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7" r:id="rId3"/>
    <p:sldId id="263" r:id="rId4"/>
    <p:sldId id="264" r:id="rId5"/>
    <p:sldId id="258" r:id="rId6"/>
    <p:sldId id="262" r:id="rId7"/>
    <p:sldId id="265" r:id="rId8"/>
    <p:sldId id="260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1DFF38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883B-6BF9-46E2-86D4-DE7A4B5C4F73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D3813-9CB9-4874-897E-EC3662BD3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07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883B-6BF9-46E2-86D4-DE7A4B5C4F73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D3813-9CB9-4874-897E-EC3662BD3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80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883B-6BF9-46E2-86D4-DE7A4B5C4F73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D3813-9CB9-4874-897E-EC3662BD3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35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883B-6BF9-46E2-86D4-DE7A4B5C4F73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D3813-9CB9-4874-897E-EC3662BD3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06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883B-6BF9-46E2-86D4-DE7A4B5C4F73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D3813-9CB9-4874-897E-EC3662BD3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56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883B-6BF9-46E2-86D4-DE7A4B5C4F73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D3813-9CB9-4874-897E-EC3662BD3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98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883B-6BF9-46E2-86D4-DE7A4B5C4F73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D3813-9CB9-4874-897E-EC3662BD3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15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883B-6BF9-46E2-86D4-DE7A4B5C4F73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D3813-9CB9-4874-897E-EC3662BD3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28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883B-6BF9-46E2-86D4-DE7A4B5C4F73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D3813-9CB9-4874-897E-EC3662BD3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31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883B-6BF9-46E2-86D4-DE7A4B5C4F73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D3813-9CB9-4874-897E-EC3662BD3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75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883B-6BF9-46E2-86D4-DE7A4B5C4F73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D3813-9CB9-4874-897E-EC3662BD3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942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8883B-6BF9-46E2-86D4-DE7A4B5C4F73}" type="datetimeFigureOut">
              <a:rPr lang="en-US" smtClean="0"/>
              <a:t>10/14/2023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D3813-9CB9-4874-897E-EC3662BD37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037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7.png"/><Relationship Id="rId18" Type="http://schemas.openxmlformats.org/officeDocument/2006/relationships/image" Target="../media/image10.png"/><Relationship Id="rId3" Type="http://schemas.openxmlformats.org/officeDocument/2006/relationships/slide" Target="slide7.xml"/><Relationship Id="rId7" Type="http://schemas.openxmlformats.org/officeDocument/2006/relationships/image" Target="../media/image4.png"/><Relationship Id="rId12" Type="http://schemas.openxmlformats.org/officeDocument/2006/relationships/slide" Target="slide5.xml"/><Relationship Id="rId17" Type="http://schemas.openxmlformats.org/officeDocument/2006/relationships/image" Target="../media/image9.png"/><Relationship Id="rId2" Type="http://schemas.openxmlformats.org/officeDocument/2006/relationships/image" Target="../media/image1.jpeg"/><Relationship Id="rId16" Type="http://schemas.openxmlformats.org/officeDocument/2006/relationships/slide" Target="slide8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slide" Target="slide4.xml"/><Relationship Id="rId15" Type="http://schemas.openxmlformats.org/officeDocument/2006/relationships/image" Target="../media/image8.png"/><Relationship Id="rId10" Type="http://schemas.openxmlformats.org/officeDocument/2006/relationships/slide" Target="slide9.xml"/><Relationship Id="rId19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slide" Target="slide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ZUL OSCURO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1174" y="889874"/>
            <a:ext cx="1789365" cy="1793404"/>
          </a:xfrm>
          <a:prstGeom prst="rect">
            <a:avLst/>
          </a:prstGeom>
        </p:spPr>
      </p:pic>
      <p:pic>
        <p:nvPicPr>
          <p:cNvPr id="11" name="VERDE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143" y="2464908"/>
            <a:ext cx="1789365" cy="1793404"/>
          </a:xfrm>
          <a:prstGeom prst="rect">
            <a:avLst/>
          </a:prstGeom>
        </p:spPr>
      </p:pic>
      <p:pic>
        <p:nvPicPr>
          <p:cNvPr id="12" name="ROJA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0374" y="4727318"/>
            <a:ext cx="1789365" cy="1793404"/>
          </a:xfrm>
          <a:prstGeom prst="rect">
            <a:avLst/>
          </a:prstGeom>
        </p:spPr>
      </p:pic>
      <p:pic>
        <p:nvPicPr>
          <p:cNvPr id="13" name="ANARANJADO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25966" y="4050339"/>
            <a:ext cx="1789365" cy="1793404"/>
          </a:xfrm>
          <a:prstGeom prst="rect">
            <a:avLst/>
          </a:prstGeom>
        </p:spPr>
      </p:pic>
      <p:pic>
        <p:nvPicPr>
          <p:cNvPr id="14" name="MORADO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23080" y="4050339"/>
            <a:ext cx="1789365" cy="1793404"/>
          </a:xfrm>
          <a:prstGeom prst="rect">
            <a:avLst/>
          </a:prstGeom>
        </p:spPr>
      </p:pic>
      <p:pic>
        <p:nvPicPr>
          <p:cNvPr id="15" name="CELESTE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29548" y="935916"/>
            <a:ext cx="1789365" cy="1793404"/>
          </a:xfrm>
          <a:prstGeom prst="rect">
            <a:avLst/>
          </a:prstGeom>
        </p:spPr>
      </p:pic>
      <p:pic>
        <p:nvPicPr>
          <p:cNvPr id="16" name="AMARILLO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11248" y="258937"/>
            <a:ext cx="1789365" cy="1793404"/>
          </a:xfrm>
          <a:prstGeom prst="rect">
            <a:avLst/>
          </a:prstGeom>
        </p:spPr>
      </p:pic>
      <p:pic>
        <p:nvPicPr>
          <p:cNvPr id="17" name="VERDE CLARO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10006" y="2516263"/>
            <a:ext cx="1793404" cy="1797443"/>
          </a:xfrm>
          <a:prstGeom prst="rect">
            <a:avLst/>
          </a:prstGeom>
        </p:spPr>
      </p:pic>
      <p:sp>
        <p:nvSpPr>
          <p:cNvPr id="21" name="GIRAR PARAR"/>
          <p:cNvSpPr/>
          <p:nvPr/>
        </p:nvSpPr>
        <p:spPr>
          <a:xfrm>
            <a:off x="269748" y="5842534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GIRAR  PARAR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8" name="BOTELLA" descr="Icono De Botella De Soda Ilustración De Dibujos Animados De Icono De Vector  De Botella De Soda Para Diseño Web Ilustraciones Vectoriales, Clip Art  Vectorizado Libre De Derechos. Image 83066882.">
            <a:extLst>
              <a:ext uri="{FF2B5EF4-FFF2-40B4-BE49-F238E27FC236}">
                <a16:creationId xmlns:a16="http://schemas.microsoft.com/office/drawing/2014/main" id="{3C1F8BFD-F62F-445D-89BB-1AE07130D0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692" b="96846" l="10000" r="90000">
                        <a14:foregroundMark x1="52846" y1="5846" x2="51615" y2="11538"/>
                        <a14:foregroundMark x1="50462" y1="53231" x2="43538" y2="84231"/>
                        <a14:foregroundMark x1="43308" y1="54923" x2="39231" y2="73231"/>
                        <a14:foregroundMark x1="44000" y1="79462" x2="55923" y2="79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38" r="31224"/>
          <a:stretch/>
        </p:blipFill>
        <p:spPr bwMode="auto">
          <a:xfrm>
            <a:off x="3865812" y="1331642"/>
            <a:ext cx="1412375" cy="407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DF498C5-FC0B-4D1C-858E-E211F2D5A762}"/>
              </a:ext>
            </a:extLst>
          </p:cNvPr>
          <p:cNvSpPr txBox="1"/>
          <p:nvPr/>
        </p:nvSpPr>
        <p:spPr>
          <a:xfrm>
            <a:off x="5743558" y="5780782"/>
            <a:ext cx="33401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Forte" panose="03060902040502070203" pitchFamily="66" charset="0"/>
              </a:rPr>
              <a:t>GRADO TERCERO.2023</a:t>
            </a:r>
            <a:endParaRPr lang="es-CO" sz="3200" b="1" dirty="0">
              <a:latin typeface="Forte" panose="03060902040502070203" pitchFamily="66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ECF43AF-B352-476E-B357-B9E524B655D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78" y="-73875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35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OJ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26" y="55930"/>
            <a:ext cx="6730947" cy="6746140"/>
          </a:xfrm>
          <a:prstGeom prst="rect">
            <a:avLst/>
          </a:prstGeom>
        </p:spPr>
      </p:pic>
      <p:sp>
        <p:nvSpPr>
          <p:cNvPr id="3" name="GIRAR PARAR">
            <a:hlinkClick r:id="rId4" action="ppaction://hlinksldjump"/>
          </p:cNvPr>
          <p:cNvSpPr/>
          <p:nvPr/>
        </p:nvSpPr>
        <p:spPr>
          <a:xfrm>
            <a:off x="269748" y="5842534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ATRÁS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092186" y="1179444"/>
            <a:ext cx="495962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¿QUIENES SON LOS PERSONAJES DE LA HISTORIA?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22791C7-C564-44FD-B005-BA19926513AB}"/>
              </a:ext>
            </a:extLst>
          </p:cNvPr>
          <p:cNvSpPr txBox="1"/>
          <p:nvPr/>
        </p:nvSpPr>
        <p:spPr>
          <a:xfrm>
            <a:off x="5743558" y="5780782"/>
            <a:ext cx="33401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Forte" panose="03060902040502070203" pitchFamily="66" charset="0"/>
              </a:rPr>
              <a:t>GRADO TERCERO.2023</a:t>
            </a:r>
            <a:endParaRPr lang="es-CO" sz="3200" b="1" dirty="0">
              <a:latin typeface="Forte" panose="03060902040502070203" pitchFamily="66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4EDB150-277E-4CFA-8DC3-BE145CE873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78" y="-73875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981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NARANJADO">
            <a:extLst>
              <a:ext uri="{FF2B5EF4-FFF2-40B4-BE49-F238E27FC236}">
                <a16:creationId xmlns:a16="http://schemas.microsoft.com/office/drawing/2014/main" id="{9BD78BCB-010C-4BCC-AF2F-97B7EA2AF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407" y="0"/>
            <a:ext cx="6838427" cy="6853862"/>
          </a:xfrm>
          <a:prstGeom prst="rect">
            <a:avLst/>
          </a:prstGeom>
        </p:spPr>
      </p:pic>
      <p:sp>
        <p:nvSpPr>
          <p:cNvPr id="5" name="GIRAR PARAR">
            <a:hlinkClick r:id="rId4" action="ppaction://hlinksldjump"/>
            <a:extLst>
              <a:ext uri="{FF2B5EF4-FFF2-40B4-BE49-F238E27FC236}">
                <a16:creationId xmlns:a16="http://schemas.microsoft.com/office/drawing/2014/main" id="{337F8738-EB36-4A34-8E47-D3D7467338E1}"/>
              </a:ext>
            </a:extLst>
          </p:cNvPr>
          <p:cNvSpPr/>
          <p:nvPr/>
        </p:nvSpPr>
        <p:spPr>
          <a:xfrm>
            <a:off x="269748" y="5842534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ATRÁS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DC198F-24F8-4EA8-820B-A25738001CD2}"/>
              </a:ext>
            </a:extLst>
          </p:cNvPr>
          <p:cNvSpPr txBox="1"/>
          <p:nvPr/>
        </p:nvSpPr>
        <p:spPr>
          <a:xfrm>
            <a:off x="2237806" y="1669775"/>
            <a:ext cx="495962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LEE EN VOZ ALTA EL PRIMER PARRAFO DEL TEXTO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EBEC0D9-CA1D-49E6-9981-E087A938A71C}"/>
              </a:ext>
            </a:extLst>
          </p:cNvPr>
          <p:cNvSpPr txBox="1"/>
          <p:nvPr/>
        </p:nvSpPr>
        <p:spPr>
          <a:xfrm>
            <a:off x="5743558" y="5780782"/>
            <a:ext cx="33401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Forte" panose="03060902040502070203" pitchFamily="66" charset="0"/>
              </a:rPr>
              <a:t>GRADO TERCERO.2023</a:t>
            </a:r>
            <a:endParaRPr lang="es-CO" sz="3200" b="1" dirty="0">
              <a:latin typeface="Forte" panose="03060902040502070203" pitchFamily="66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F331B9E-2BEE-4E9D-B9E9-98BD638A49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78" y="-73875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28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ERDE">
            <a:extLst>
              <a:ext uri="{FF2B5EF4-FFF2-40B4-BE49-F238E27FC236}">
                <a16:creationId xmlns:a16="http://schemas.microsoft.com/office/drawing/2014/main" id="{0898A35F-A0D1-4B62-BD8F-4F0B63CBF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341" y="0"/>
            <a:ext cx="6842555" cy="6858000"/>
          </a:xfrm>
          <a:prstGeom prst="rect">
            <a:avLst/>
          </a:prstGeom>
        </p:spPr>
      </p:pic>
      <p:sp>
        <p:nvSpPr>
          <p:cNvPr id="3" name="GIRAR PARAR">
            <a:hlinkClick r:id="rId4" action="ppaction://hlinksldjump"/>
            <a:extLst>
              <a:ext uri="{FF2B5EF4-FFF2-40B4-BE49-F238E27FC236}">
                <a16:creationId xmlns:a16="http://schemas.microsoft.com/office/drawing/2014/main" id="{B2B99C5B-892B-4F45-9643-01F9B8872411}"/>
              </a:ext>
            </a:extLst>
          </p:cNvPr>
          <p:cNvSpPr/>
          <p:nvPr/>
        </p:nvSpPr>
        <p:spPr>
          <a:xfrm>
            <a:off x="269748" y="5842534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ATRÁS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B364FAC-2908-4CD3-8A3F-7C32A19E0E77}"/>
              </a:ext>
            </a:extLst>
          </p:cNvPr>
          <p:cNvSpPr txBox="1"/>
          <p:nvPr/>
        </p:nvSpPr>
        <p:spPr>
          <a:xfrm>
            <a:off x="1989804" y="1318219"/>
            <a:ext cx="495962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LEE EN VOZ ALTA EL PARRAFO DEL TEXTO QUE TE INDICA TU PROFE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CE29A4B-0B82-4FF7-A504-EAFE6C8A70B0}"/>
              </a:ext>
            </a:extLst>
          </p:cNvPr>
          <p:cNvSpPr txBox="1"/>
          <p:nvPr/>
        </p:nvSpPr>
        <p:spPr>
          <a:xfrm>
            <a:off x="5743558" y="5780782"/>
            <a:ext cx="33401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Forte" panose="03060902040502070203" pitchFamily="66" charset="0"/>
              </a:rPr>
              <a:t>GRADO TERCERO.2023</a:t>
            </a:r>
            <a:endParaRPr lang="es-CO" sz="3200" b="1" dirty="0">
              <a:latin typeface="Forte" panose="03060902040502070203" pitchFamily="66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0338914-8158-4982-8726-BFCFD1FAC5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78" y="-73875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241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ELES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479" y="121024"/>
            <a:ext cx="6721804" cy="673697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C3474C4-E8AE-4833-A75E-793FB5518096}"/>
              </a:ext>
            </a:extLst>
          </p:cNvPr>
          <p:cNvSpPr txBox="1"/>
          <p:nvPr/>
        </p:nvSpPr>
        <p:spPr>
          <a:xfrm>
            <a:off x="2086567" y="1966018"/>
            <a:ext cx="49596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¿QUÉ OCURRIÓ EN EL PRINCIPIO DE LA HISTORIA?</a:t>
            </a:r>
          </a:p>
        </p:txBody>
      </p:sp>
      <p:sp>
        <p:nvSpPr>
          <p:cNvPr id="4" name="GIRAR PARAR">
            <a:hlinkClick r:id="rId4" action="ppaction://hlinksldjump"/>
            <a:extLst>
              <a:ext uri="{FF2B5EF4-FFF2-40B4-BE49-F238E27FC236}">
                <a16:creationId xmlns:a16="http://schemas.microsoft.com/office/drawing/2014/main" id="{10FC8656-CD71-47B9-B6EF-1D6B93948145}"/>
              </a:ext>
            </a:extLst>
          </p:cNvPr>
          <p:cNvSpPr/>
          <p:nvPr/>
        </p:nvSpPr>
        <p:spPr>
          <a:xfrm>
            <a:off x="269748" y="5842534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ATRÁS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43D58EE-81C8-4733-8A40-925400403A48}"/>
              </a:ext>
            </a:extLst>
          </p:cNvPr>
          <p:cNvSpPr txBox="1"/>
          <p:nvPr/>
        </p:nvSpPr>
        <p:spPr>
          <a:xfrm>
            <a:off x="5743558" y="5780782"/>
            <a:ext cx="33401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Forte" panose="03060902040502070203" pitchFamily="66" charset="0"/>
              </a:rPr>
              <a:t>GRADO TERCERO.2023</a:t>
            </a:r>
            <a:endParaRPr lang="es-CO" sz="3200" b="1" dirty="0">
              <a:latin typeface="Forte" panose="03060902040502070203" pitchFamily="66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077A9C0-F808-42DC-B2E5-382304D2B5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78" y="-73875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68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MARILLO">
            <a:extLst>
              <a:ext uri="{FF2B5EF4-FFF2-40B4-BE49-F238E27FC236}">
                <a16:creationId xmlns:a16="http://schemas.microsoft.com/office/drawing/2014/main" id="{2FF00F0B-9B3F-465B-A21D-606D5C731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283" y="0"/>
            <a:ext cx="6842555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C3474C4-E8AE-4833-A75E-793FB5518096}"/>
              </a:ext>
            </a:extLst>
          </p:cNvPr>
          <p:cNvSpPr txBox="1"/>
          <p:nvPr/>
        </p:nvSpPr>
        <p:spPr>
          <a:xfrm>
            <a:off x="2086567" y="1966018"/>
            <a:ext cx="49596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¿QUÉ OCURRIÓ DURANTE LA HISTORIA?</a:t>
            </a:r>
          </a:p>
        </p:txBody>
      </p:sp>
      <p:sp>
        <p:nvSpPr>
          <p:cNvPr id="5" name="GIRAR PARAR">
            <a:hlinkClick r:id="rId4" action="ppaction://hlinksldjump"/>
            <a:extLst>
              <a:ext uri="{FF2B5EF4-FFF2-40B4-BE49-F238E27FC236}">
                <a16:creationId xmlns:a16="http://schemas.microsoft.com/office/drawing/2014/main" id="{D60A6FB2-1146-46C4-B100-FA3FD83CA208}"/>
              </a:ext>
            </a:extLst>
          </p:cNvPr>
          <p:cNvSpPr/>
          <p:nvPr/>
        </p:nvSpPr>
        <p:spPr>
          <a:xfrm>
            <a:off x="269748" y="5842534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ATRÁS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94EC983-A6F6-403D-B564-6C6C6DF88E51}"/>
              </a:ext>
            </a:extLst>
          </p:cNvPr>
          <p:cNvSpPr txBox="1"/>
          <p:nvPr/>
        </p:nvSpPr>
        <p:spPr>
          <a:xfrm>
            <a:off x="5743558" y="5780782"/>
            <a:ext cx="33401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Forte" panose="03060902040502070203" pitchFamily="66" charset="0"/>
              </a:rPr>
              <a:t>GRADO TERCERO.2023</a:t>
            </a:r>
            <a:endParaRPr lang="es-CO" sz="3200" b="1" dirty="0">
              <a:latin typeface="Forte" panose="03060902040502070203" pitchFamily="66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FF7D57C-52D6-4C74-959F-65FF39D53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78" y="-73875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03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ZUL OSCURO">
            <a:extLst>
              <a:ext uri="{FF2B5EF4-FFF2-40B4-BE49-F238E27FC236}">
                <a16:creationId xmlns:a16="http://schemas.microsoft.com/office/drawing/2014/main" id="{5B97F303-F9F6-45A2-AB7F-E911215FB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965" y="1"/>
            <a:ext cx="6821574" cy="6836972"/>
          </a:xfrm>
          <a:prstGeom prst="rect">
            <a:avLst/>
          </a:prstGeom>
        </p:spPr>
      </p:pic>
      <p:sp>
        <p:nvSpPr>
          <p:cNvPr id="3" name="GIRAR PARAR">
            <a:hlinkClick r:id="rId4" action="ppaction://hlinksldjump"/>
            <a:extLst>
              <a:ext uri="{FF2B5EF4-FFF2-40B4-BE49-F238E27FC236}">
                <a16:creationId xmlns:a16="http://schemas.microsoft.com/office/drawing/2014/main" id="{CFCEFEB2-4087-4362-B01C-5F445FAA7FDE}"/>
              </a:ext>
            </a:extLst>
          </p:cNvPr>
          <p:cNvSpPr/>
          <p:nvPr/>
        </p:nvSpPr>
        <p:spPr>
          <a:xfrm>
            <a:off x="269748" y="5842534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ATRÁS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135818F-614E-4573-946D-7225C4DFCF5F}"/>
              </a:ext>
            </a:extLst>
          </p:cNvPr>
          <p:cNvSpPr txBox="1"/>
          <p:nvPr/>
        </p:nvSpPr>
        <p:spPr>
          <a:xfrm>
            <a:off x="2086567" y="1966018"/>
            <a:ext cx="49596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DESCRIBE UNPERSONAJE DE LA HISTORIA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BEFFAC6-1F81-43F0-BBD7-D419C9AC4DC1}"/>
              </a:ext>
            </a:extLst>
          </p:cNvPr>
          <p:cNvSpPr txBox="1"/>
          <p:nvPr/>
        </p:nvSpPr>
        <p:spPr>
          <a:xfrm>
            <a:off x="5743558" y="5780782"/>
            <a:ext cx="33401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Forte" panose="03060902040502070203" pitchFamily="66" charset="0"/>
              </a:rPr>
              <a:t>GRADO TERCERO.2023</a:t>
            </a:r>
            <a:endParaRPr lang="es-CO" sz="3200" b="1" dirty="0">
              <a:latin typeface="Forte" panose="03060902040502070203" pitchFamily="66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84DEC00-13E2-421B-8CB3-B42E98F839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78" y="-73875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ERD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860" y="125079"/>
            <a:ext cx="6587456" cy="660229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E4BBFF9-D0D3-4CE5-A690-3E4E1CF1ED5F}"/>
              </a:ext>
            </a:extLst>
          </p:cNvPr>
          <p:cNvSpPr txBox="1"/>
          <p:nvPr/>
        </p:nvSpPr>
        <p:spPr>
          <a:xfrm>
            <a:off x="2092185" y="1722783"/>
            <a:ext cx="49596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¿QUÉ APRENDISTE EN LA CLASE DE HOY?</a:t>
            </a:r>
          </a:p>
        </p:txBody>
      </p:sp>
      <p:sp>
        <p:nvSpPr>
          <p:cNvPr id="4" name="GIRAR PARAR">
            <a:hlinkClick r:id="rId4" action="ppaction://hlinksldjump"/>
            <a:extLst>
              <a:ext uri="{FF2B5EF4-FFF2-40B4-BE49-F238E27FC236}">
                <a16:creationId xmlns:a16="http://schemas.microsoft.com/office/drawing/2014/main" id="{88B41FF9-A1AF-487B-8D37-315A830A4696}"/>
              </a:ext>
            </a:extLst>
          </p:cNvPr>
          <p:cNvSpPr/>
          <p:nvPr/>
        </p:nvSpPr>
        <p:spPr>
          <a:xfrm>
            <a:off x="269748" y="5842534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ATRÁS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3D9B5DD-7521-454D-BA49-2956EE3942CC}"/>
              </a:ext>
            </a:extLst>
          </p:cNvPr>
          <p:cNvSpPr txBox="1"/>
          <p:nvPr/>
        </p:nvSpPr>
        <p:spPr>
          <a:xfrm>
            <a:off x="5743558" y="5780782"/>
            <a:ext cx="33401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Forte" panose="03060902040502070203" pitchFamily="66" charset="0"/>
              </a:rPr>
              <a:t>GRADO TERCERO.2023</a:t>
            </a:r>
            <a:endParaRPr lang="es-CO" sz="3200" b="1" dirty="0">
              <a:latin typeface="Forte" panose="03060902040502070203" pitchFamily="66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B70ACB6-66FF-41E4-AF08-C7EC98D834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78" y="-73875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04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RA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681" y="47065"/>
            <a:ext cx="6748637" cy="676387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D8E68A8-835B-4A57-B24C-A518A72AE16A}"/>
              </a:ext>
            </a:extLst>
          </p:cNvPr>
          <p:cNvSpPr txBox="1"/>
          <p:nvPr/>
        </p:nvSpPr>
        <p:spPr>
          <a:xfrm>
            <a:off x="2092185" y="1722783"/>
            <a:ext cx="49596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¿QUÉ OTRO NOMBRE LE PONDRÍAS A LA HISTORIA?</a:t>
            </a:r>
          </a:p>
        </p:txBody>
      </p:sp>
      <p:sp>
        <p:nvSpPr>
          <p:cNvPr id="4" name="GIRAR PARAR">
            <a:hlinkClick r:id="rId4" action="ppaction://hlinksldjump"/>
            <a:extLst>
              <a:ext uri="{FF2B5EF4-FFF2-40B4-BE49-F238E27FC236}">
                <a16:creationId xmlns:a16="http://schemas.microsoft.com/office/drawing/2014/main" id="{3B20886C-E6FB-4F5D-9410-9577E16BC03D}"/>
              </a:ext>
            </a:extLst>
          </p:cNvPr>
          <p:cNvSpPr/>
          <p:nvPr/>
        </p:nvSpPr>
        <p:spPr>
          <a:xfrm>
            <a:off x="269748" y="5842534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ATRÁS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48C7EB9-27B4-4E07-99B0-B9B517DBBE6B}"/>
              </a:ext>
            </a:extLst>
          </p:cNvPr>
          <p:cNvSpPr txBox="1"/>
          <p:nvPr/>
        </p:nvSpPr>
        <p:spPr>
          <a:xfrm>
            <a:off x="5743558" y="5780782"/>
            <a:ext cx="33401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Forte" panose="03060902040502070203" pitchFamily="66" charset="0"/>
              </a:rPr>
              <a:t>GRADO TERCERO.2023</a:t>
            </a:r>
            <a:endParaRPr lang="es-CO" sz="3200" b="1" dirty="0">
              <a:latin typeface="Forte" panose="03060902040502070203" pitchFamily="66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CDD3979-4736-4756-B62E-F31C23C25A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78" y="-73875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109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767</TotalTime>
  <Words>118</Words>
  <Application>Microsoft Office PowerPoint</Application>
  <PresentationFormat>Presentación en pantalla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Forte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LIA</cp:lastModifiedBy>
  <cp:revision>63</cp:revision>
  <dcterms:created xsi:type="dcterms:W3CDTF">2021-01-16T03:43:01Z</dcterms:created>
  <dcterms:modified xsi:type="dcterms:W3CDTF">2023-10-15T02:56:09Z</dcterms:modified>
</cp:coreProperties>
</file>