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9933FF"/>
    <a:srgbClr val="CC0000"/>
    <a:srgbClr val="FF6600"/>
    <a:srgbClr val="FA06BA"/>
    <a:srgbClr val="99FF33"/>
    <a:srgbClr val="71031C"/>
    <a:srgbClr val="800000"/>
    <a:srgbClr val="00D5DA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26" autoAdjust="0"/>
    <p:restoredTop sz="94660"/>
  </p:normalViewPr>
  <p:slideViewPr>
    <p:cSldViewPr snapToGrid="0">
      <p:cViewPr varScale="1">
        <p:scale>
          <a:sx n="72" d="100"/>
          <a:sy n="72" d="100"/>
        </p:scale>
        <p:origin x="5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47229A-24F9-4499-B175-3005C35AAA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EBAC575-81DB-411A-919F-FFFA76016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BF65F16-77E6-4BAD-9337-143FFB711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D20187-3C9A-4E97-A721-A74A98C20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418FF09-E46C-425C-8C93-97D358DE6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649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26D73-6D63-44B9-B990-C92296B62E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5DF589C-8C95-4915-8B17-EF8DB30F79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00D82D-A386-40CC-97F6-4994715CB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4D868-4052-4EBD-B4AD-2B3451C20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EA0165-F968-462F-A08A-10799251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540374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1A7E8D-A0D9-4C99-8A09-AF37C2466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BEA784F-FF16-4EFC-9BA4-32EA4DC5CE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01B2E97-FD6A-4AC7-9E6F-B57B00BFE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7D2811A-5B13-453B-B22B-729A9D2A0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D38AD76-21BD-46FA-929E-24615C4D1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0804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054597-1CC8-4E01-BDCE-93EE079D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29C28D8-7F9E-45BF-8F06-206B56CC4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6310B07-B796-4E30-9503-D8C258362F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C8E481-637C-4CE6-B059-8591A79F3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956FCB2-3AAE-42AB-9E9C-FB505A96F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7C8BFEC-4013-4BA3-B779-43ED091B1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04349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D1C7A-F57F-44C6-9D24-5B1FED798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E7E9CD6-238F-4EF7-A148-29F27FE0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DBBD70D-47E4-4335-B2E2-2EC49D2B68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5B9355-CA9B-4AE5-A516-2C1C3AFDF3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9B57024-F77F-4F24-8801-0544A9BFED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326C8C3-76D2-49BD-B2CB-A4749679C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5A0609AC-3E4F-4834-B1EF-0E8F295AE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4DA92FBC-CD2A-449B-BB9B-55A91E70B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42394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9E19BA0-482A-4595-B651-1C0797294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DE35F73-8721-456B-9647-102552F39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EB3D667C-EE9C-4ACA-BB6E-B35BDEA58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9EB1FDB-ECED-4157-9651-E4E9E9AF4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5829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BF5FED9B-1AE3-4FED-8100-9ECFA96F4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71571398-836D-409D-9766-68427305B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0CED02A-0B3B-439E-8B26-29A1D22F7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6911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1C16FF-894A-4069-8B59-200180740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273DED-17BF-434D-AABB-518D132FF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99DB49-E075-4DA2-BE66-331FD7BB18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F8A9DFD-A967-4479-9260-BD00160B6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FE9E723-E268-46BE-9E25-1695E633C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A1C87F6-1048-42A1-9AE1-71DD5FE48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396896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E8EA7A-837E-40A5-8B5E-7395C1C5A8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6CD88128-0A20-43D1-8727-6190AEC2C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B4330FF-5216-48CA-9511-1CAA4019DB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F2A7B7B-8B0F-46D4-97D6-0A6AC5E48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89604A2-66BA-4711-812A-E6088DD82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2EAF518-17F2-4FF8-8A20-DC4F8FB2A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674124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3E04-F222-48F4-9B83-5D961EE9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764DB2A-1EBF-496F-BE26-102306E7C8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B24548D-0DB5-4651-92CE-FA1E92535B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169314E-4655-47BF-8761-AD9955A8D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1C678F-709C-44DC-A997-759420E9D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133022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E063E47-579B-4EAC-80FE-06AA481576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8993AF3-0D1D-4841-A3A4-94BB61BE0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7159BE-6F5A-46C9-BD16-CFC7E269D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88C1592-084B-4ACA-947F-E910CF5FF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4F08E5-EA49-4F68-A7FA-26E5E68DC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50679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8C80CE7-B089-4140-B445-570C344414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249E32F-26D0-40C4-A64D-06C68B3F44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2EB1899-A6B7-4D52-A4D6-E74CD49513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36BA90-CE07-429E-99D4-221A815DA606}" type="datetimeFigureOut">
              <a:rPr lang="es-PE" smtClean="0"/>
              <a:t>14/10/2023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26CC6-8B32-4E4F-9E10-B0CDA2B7BB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A86A4AB-EE68-478E-84BF-2CA35AFE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A06C-10CF-428D-AAA5-C7399EC4F91F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10697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microsoft.com/office/2007/relationships/hdphoto" Target="../media/hdphoto1.wdp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media" Target="../media/media11.mp3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14.PNG"/><Relationship Id="rId21" Type="http://schemas.openxmlformats.org/officeDocument/2006/relationships/image" Target="../media/image13.png"/><Relationship Id="rId34" Type="http://schemas.openxmlformats.org/officeDocument/2006/relationships/image" Target="../media/image22.png"/><Relationship Id="rId7" Type="http://schemas.openxmlformats.org/officeDocument/2006/relationships/audio" Target="../media/media5.mp3"/><Relationship Id="rId12" Type="http://schemas.microsoft.com/office/2007/relationships/media" Target="../media/media10.mp3"/><Relationship Id="rId17" Type="http://schemas.openxmlformats.org/officeDocument/2006/relationships/audio" Target="../media/media13.mp3"/><Relationship Id="rId25" Type="http://schemas.openxmlformats.org/officeDocument/2006/relationships/image" Target="../media/image9.png"/><Relationship Id="rId33" Type="http://schemas.openxmlformats.org/officeDocument/2006/relationships/image" Target="../media/image21.PNG"/><Relationship Id="rId38" Type="http://schemas.openxmlformats.org/officeDocument/2006/relationships/image" Target="../media/image12.png"/><Relationship Id="rId2" Type="http://schemas.microsoft.com/office/2007/relationships/media" Target="../media/media2.mp3"/><Relationship Id="rId16" Type="http://schemas.microsoft.com/office/2007/relationships/media" Target="../media/media13.mp3"/><Relationship Id="rId20" Type="http://schemas.microsoft.com/office/2007/relationships/hdphoto" Target="../media/hdphoto1.wdp"/><Relationship Id="rId29" Type="http://schemas.openxmlformats.org/officeDocument/2006/relationships/image" Target="../media/image17.PNG"/><Relationship Id="rId1" Type="http://schemas.openxmlformats.org/officeDocument/2006/relationships/audio" Target="NULL" TargetMode="External"/><Relationship Id="rId6" Type="http://schemas.microsoft.com/office/2007/relationships/media" Target="../media/media5.mp3"/><Relationship Id="rId11" Type="http://schemas.microsoft.com/office/2007/relationships/media" Target="../media/media9.mp3"/><Relationship Id="rId24" Type="http://schemas.openxmlformats.org/officeDocument/2006/relationships/image" Target="../media/image5.png"/><Relationship Id="rId32" Type="http://schemas.openxmlformats.org/officeDocument/2006/relationships/image" Target="../media/image20.PNG"/><Relationship Id="rId37" Type="http://schemas.openxmlformats.org/officeDocument/2006/relationships/image" Target="../media/image25.png"/><Relationship Id="rId5" Type="http://schemas.openxmlformats.org/officeDocument/2006/relationships/audio" Target="../media/media4.mp3"/><Relationship Id="rId15" Type="http://schemas.microsoft.com/office/2007/relationships/media" Target="../media/media12.mp3"/><Relationship Id="rId23" Type="http://schemas.openxmlformats.org/officeDocument/2006/relationships/image" Target="../media/image4.png"/><Relationship Id="rId28" Type="http://schemas.openxmlformats.org/officeDocument/2006/relationships/image" Target="../media/image16.PNG"/><Relationship Id="rId36" Type="http://schemas.openxmlformats.org/officeDocument/2006/relationships/image" Target="../media/image24.png"/><Relationship Id="rId10" Type="http://schemas.microsoft.com/office/2007/relationships/media" Target="../media/media8.mp3"/><Relationship Id="rId19" Type="http://schemas.openxmlformats.org/officeDocument/2006/relationships/image" Target="../media/image1.png"/><Relationship Id="rId31" Type="http://schemas.openxmlformats.org/officeDocument/2006/relationships/image" Target="../media/image19.PNG"/><Relationship Id="rId4" Type="http://schemas.microsoft.com/office/2007/relationships/media" Target="../media/media4.mp3"/><Relationship Id="rId9" Type="http://schemas.microsoft.com/office/2007/relationships/media" Target="../media/media7.mp3"/><Relationship Id="rId14" Type="http://schemas.openxmlformats.org/officeDocument/2006/relationships/audio" Target="../media/media11.mp3"/><Relationship Id="rId22" Type="http://schemas.microsoft.com/office/2007/relationships/hdphoto" Target="../media/hdphoto2.wdp"/><Relationship Id="rId27" Type="http://schemas.openxmlformats.org/officeDocument/2006/relationships/image" Target="../media/image15.PNG"/><Relationship Id="rId30" Type="http://schemas.openxmlformats.org/officeDocument/2006/relationships/image" Target="../media/image18.PNG"/><Relationship Id="rId35" Type="http://schemas.openxmlformats.org/officeDocument/2006/relationships/image" Target="../media/image23.png"/><Relationship Id="rId8" Type="http://schemas.microsoft.com/office/2007/relationships/media" Target="../media/media6.mp3"/><Relationship Id="rId3" Type="http://schemas.microsoft.com/office/2007/relationships/media" Target="../media/media3.mp3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4EF22432-E1FE-482E-82F7-74F4E06D288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B4B7881-91B1-4E14-8E6B-010B847FDC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254" y="2718485"/>
            <a:ext cx="2342298" cy="41395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F7DF0ED-0386-42E5-B078-C723BC3078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510" y="2549864"/>
            <a:ext cx="2193032" cy="4361537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5550A19-821A-4DFB-A747-23EA381836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7428" y="2683552"/>
            <a:ext cx="2562460" cy="420938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8FC7C97-7AC7-4B05-8976-2D0D2A2FBCA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421" y="2702021"/>
            <a:ext cx="2282879" cy="41559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0BF233E-7171-4B3E-9D08-74EB4561A2C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0817" y="5290196"/>
            <a:ext cx="1693376" cy="1653098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87DE03A6-BE02-4EE6-83E6-0201059198C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4509" y="5204903"/>
            <a:ext cx="1376463" cy="1753820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B942B534-B908-4908-841F-09382F60289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310" y="5103947"/>
            <a:ext cx="1310743" cy="1863008"/>
          </a:xfrm>
          <a:prstGeom prst="rect">
            <a:avLst/>
          </a:prstGeom>
        </p:spPr>
      </p:pic>
      <p:pic>
        <p:nvPicPr>
          <p:cNvPr id="14" name="Musica Infantil Para Videos Musica De Fondo Feliz Musica Instrumental_50k">
            <a:hlinkClick r:id="" action="ppaction://media"/>
            <a:extLst>
              <a:ext uri="{FF2B5EF4-FFF2-40B4-BE49-F238E27FC236}">
                <a16:creationId xmlns:a16="http://schemas.microsoft.com/office/drawing/2014/main" id="{3447C098-1001-473D-80CC-F8A691C200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964755" y="134358"/>
            <a:ext cx="878307" cy="87830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8B29FBA-AA4A-46AB-8DBA-570E92F8C47D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b="15907"/>
          <a:stretch/>
        </p:blipFill>
        <p:spPr>
          <a:xfrm>
            <a:off x="622632" y="35076"/>
            <a:ext cx="11132261" cy="2327556"/>
          </a:xfrm>
          <a:prstGeom prst="rect">
            <a:avLst/>
          </a:prstGeom>
        </p:spPr>
      </p:pic>
      <p:pic>
        <p:nvPicPr>
          <p:cNvPr id="3" name="Imagen 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62A09A1-85AB-4D79-BBF5-6E0975C01EB1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b="22033"/>
          <a:stretch/>
        </p:blipFill>
        <p:spPr>
          <a:xfrm>
            <a:off x="4715135" y="1666357"/>
            <a:ext cx="2761727" cy="101719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AF21E876-0616-420A-BA9D-F4ED4F1F890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867" y="1441331"/>
            <a:ext cx="2106431" cy="2029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64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3636" numSld="999" showWhenStopped="0">
                <p:cTn id="5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6F9E513D-6C25-47BC-B6C5-D677DC4D3146}"/>
              </a:ext>
            </a:extLst>
          </p:cNvPr>
          <p:cNvPicPr>
            <a:picLocks noChangeAspect="1"/>
          </p:cNvPicPr>
          <p:nvPr/>
        </p:nvPicPr>
        <p:blipFill rotWithShape="1">
          <a:blip r:embed="rId19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647582B1-38C7-4AFF-8919-173CDB803F5A}"/>
              </a:ext>
            </a:extLst>
          </p:cNvPr>
          <p:cNvSpPr/>
          <p:nvPr/>
        </p:nvSpPr>
        <p:spPr>
          <a:xfrm>
            <a:off x="2763982" y="374072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7A69CA75-B48C-47D8-B97B-C3B60C2E22AB}"/>
              </a:ext>
            </a:extLst>
          </p:cNvPr>
          <p:cNvSpPr/>
          <p:nvPr/>
        </p:nvSpPr>
        <p:spPr>
          <a:xfrm>
            <a:off x="2763982" y="1891145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93F56982-3525-4789-82EE-01A8FF0AFBFA}"/>
              </a:ext>
            </a:extLst>
          </p:cNvPr>
          <p:cNvSpPr/>
          <p:nvPr/>
        </p:nvSpPr>
        <p:spPr>
          <a:xfrm>
            <a:off x="2763982" y="3408218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57C4178-8BD0-432D-83ED-AA97D5AABE0F}"/>
              </a:ext>
            </a:extLst>
          </p:cNvPr>
          <p:cNvSpPr/>
          <p:nvPr/>
        </p:nvSpPr>
        <p:spPr>
          <a:xfrm>
            <a:off x="2763982" y="4925291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55EE7291-9638-484E-9117-698029A2A5A5}"/>
              </a:ext>
            </a:extLst>
          </p:cNvPr>
          <p:cNvSpPr/>
          <p:nvPr/>
        </p:nvSpPr>
        <p:spPr>
          <a:xfrm>
            <a:off x="4364182" y="374072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A12EBDB-E7F5-41E7-85C0-A16AA6EF0C4E}"/>
              </a:ext>
            </a:extLst>
          </p:cNvPr>
          <p:cNvSpPr/>
          <p:nvPr/>
        </p:nvSpPr>
        <p:spPr>
          <a:xfrm>
            <a:off x="4364182" y="1891145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FFD0504-077E-475C-B244-AA683CCC15D7}"/>
              </a:ext>
            </a:extLst>
          </p:cNvPr>
          <p:cNvSpPr/>
          <p:nvPr/>
        </p:nvSpPr>
        <p:spPr>
          <a:xfrm>
            <a:off x="4364182" y="3408218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418425BE-FC78-4C17-95F7-E4EEC559DD15}"/>
              </a:ext>
            </a:extLst>
          </p:cNvPr>
          <p:cNvSpPr/>
          <p:nvPr/>
        </p:nvSpPr>
        <p:spPr>
          <a:xfrm>
            <a:off x="4364182" y="4925291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3DECA9DC-8987-4DEA-B63D-3F4EA896E713}"/>
              </a:ext>
            </a:extLst>
          </p:cNvPr>
          <p:cNvSpPr/>
          <p:nvPr/>
        </p:nvSpPr>
        <p:spPr>
          <a:xfrm>
            <a:off x="5964382" y="374072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1EBFF80-8D33-4F40-B822-EB6DB6C3F806}"/>
              </a:ext>
            </a:extLst>
          </p:cNvPr>
          <p:cNvSpPr/>
          <p:nvPr/>
        </p:nvSpPr>
        <p:spPr>
          <a:xfrm>
            <a:off x="5964382" y="1891145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0EAFFDB-C018-4D04-BFCB-C486DAD382F8}"/>
              </a:ext>
            </a:extLst>
          </p:cNvPr>
          <p:cNvSpPr/>
          <p:nvPr/>
        </p:nvSpPr>
        <p:spPr>
          <a:xfrm>
            <a:off x="5964382" y="3408218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974F8AB1-664C-4E97-B1E1-3BCE50207479}"/>
              </a:ext>
            </a:extLst>
          </p:cNvPr>
          <p:cNvSpPr/>
          <p:nvPr/>
        </p:nvSpPr>
        <p:spPr>
          <a:xfrm>
            <a:off x="5964382" y="4925291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3699338C-3AB0-47FB-A0A0-E11081DDA7C1}"/>
              </a:ext>
            </a:extLst>
          </p:cNvPr>
          <p:cNvSpPr/>
          <p:nvPr/>
        </p:nvSpPr>
        <p:spPr>
          <a:xfrm>
            <a:off x="7564582" y="374072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EBD1FD91-D50A-487F-BF74-01F560E13FDD}"/>
              </a:ext>
            </a:extLst>
          </p:cNvPr>
          <p:cNvSpPr/>
          <p:nvPr/>
        </p:nvSpPr>
        <p:spPr>
          <a:xfrm>
            <a:off x="7564582" y="1891145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76FB77E1-E37A-4DF0-AC8A-619371A1F722}"/>
              </a:ext>
            </a:extLst>
          </p:cNvPr>
          <p:cNvSpPr/>
          <p:nvPr/>
        </p:nvSpPr>
        <p:spPr>
          <a:xfrm>
            <a:off x="7564582" y="3408218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5B448FAA-B29E-47B3-9F60-3D61786E4D66}"/>
              </a:ext>
            </a:extLst>
          </p:cNvPr>
          <p:cNvSpPr/>
          <p:nvPr/>
        </p:nvSpPr>
        <p:spPr>
          <a:xfrm>
            <a:off x="7564582" y="4925291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1026" name="LA BOM 1" descr="Bomba png | PNGEgg">
            <a:extLst>
              <a:ext uri="{FF2B5EF4-FFF2-40B4-BE49-F238E27FC236}">
                <a16:creationId xmlns:a16="http://schemas.microsoft.com/office/drawing/2014/main" id="{6B3BAB10-79C2-4B5D-933B-13B3CD9626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1000" r="78000">
                        <a14:foregroundMark x1="48556" y1="83200" x2="51667" y2="47000"/>
                        <a14:foregroundMark x1="54778" y1="84600" x2="49556" y2="43200"/>
                        <a14:foregroundMark x1="53444" y1="87400" x2="54222" y2="44800"/>
                        <a14:foregroundMark x1="50111" y1="83400" x2="51889" y2="38600"/>
                        <a14:foregroundMark x1="52333" y1="82000" x2="47889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r="22638"/>
          <a:stretch/>
        </p:blipFill>
        <p:spPr bwMode="auto">
          <a:xfrm>
            <a:off x="3027218" y="560472"/>
            <a:ext cx="1137972" cy="11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LA BOM 5" descr="Bomba png | PNGEgg">
            <a:extLst>
              <a:ext uri="{FF2B5EF4-FFF2-40B4-BE49-F238E27FC236}">
                <a16:creationId xmlns:a16="http://schemas.microsoft.com/office/drawing/2014/main" id="{B94E2A29-46B0-4841-9C61-163800B9A8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1000" r="78000">
                        <a14:foregroundMark x1="48556" y1="83200" x2="51667" y2="47000"/>
                        <a14:foregroundMark x1="54778" y1="84600" x2="49556" y2="43200"/>
                        <a14:foregroundMark x1="53444" y1="87400" x2="54222" y2="44800"/>
                        <a14:foregroundMark x1="50111" y1="83400" x2="51889" y2="38600"/>
                        <a14:foregroundMark x1="52333" y1="82000" x2="47889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r="22638"/>
          <a:stretch/>
        </p:blipFill>
        <p:spPr bwMode="auto">
          <a:xfrm>
            <a:off x="6261592" y="5024287"/>
            <a:ext cx="1137972" cy="11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LA BOM 4" descr="Bomba png | PNGEgg">
            <a:extLst>
              <a:ext uri="{FF2B5EF4-FFF2-40B4-BE49-F238E27FC236}">
                <a16:creationId xmlns:a16="http://schemas.microsoft.com/office/drawing/2014/main" id="{8B9B55BE-730E-4DD8-BFED-BBBE4EED53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1000" r="78000">
                        <a14:foregroundMark x1="48556" y1="83200" x2="51667" y2="47000"/>
                        <a14:foregroundMark x1="54778" y1="84600" x2="49556" y2="43200"/>
                        <a14:foregroundMark x1="53444" y1="87400" x2="54222" y2="44800"/>
                        <a14:foregroundMark x1="50111" y1="83400" x2="51889" y2="38600"/>
                        <a14:foregroundMark x1="52333" y1="82000" x2="47889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r="22638"/>
          <a:stretch/>
        </p:blipFill>
        <p:spPr bwMode="auto">
          <a:xfrm>
            <a:off x="3027218" y="3519142"/>
            <a:ext cx="1137972" cy="11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LA BOM 3" descr="Bomba png | PNGEgg">
            <a:extLst>
              <a:ext uri="{FF2B5EF4-FFF2-40B4-BE49-F238E27FC236}">
                <a16:creationId xmlns:a16="http://schemas.microsoft.com/office/drawing/2014/main" id="{DD1CBC64-D26B-4C43-94FA-D100EC1C6E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1000" r="78000">
                        <a14:foregroundMark x1="48556" y1="83200" x2="51667" y2="47000"/>
                        <a14:foregroundMark x1="54778" y1="84600" x2="49556" y2="43200"/>
                        <a14:foregroundMark x1="53444" y1="87400" x2="54222" y2="44800"/>
                        <a14:foregroundMark x1="50111" y1="83400" x2="51889" y2="38600"/>
                        <a14:foregroundMark x1="52333" y1="82000" x2="47889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r="22638"/>
          <a:stretch/>
        </p:blipFill>
        <p:spPr bwMode="auto">
          <a:xfrm>
            <a:off x="6230650" y="2031643"/>
            <a:ext cx="1137972" cy="11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LA BOM 2" descr="Bomba png | PNGEgg">
            <a:extLst>
              <a:ext uri="{FF2B5EF4-FFF2-40B4-BE49-F238E27FC236}">
                <a16:creationId xmlns:a16="http://schemas.microsoft.com/office/drawing/2014/main" id="{EF0ED52B-DF9C-4FD1-AD39-641BDE88D3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0" b="100000" l="21000" r="78000">
                        <a14:foregroundMark x1="48556" y1="83200" x2="51667" y2="47000"/>
                        <a14:foregroundMark x1="54778" y1="84600" x2="49556" y2="43200"/>
                        <a14:foregroundMark x1="53444" y1="87400" x2="54222" y2="44800"/>
                        <a14:foregroundMark x1="50111" y1="83400" x2="51889" y2="38600"/>
                        <a14:foregroundMark x1="52333" y1="82000" x2="47889" y2="422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954" r="22638"/>
          <a:stretch/>
        </p:blipFill>
        <p:spPr bwMode="auto">
          <a:xfrm>
            <a:off x="4640043" y="597134"/>
            <a:ext cx="1137972" cy="110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6B53AEAF-32E2-40EB-90AA-30AD5D6B693F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3952" y="2178893"/>
            <a:ext cx="2828878" cy="4647028"/>
          </a:xfrm>
          <a:prstGeom prst="rect">
            <a:avLst/>
          </a:prstGeom>
        </p:spPr>
      </p:pic>
      <p:pic>
        <p:nvPicPr>
          <p:cNvPr id="1031" name="Imagen 1030">
            <a:extLst>
              <a:ext uri="{FF2B5EF4-FFF2-40B4-BE49-F238E27FC236}">
                <a16:creationId xmlns:a16="http://schemas.microsoft.com/office/drawing/2014/main" id="{992ED051-DC4A-430D-AF9A-C7981B447817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99" y="2402095"/>
            <a:ext cx="2408456" cy="4384592"/>
          </a:xfrm>
          <a:prstGeom prst="rect">
            <a:avLst/>
          </a:prstGeom>
        </p:spPr>
      </p:pic>
      <p:pic>
        <p:nvPicPr>
          <p:cNvPr id="2" name="BOM 1">
            <a:hlinkClick r:id="" action="ppaction://media"/>
            <a:extLst>
              <a:ext uri="{FF2B5EF4-FFF2-40B4-BE49-F238E27FC236}">
                <a16:creationId xmlns:a16="http://schemas.microsoft.com/office/drawing/2014/main" id="{45034509-227B-4BB2-9C8A-DF9C69A87438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49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925936" y="126394"/>
            <a:ext cx="788005" cy="788005"/>
          </a:xfrm>
          <a:prstGeom prst="rect">
            <a:avLst/>
          </a:prstGeom>
        </p:spPr>
      </p:pic>
      <p:pic>
        <p:nvPicPr>
          <p:cNvPr id="56" name="BOM 2">
            <a:hlinkClick r:id="" action="ppaction://media"/>
            <a:extLst>
              <a:ext uri="{FF2B5EF4-FFF2-40B4-BE49-F238E27FC236}">
                <a16:creationId xmlns:a16="http://schemas.microsoft.com/office/drawing/2014/main" id="{E88134D7-8A60-4535-9F44-2B2A892D7B2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49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900860" y="1132608"/>
            <a:ext cx="788005" cy="788005"/>
          </a:xfrm>
          <a:prstGeom prst="rect">
            <a:avLst/>
          </a:prstGeom>
        </p:spPr>
      </p:pic>
      <p:pic>
        <p:nvPicPr>
          <p:cNvPr id="57" name="BOM 3">
            <a:hlinkClick r:id="" action="ppaction://media"/>
            <a:extLst>
              <a:ext uri="{FF2B5EF4-FFF2-40B4-BE49-F238E27FC236}">
                <a16:creationId xmlns:a16="http://schemas.microsoft.com/office/drawing/2014/main" id="{7D5A0E2B-93F3-48DE-9385-57E718781575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49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892823" y="2125390"/>
            <a:ext cx="788005" cy="788005"/>
          </a:xfrm>
          <a:prstGeom prst="rect">
            <a:avLst/>
          </a:prstGeom>
        </p:spPr>
      </p:pic>
      <p:pic>
        <p:nvPicPr>
          <p:cNvPr id="58" name="BOM 4">
            <a:hlinkClick r:id="" action="ppaction://media"/>
            <a:extLst>
              <a:ext uri="{FF2B5EF4-FFF2-40B4-BE49-F238E27FC236}">
                <a16:creationId xmlns:a16="http://schemas.microsoft.com/office/drawing/2014/main" id="{07CA529F-2DA3-435E-909C-5E78E9DDFFF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49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906613" y="3084929"/>
            <a:ext cx="788005" cy="788005"/>
          </a:xfrm>
          <a:prstGeom prst="rect">
            <a:avLst/>
          </a:prstGeom>
        </p:spPr>
      </p:pic>
      <p:pic>
        <p:nvPicPr>
          <p:cNvPr id="59" name="BOM 5">
            <a:hlinkClick r:id="" action="ppaction://media"/>
            <a:extLst>
              <a:ext uri="{FF2B5EF4-FFF2-40B4-BE49-F238E27FC236}">
                <a16:creationId xmlns:a16="http://schemas.microsoft.com/office/drawing/2014/main" id="{3ECFB442-CBB7-48F6-BCF7-A6C921D8ED8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4049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-832951" y="4185410"/>
            <a:ext cx="788005" cy="788005"/>
          </a:xfrm>
          <a:prstGeom prst="rect">
            <a:avLst/>
          </a:prstGeom>
        </p:spPr>
      </p:pic>
      <p:pic>
        <p:nvPicPr>
          <p:cNvPr id="60" name="OVEJA">
            <a:extLst>
              <a:ext uri="{FF2B5EF4-FFF2-40B4-BE49-F238E27FC236}">
                <a16:creationId xmlns:a16="http://schemas.microsoft.com/office/drawing/2014/main" id="{DD63A067-E88D-45A7-9B2E-984E16329EE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43914" y="1942692"/>
            <a:ext cx="1250141" cy="1376933"/>
          </a:xfrm>
          <a:prstGeom prst="rect">
            <a:avLst/>
          </a:prstGeom>
        </p:spPr>
      </p:pic>
      <p:pic>
        <p:nvPicPr>
          <p:cNvPr id="61" name="Oveja (Efecto de Sonido) Sheep Sound Effect_50k">
            <a:hlinkClick r:id="" action="ppaction://media"/>
            <a:extLst>
              <a:ext uri="{FF2B5EF4-FFF2-40B4-BE49-F238E27FC236}">
                <a16:creationId xmlns:a16="http://schemas.microsoft.com/office/drawing/2014/main" id="{6354447D-74A9-4423-8D7D-252FA50722F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3">
                  <p14:trim st="282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351741" y="-17342"/>
            <a:ext cx="897074" cy="897074"/>
          </a:xfrm>
          <a:prstGeom prst="rect">
            <a:avLst/>
          </a:prstGeom>
        </p:spPr>
      </p:pic>
      <p:pic>
        <p:nvPicPr>
          <p:cNvPr id="63" name="POLLITO">
            <a:extLst>
              <a:ext uri="{FF2B5EF4-FFF2-40B4-BE49-F238E27FC236}">
                <a16:creationId xmlns:a16="http://schemas.microsoft.com/office/drawing/2014/main" id="{9BBCB6EF-B9B0-44C2-92B8-FD683E49CDE7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322" y="3766540"/>
            <a:ext cx="1275869" cy="1020695"/>
          </a:xfrm>
          <a:prstGeom prst="rect">
            <a:avLst/>
          </a:prstGeom>
        </p:spPr>
      </p:pic>
      <p:pic>
        <p:nvPicPr>
          <p:cNvPr id="64" name="SONIDO DEL POLLITO 3D (Pollito Tito) sound chick s_50k">
            <a:hlinkClick r:id="" action="ppaction://media"/>
            <a:extLst>
              <a:ext uri="{FF2B5EF4-FFF2-40B4-BE49-F238E27FC236}">
                <a16:creationId xmlns:a16="http://schemas.microsoft.com/office/drawing/2014/main" id="{4B25839E-C12D-49E8-BECA-B99A959E1205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378367" y="1052126"/>
            <a:ext cx="870448" cy="870448"/>
          </a:xfrm>
          <a:prstGeom prst="rect">
            <a:avLst/>
          </a:prstGeom>
        </p:spPr>
      </p:pic>
      <p:pic>
        <p:nvPicPr>
          <p:cNvPr id="65" name="GALLINA">
            <a:extLst>
              <a:ext uri="{FF2B5EF4-FFF2-40B4-BE49-F238E27FC236}">
                <a16:creationId xmlns:a16="http://schemas.microsoft.com/office/drawing/2014/main" id="{38782581-0DD8-4C2A-AF53-D13EB755DD5F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0542" y="1953039"/>
            <a:ext cx="1140133" cy="1407572"/>
          </a:xfrm>
          <a:prstGeom prst="rect">
            <a:avLst/>
          </a:prstGeom>
        </p:spPr>
      </p:pic>
      <p:pic>
        <p:nvPicPr>
          <p:cNvPr id="66" name="Gallina Cantando Sonido para Llamar El Mejor">
            <a:hlinkClick r:id="" action="ppaction://media"/>
            <a:extLst>
              <a:ext uri="{FF2B5EF4-FFF2-40B4-BE49-F238E27FC236}">
                <a16:creationId xmlns:a16="http://schemas.microsoft.com/office/drawing/2014/main" id="{19668C21-7882-405A-A9F6-FC2E104459A2}"/>
              </a:ext>
            </a:extLst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405818" y="2125390"/>
            <a:ext cx="842997" cy="842997"/>
          </a:xfrm>
          <a:prstGeom prst="rect">
            <a:avLst/>
          </a:prstGeom>
        </p:spPr>
      </p:pic>
      <p:pic>
        <p:nvPicPr>
          <p:cNvPr id="67" name="CHANCHO">
            <a:extLst>
              <a:ext uri="{FF2B5EF4-FFF2-40B4-BE49-F238E27FC236}">
                <a16:creationId xmlns:a16="http://schemas.microsoft.com/office/drawing/2014/main" id="{C70E30E1-FD2D-490C-9BD9-6C3B45980C76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0352" y="5002296"/>
            <a:ext cx="1307461" cy="1440067"/>
          </a:xfrm>
          <a:prstGeom prst="rect">
            <a:avLst/>
          </a:prstGeom>
        </p:spPr>
      </p:pic>
      <p:pic>
        <p:nvPicPr>
          <p:cNvPr id="68" name="EFECTO SONIDO CERDO_128k">
            <a:hlinkClick r:id="" action="ppaction://media"/>
            <a:extLst>
              <a:ext uri="{FF2B5EF4-FFF2-40B4-BE49-F238E27FC236}">
                <a16:creationId xmlns:a16="http://schemas.microsoft.com/office/drawing/2014/main" id="{C92B3C79-5A55-4FD2-9597-1699079E575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8">
                  <p14:trim st="5119" end="5156.062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424845" y="3147855"/>
            <a:ext cx="842997" cy="842997"/>
          </a:xfrm>
          <a:prstGeom prst="rect">
            <a:avLst/>
          </a:prstGeom>
        </p:spPr>
      </p:pic>
      <p:pic>
        <p:nvPicPr>
          <p:cNvPr id="69" name="VACA">
            <a:extLst>
              <a:ext uri="{FF2B5EF4-FFF2-40B4-BE49-F238E27FC236}">
                <a16:creationId xmlns:a16="http://schemas.microsoft.com/office/drawing/2014/main" id="{36AB30FB-FEEE-4D1C-9937-9E34436F22F0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0438" y="3448487"/>
            <a:ext cx="1421745" cy="1422338"/>
          </a:xfrm>
          <a:prstGeom prst="rect">
            <a:avLst/>
          </a:prstGeom>
        </p:spPr>
      </p:pic>
      <p:pic>
        <p:nvPicPr>
          <p:cNvPr id="70" name="sonido de la vaca.Sonidos para niños (1)">
            <a:hlinkClick r:id="" action="ppaction://media"/>
            <a:extLst>
              <a:ext uri="{FF2B5EF4-FFF2-40B4-BE49-F238E27FC236}">
                <a16:creationId xmlns:a16="http://schemas.microsoft.com/office/drawing/2014/main" id="{2E7F7DDC-9C5A-4440-A907-CA32A615CAF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9">
                  <p14:trim st="2461" end="1954.625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358687" y="4159656"/>
            <a:ext cx="842997" cy="842997"/>
          </a:xfrm>
          <a:prstGeom prst="rect">
            <a:avLst/>
          </a:prstGeom>
        </p:spPr>
      </p:pic>
      <p:pic>
        <p:nvPicPr>
          <p:cNvPr id="71" name="CABALLO">
            <a:extLst>
              <a:ext uri="{FF2B5EF4-FFF2-40B4-BE49-F238E27FC236}">
                <a16:creationId xmlns:a16="http://schemas.microsoft.com/office/drawing/2014/main" id="{BABE9C35-CB87-4FF8-A476-23FA047BB2DD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2312" y="391568"/>
            <a:ext cx="1279091" cy="1450079"/>
          </a:xfrm>
          <a:prstGeom prst="rect">
            <a:avLst/>
          </a:prstGeom>
        </p:spPr>
      </p:pic>
      <p:pic>
        <p:nvPicPr>
          <p:cNvPr id="72" name="Sonido del caballo relinchando">
            <a:hlinkClick r:id="" action="ppaction://media"/>
            <a:extLst>
              <a:ext uri="{FF2B5EF4-FFF2-40B4-BE49-F238E27FC236}">
                <a16:creationId xmlns:a16="http://schemas.microsoft.com/office/drawing/2014/main" id="{0F221BB3-3590-414E-A6B6-C21637845C3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0">
                  <p14:trim st="180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377400" y="5157986"/>
            <a:ext cx="842996" cy="842996"/>
          </a:xfrm>
          <a:prstGeom prst="rect">
            <a:avLst/>
          </a:prstGeom>
        </p:spPr>
      </p:pic>
      <p:pic>
        <p:nvPicPr>
          <p:cNvPr id="73" name="BURRO">
            <a:extLst>
              <a:ext uri="{FF2B5EF4-FFF2-40B4-BE49-F238E27FC236}">
                <a16:creationId xmlns:a16="http://schemas.microsoft.com/office/drawing/2014/main" id="{E54BEDF3-2E6A-4AC8-A399-650167D7F2DD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655197" y="4973415"/>
            <a:ext cx="1136683" cy="1433546"/>
          </a:xfrm>
          <a:prstGeom prst="rect">
            <a:avLst/>
          </a:prstGeom>
        </p:spPr>
      </p:pic>
      <p:pic>
        <p:nvPicPr>
          <p:cNvPr id="74" name="Sonido de Burro - Sonidos de Animales para niños_50k">
            <a:hlinkClick r:id="" action="ppaction://media"/>
            <a:extLst>
              <a:ext uri="{FF2B5EF4-FFF2-40B4-BE49-F238E27FC236}">
                <a16:creationId xmlns:a16="http://schemas.microsoft.com/office/drawing/2014/main" id="{C063A818-DF41-4F0C-8E95-BC1874535FA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1">
                  <p14:trim st="857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2364502" y="6118353"/>
            <a:ext cx="871916" cy="842995"/>
          </a:xfrm>
          <a:prstGeom prst="rect">
            <a:avLst/>
          </a:prstGeom>
        </p:spPr>
      </p:pic>
      <p:pic>
        <p:nvPicPr>
          <p:cNvPr id="75" name="GANZO">
            <a:extLst>
              <a:ext uri="{FF2B5EF4-FFF2-40B4-BE49-F238E27FC236}">
                <a16:creationId xmlns:a16="http://schemas.microsoft.com/office/drawing/2014/main" id="{514F2B32-2795-441D-8852-91E5CEC07766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793" y="3446686"/>
            <a:ext cx="1068444" cy="1405847"/>
          </a:xfrm>
          <a:prstGeom prst="rect">
            <a:avLst/>
          </a:prstGeom>
        </p:spPr>
      </p:pic>
      <p:pic>
        <p:nvPicPr>
          <p:cNvPr id="76" name="Pato Sonido Efecto - Duck Sound Effect_50k">
            <a:hlinkClick r:id="" action="ppaction://media"/>
            <a:extLst>
              <a:ext uri="{FF2B5EF4-FFF2-40B4-BE49-F238E27FC236}">
                <a16:creationId xmlns:a16="http://schemas.microsoft.com/office/drawing/2014/main" id="{7C4BFDE7-02C9-4F92-BBF2-C0B184382B5C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2">
                  <p14:trim st="5084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487400" y="17575"/>
            <a:ext cx="774032" cy="774032"/>
          </a:xfrm>
          <a:prstGeom prst="rect">
            <a:avLst/>
          </a:prstGeom>
        </p:spPr>
      </p:pic>
      <p:pic>
        <p:nvPicPr>
          <p:cNvPr id="77" name="SONIDO DE CONEJO 🐰_50k">
            <a:hlinkClick r:id="" action="ppaction://media"/>
            <a:extLst>
              <a:ext uri="{FF2B5EF4-FFF2-40B4-BE49-F238E27FC236}">
                <a16:creationId xmlns:a16="http://schemas.microsoft.com/office/drawing/2014/main" id="{24699244-B478-43ED-B054-5AFA326EE76C}"/>
              </a:ext>
            </a:extLst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400808" y="1052125"/>
            <a:ext cx="774031" cy="774031"/>
          </a:xfrm>
          <a:prstGeom prst="rect">
            <a:avLst/>
          </a:prstGeom>
        </p:spPr>
      </p:pic>
      <p:pic>
        <p:nvPicPr>
          <p:cNvPr id="78" name="CONEJO 1">
            <a:extLst>
              <a:ext uri="{FF2B5EF4-FFF2-40B4-BE49-F238E27FC236}">
                <a16:creationId xmlns:a16="http://schemas.microsoft.com/office/drawing/2014/main" id="{CE2ABB89-4910-4E0B-A7FB-CAD232F6CC77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4128" y="5194992"/>
            <a:ext cx="919057" cy="1086927"/>
          </a:xfrm>
          <a:prstGeom prst="rect">
            <a:avLst/>
          </a:prstGeom>
        </p:spPr>
      </p:pic>
      <p:pic>
        <p:nvPicPr>
          <p:cNvPr id="79" name="PERRO">
            <a:extLst>
              <a:ext uri="{FF2B5EF4-FFF2-40B4-BE49-F238E27FC236}">
                <a16:creationId xmlns:a16="http://schemas.microsoft.com/office/drawing/2014/main" id="{CD1B038E-AB3D-4218-84AD-C8E77DA99C88}"/>
              </a:ext>
            </a:extLst>
          </p:cNvPr>
          <p:cNvPicPr>
            <a:picLocks noChangeAspect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341" y="1983175"/>
            <a:ext cx="1150081" cy="1338786"/>
          </a:xfrm>
          <a:prstGeom prst="rect">
            <a:avLst/>
          </a:prstGeom>
        </p:spPr>
      </p:pic>
      <p:pic>
        <p:nvPicPr>
          <p:cNvPr id="80" name="Sonido del perro ladrido.Para niños_50k (1)">
            <a:hlinkClick r:id="" action="ppaction://media"/>
            <a:extLst>
              <a:ext uri="{FF2B5EF4-FFF2-40B4-BE49-F238E27FC236}">
                <a16:creationId xmlns:a16="http://schemas.microsoft.com/office/drawing/2014/main" id="{35B5C073-138D-44C6-A4AF-60A2846BDA42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15">
                  <p14:trim st="4650"/>
                </p14:media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426889" y="2040081"/>
            <a:ext cx="842996" cy="842996"/>
          </a:xfrm>
          <a:prstGeom prst="rect">
            <a:avLst/>
          </a:prstGeom>
        </p:spPr>
      </p:pic>
      <p:pic>
        <p:nvPicPr>
          <p:cNvPr id="81" name="GATO">
            <a:extLst>
              <a:ext uri="{FF2B5EF4-FFF2-40B4-BE49-F238E27FC236}">
                <a16:creationId xmlns:a16="http://schemas.microsoft.com/office/drawing/2014/main" id="{FD85F432-D93F-4157-B076-D744433EBF16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689" y="501367"/>
            <a:ext cx="1284502" cy="1262481"/>
          </a:xfrm>
          <a:prstGeom prst="rect">
            <a:avLst/>
          </a:prstGeom>
        </p:spPr>
      </p:pic>
      <p:pic>
        <p:nvPicPr>
          <p:cNvPr id="82" name="Sonido de Gato - Maullido - Sonidos de Animales para niños">
            <a:hlinkClick r:id="" action="ppaction://media"/>
            <a:extLst>
              <a:ext uri="{FF2B5EF4-FFF2-40B4-BE49-F238E27FC236}">
                <a16:creationId xmlns:a16="http://schemas.microsoft.com/office/drawing/2014/main" id="{D3C3DC50-D38D-4586-B033-4F6C880296B0}"/>
              </a:ext>
            </a:extLst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3400808" y="3058766"/>
            <a:ext cx="897465" cy="897465"/>
          </a:xfrm>
          <a:prstGeom prst="rect">
            <a:avLst/>
          </a:prstGeom>
        </p:spPr>
      </p:pic>
      <p:sp>
        <p:nvSpPr>
          <p:cNvPr id="83" name="Rectángulo 82">
            <a:extLst>
              <a:ext uri="{FF2B5EF4-FFF2-40B4-BE49-F238E27FC236}">
                <a16:creationId xmlns:a16="http://schemas.microsoft.com/office/drawing/2014/main" id="{4A905B33-912D-4DF6-806C-3E09526F2BD4}"/>
              </a:ext>
            </a:extLst>
          </p:cNvPr>
          <p:cNvSpPr/>
          <p:nvPr/>
        </p:nvSpPr>
        <p:spPr>
          <a:xfrm>
            <a:off x="2763982" y="374072"/>
            <a:ext cx="1600200" cy="1517073"/>
          </a:xfrm>
          <a:prstGeom prst="rect">
            <a:avLst/>
          </a:prstGeom>
          <a:solidFill>
            <a:srgbClr val="FF00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4" name="Rectángulo 83">
            <a:extLst>
              <a:ext uri="{FF2B5EF4-FFF2-40B4-BE49-F238E27FC236}">
                <a16:creationId xmlns:a16="http://schemas.microsoft.com/office/drawing/2014/main" id="{4331BF36-ED7D-46EE-81A5-7FD110826C41}"/>
              </a:ext>
            </a:extLst>
          </p:cNvPr>
          <p:cNvSpPr/>
          <p:nvPr/>
        </p:nvSpPr>
        <p:spPr>
          <a:xfrm>
            <a:off x="2763982" y="1891145"/>
            <a:ext cx="1600200" cy="1517073"/>
          </a:xfrm>
          <a:prstGeom prst="rect">
            <a:avLst/>
          </a:prstGeom>
          <a:solidFill>
            <a:srgbClr val="0099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>
              <a:solidFill>
                <a:srgbClr val="009900"/>
              </a:solidFill>
            </a:endParaRPr>
          </a:p>
        </p:txBody>
      </p:sp>
      <p:sp>
        <p:nvSpPr>
          <p:cNvPr id="85" name="Rectángulo 84">
            <a:extLst>
              <a:ext uri="{FF2B5EF4-FFF2-40B4-BE49-F238E27FC236}">
                <a16:creationId xmlns:a16="http://schemas.microsoft.com/office/drawing/2014/main" id="{35A4A23A-57E0-402D-97B6-4EE95649D07D}"/>
              </a:ext>
            </a:extLst>
          </p:cNvPr>
          <p:cNvSpPr/>
          <p:nvPr/>
        </p:nvSpPr>
        <p:spPr>
          <a:xfrm>
            <a:off x="2763982" y="3408218"/>
            <a:ext cx="1600200" cy="1517073"/>
          </a:xfrm>
          <a:prstGeom prst="rect">
            <a:avLst/>
          </a:prstGeom>
          <a:solidFill>
            <a:srgbClr val="FFFFFF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6" name="Rectángulo 85">
            <a:extLst>
              <a:ext uri="{FF2B5EF4-FFF2-40B4-BE49-F238E27FC236}">
                <a16:creationId xmlns:a16="http://schemas.microsoft.com/office/drawing/2014/main" id="{52D426F0-EA0F-4993-95C9-393B2085F4A6}"/>
              </a:ext>
            </a:extLst>
          </p:cNvPr>
          <p:cNvSpPr/>
          <p:nvPr/>
        </p:nvSpPr>
        <p:spPr>
          <a:xfrm>
            <a:off x="2763982" y="4925291"/>
            <a:ext cx="1600200" cy="1517073"/>
          </a:xfrm>
          <a:prstGeom prst="rect">
            <a:avLst/>
          </a:prstGeom>
          <a:solidFill>
            <a:srgbClr val="71031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87" name="Rectángulo 86">
            <a:extLst>
              <a:ext uri="{FF2B5EF4-FFF2-40B4-BE49-F238E27FC236}">
                <a16:creationId xmlns:a16="http://schemas.microsoft.com/office/drawing/2014/main" id="{86673E4D-F1FB-49DC-BC77-6F1514B00C57}"/>
              </a:ext>
            </a:extLst>
          </p:cNvPr>
          <p:cNvSpPr/>
          <p:nvPr/>
        </p:nvSpPr>
        <p:spPr>
          <a:xfrm>
            <a:off x="4364182" y="374072"/>
            <a:ext cx="1600200" cy="1517073"/>
          </a:xfrm>
          <a:prstGeom prst="rect">
            <a:avLst/>
          </a:prstGeom>
          <a:solidFill>
            <a:srgbClr val="FF66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8" name="Rectángulo 87">
            <a:extLst>
              <a:ext uri="{FF2B5EF4-FFF2-40B4-BE49-F238E27FC236}">
                <a16:creationId xmlns:a16="http://schemas.microsoft.com/office/drawing/2014/main" id="{439BFDBF-856A-49CD-AF86-61F5641A0036}"/>
              </a:ext>
            </a:extLst>
          </p:cNvPr>
          <p:cNvSpPr/>
          <p:nvPr/>
        </p:nvSpPr>
        <p:spPr>
          <a:xfrm>
            <a:off x="4364182" y="1891145"/>
            <a:ext cx="1600200" cy="1517073"/>
          </a:xfrm>
          <a:prstGeom prst="rect">
            <a:avLst/>
          </a:prstGeom>
          <a:solidFill>
            <a:srgbClr val="9900C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9" name="Rectángulo 88">
            <a:extLst>
              <a:ext uri="{FF2B5EF4-FFF2-40B4-BE49-F238E27FC236}">
                <a16:creationId xmlns:a16="http://schemas.microsoft.com/office/drawing/2014/main" id="{65B2B025-F119-4DE3-87E6-E23CE4B05F01}"/>
              </a:ext>
            </a:extLst>
          </p:cNvPr>
          <p:cNvSpPr/>
          <p:nvPr/>
        </p:nvSpPr>
        <p:spPr>
          <a:xfrm>
            <a:off x="4364182" y="3408218"/>
            <a:ext cx="1600200" cy="1517073"/>
          </a:xfrm>
          <a:prstGeom prst="rect">
            <a:avLst/>
          </a:prstGeom>
          <a:solidFill>
            <a:schemeClr val="tx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0" name="Rectángulo 89">
            <a:extLst>
              <a:ext uri="{FF2B5EF4-FFF2-40B4-BE49-F238E27FC236}">
                <a16:creationId xmlns:a16="http://schemas.microsoft.com/office/drawing/2014/main" id="{B0B569A8-EDC2-4E7D-9499-D00B92C9395D}"/>
              </a:ext>
            </a:extLst>
          </p:cNvPr>
          <p:cNvSpPr/>
          <p:nvPr/>
        </p:nvSpPr>
        <p:spPr>
          <a:xfrm>
            <a:off x="4364182" y="4925291"/>
            <a:ext cx="1600200" cy="1517073"/>
          </a:xfrm>
          <a:prstGeom prst="rect">
            <a:avLst/>
          </a:prstGeom>
          <a:solidFill>
            <a:srgbClr val="FF9966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91" name="Rectángulo 90">
            <a:extLst>
              <a:ext uri="{FF2B5EF4-FFF2-40B4-BE49-F238E27FC236}">
                <a16:creationId xmlns:a16="http://schemas.microsoft.com/office/drawing/2014/main" id="{D77A5B09-667B-4214-B8BB-A7EF8E841672}"/>
              </a:ext>
            </a:extLst>
          </p:cNvPr>
          <p:cNvSpPr/>
          <p:nvPr/>
        </p:nvSpPr>
        <p:spPr>
          <a:xfrm>
            <a:off x="5964382" y="374072"/>
            <a:ext cx="1600200" cy="1517073"/>
          </a:xfrm>
          <a:prstGeom prst="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92" name="Rectángulo 91">
            <a:extLst>
              <a:ext uri="{FF2B5EF4-FFF2-40B4-BE49-F238E27FC236}">
                <a16:creationId xmlns:a16="http://schemas.microsoft.com/office/drawing/2014/main" id="{AFAB7984-7657-436B-B9C9-D68FE5BBCD01}"/>
              </a:ext>
            </a:extLst>
          </p:cNvPr>
          <p:cNvSpPr/>
          <p:nvPr/>
        </p:nvSpPr>
        <p:spPr>
          <a:xfrm>
            <a:off x="5964382" y="1891145"/>
            <a:ext cx="1600200" cy="1517073"/>
          </a:xfrm>
          <a:prstGeom prst="rect">
            <a:avLst/>
          </a:prstGeom>
          <a:solidFill>
            <a:srgbClr val="99FF33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3" name="Rectángulo 92">
            <a:extLst>
              <a:ext uri="{FF2B5EF4-FFF2-40B4-BE49-F238E27FC236}">
                <a16:creationId xmlns:a16="http://schemas.microsoft.com/office/drawing/2014/main" id="{E9D14400-CD99-43A6-A39E-A0C1D9BA6422}"/>
              </a:ext>
            </a:extLst>
          </p:cNvPr>
          <p:cNvSpPr/>
          <p:nvPr/>
        </p:nvSpPr>
        <p:spPr>
          <a:xfrm>
            <a:off x="5964382" y="3408218"/>
            <a:ext cx="1600200" cy="1517073"/>
          </a:xfrm>
          <a:prstGeom prst="rect">
            <a:avLst/>
          </a:prstGeom>
          <a:solidFill>
            <a:srgbClr val="B2B2B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4" name="Rectángulo 93">
            <a:extLst>
              <a:ext uri="{FF2B5EF4-FFF2-40B4-BE49-F238E27FC236}">
                <a16:creationId xmlns:a16="http://schemas.microsoft.com/office/drawing/2014/main" id="{FEB3EC00-5EE0-41F4-B04B-7BFFC0751ADE}"/>
              </a:ext>
            </a:extLst>
          </p:cNvPr>
          <p:cNvSpPr/>
          <p:nvPr/>
        </p:nvSpPr>
        <p:spPr>
          <a:xfrm>
            <a:off x="5964382" y="4925291"/>
            <a:ext cx="1600200" cy="1517073"/>
          </a:xfrm>
          <a:prstGeom prst="rect">
            <a:avLst/>
          </a:prstGeom>
          <a:solidFill>
            <a:srgbClr val="0000CC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95" name="Rectángulo 94">
            <a:extLst>
              <a:ext uri="{FF2B5EF4-FFF2-40B4-BE49-F238E27FC236}">
                <a16:creationId xmlns:a16="http://schemas.microsoft.com/office/drawing/2014/main" id="{DE61609C-8962-4DBF-8118-D94C01CD2F71}"/>
              </a:ext>
            </a:extLst>
          </p:cNvPr>
          <p:cNvSpPr/>
          <p:nvPr/>
        </p:nvSpPr>
        <p:spPr>
          <a:xfrm>
            <a:off x="7564582" y="374072"/>
            <a:ext cx="1600200" cy="1517073"/>
          </a:xfrm>
          <a:prstGeom prst="rect">
            <a:avLst/>
          </a:prstGeom>
          <a:solidFill>
            <a:srgbClr val="00B0F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6" name="Rectángulo 95">
            <a:extLst>
              <a:ext uri="{FF2B5EF4-FFF2-40B4-BE49-F238E27FC236}">
                <a16:creationId xmlns:a16="http://schemas.microsoft.com/office/drawing/2014/main" id="{099B2215-E6F3-41FA-BFF2-37D97A7D3A54}"/>
              </a:ext>
            </a:extLst>
          </p:cNvPr>
          <p:cNvSpPr/>
          <p:nvPr/>
        </p:nvSpPr>
        <p:spPr>
          <a:xfrm>
            <a:off x="7564582" y="1891145"/>
            <a:ext cx="1600200" cy="1517073"/>
          </a:xfrm>
          <a:prstGeom prst="rect">
            <a:avLst/>
          </a:prstGeom>
          <a:solidFill>
            <a:srgbClr val="FA06BA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7" name="Rectángulo 96">
            <a:extLst>
              <a:ext uri="{FF2B5EF4-FFF2-40B4-BE49-F238E27FC236}">
                <a16:creationId xmlns:a16="http://schemas.microsoft.com/office/drawing/2014/main" id="{370F3286-C88C-4D6E-9442-856EF4868E5F}"/>
              </a:ext>
            </a:extLst>
          </p:cNvPr>
          <p:cNvSpPr/>
          <p:nvPr/>
        </p:nvSpPr>
        <p:spPr>
          <a:xfrm>
            <a:off x="7564582" y="3408218"/>
            <a:ext cx="1600200" cy="1517073"/>
          </a:xfrm>
          <a:prstGeom prst="rect">
            <a:avLst/>
          </a:prstGeom>
          <a:solidFill>
            <a:srgbClr val="9933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98" name="Rectángulo 97">
            <a:extLst>
              <a:ext uri="{FF2B5EF4-FFF2-40B4-BE49-F238E27FC236}">
                <a16:creationId xmlns:a16="http://schemas.microsoft.com/office/drawing/2014/main" id="{7296A546-3A72-4355-BFB5-BA6630E1D6FE}"/>
              </a:ext>
            </a:extLst>
          </p:cNvPr>
          <p:cNvSpPr/>
          <p:nvPr/>
        </p:nvSpPr>
        <p:spPr>
          <a:xfrm>
            <a:off x="7564582" y="4925291"/>
            <a:ext cx="1600200" cy="1517073"/>
          </a:xfrm>
          <a:prstGeom prst="rect">
            <a:avLst/>
          </a:prstGeom>
          <a:solidFill>
            <a:srgbClr val="CC66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pic>
        <p:nvPicPr>
          <p:cNvPr id="99" name="REINICIAR">
            <a:extLst>
              <a:ext uri="{FF2B5EF4-FFF2-40B4-BE49-F238E27FC236}">
                <a16:creationId xmlns:a16="http://schemas.microsoft.com/office/drawing/2014/main" id="{9C043696-234A-45BA-BD74-529145E0312E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79569" y="267770"/>
            <a:ext cx="1714789" cy="1679794"/>
          </a:xfrm>
          <a:prstGeom prst="rect">
            <a:avLst/>
          </a:prstGeom>
        </p:spPr>
      </p:pic>
      <p:pic>
        <p:nvPicPr>
          <p:cNvPr id="100" name="Imagen 99">
            <a:extLst>
              <a:ext uri="{FF2B5EF4-FFF2-40B4-BE49-F238E27FC236}">
                <a16:creationId xmlns:a16="http://schemas.microsoft.com/office/drawing/2014/main" id="{D1744446-1C44-47E0-B676-16E6FA3F578B}"/>
              </a:ext>
            </a:extLst>
          </p:cNvPr>
          <p:cNvPicPr>
            <a:picLocks noChangeAspect="1"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717" y="-13706"/>
            <a:ext cx="2379139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0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9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6" dur="67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2" dur="67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2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6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676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6" dur="676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40" dur="1" fill="hold"/>
                                        <p:tgtEl>
                                          <p:spTgt spid="5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audio>
              <p:cMediaNode vol="80000">
                <p:cTn id="1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4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3" fill="hold">
                      <p:stCondLst>
                        <p:cond delay="0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6" dur="676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676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4" dur="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1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8"/>
                </p:tgtEl>
              </p:cMediaNode>
            </p:audio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0" dur="676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676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68" dur="1" fill="hold"/>
                                        <p:tgtEl>
                                          <p:spTgt spid="5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676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8" dur="676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82" dur="1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18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4" fill="hold">
                      <p:stCondLst>
                        <p:cond delay="0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7" dur="39078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91" dur="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 showWhenStopped="0">
                <p:cTn id="1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7" dur="65657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01" dur="1" fill="hold"/>
                                        <p:tgtEl>
                                          <p:spTgt spid="6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 showWhenStopped="0">
                <p:cTn id="20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4"/>
                </p:tgtEl>
              </p:cMediaNode>
            </p:audio>
            <p:seq concurrent="1" nextAc="seek">
              <p:cTn id="203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4" fill="hold">
                      <p:stCondLst>
                        <p:cond delay="0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7" dur="111255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11" dur="1" fill="hold"/>
                                        <p:tgtEl>
                                          <p:spTgt spid="6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 showWhenStopped="0">
                <p:cTn id="2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6"/>
                </p:tgtEl>
              </p:cMediaNode>
            </p:audio>
            <p:seq concurrent="1" nextAc="seek">
              <p:cTn id="213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4" fill="hold">
                      <p:stCondLst>
                        <p:cond delay="0"/>
                      </p:stCondLst>
                      <p:childTnLst>
                        <p:par>
                          <p:cTn id="215" fill="hold">
                            <p:stCondLst>
                              <p:cond delay="0"/>
                            </p:stCondLst>
                            <p:childTnLst>
                              <p:par>
                                <p:cTn id="2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7" dur="4902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21" dur="1" fill="hold"/>
                                        <p:tgtEl>
                                          <p:spTgt spid="6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audio>
              <p:cMediaNode vol="80000" showWhenStopped="0">
                <p:cTn id="2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8"/>
                </p:tgtEl>
              </p:cMediaNode>
            </p:audio>
            <p:seq concurrent="1" nextAc="seek">
              <p:cTn id="223" restart="whenNotActive" fill="hold" evtFilter="cancelBubble" nodeType="interactiveSeq">
                <p:stCondLst>
                  <p:cond evt="onClick" delay="0">
                    <p:tgtEl>
                      <p:spTgt spid="6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4" fill="hold">
                      <p:stCondLst>
                        <p:cond delay="0"/>
                      </p:stCondLst>
                      <p:childTnLst>
                        <p:par>
                          <p:cTn id="225" fill="hold">
                            <p:stCondLst>
                              <p:cond delay="0"/>
                            </p:stCondLst>
                            <p:childTnLst>
                              <p:par>
                                <p:cTn id="2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7" dur="47150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31" dur="1" fill="hold"/>
                                        <p:tgtEl>
                                          <p:spTgt spid="7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9"/>
                  </p:tgtEl>
                </p:cond>
              </p:nextCondLst>
            </p:seq>
            <p:audio>
              <p:cMediaNode vol="80000" showWhenStopped="0">
                <p:cTn id="2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0"/>
                </p:tgtEl>
              </p:cMediaNode>
            </p:audio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7" dur="25080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41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"/>
                  </p:tgtEl>
                </p:cond>
              </p:nextCondLst>
            </p:seq>
            <p:audio>
              <p:cMediaNode vol="80000" showWhenStopped="0">
                <p:cTn id="2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  <p:seq concurrent="1" nextAc="seek">
              <p:cTn id="243" restart="whenNotActive" fill="hold" evtFilter="cancelBubble" nodeType="interactiveSeq">
                <p:stCondLst>
                  <p:cond evt="onClick" delay="0">
                    <p:tgtEl>
                      <p:spTgt spid="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4" fill="hold">
                      <p:stCondLst>
                        <p:cond delay="0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7" dur="6138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51" dur="1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3"/>
                  </p:tgtEl>
                </p:cond>
              </p:nextCondLst>
            </p:seq>
            <p:audio>
              <p:cMediaNode vol="80000" showWhenStopped="0">
                <p:cTn id="25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  <p:seq concurrent="1" nextAc="seek">
              <p:cTn id="25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4" fill="hold">
                      <p:stCondLst>
                        <p:cond delay="0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7" dur="71125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61" dur="1" fill="hold"/>
                                        <p:tgtEl>
                                          <p:spTgt spid="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 showWhenStopped="0">
                <p:cTn id="2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6"/>
                </p:tgtEl>
              </p:cMediaNode>
            </p:audio>
            <p:seq concurrent="1" nextAc="seek">
              <p:cTn id="263" restart="whenNotActive" fill="hold" evtFilter="cancelBubble" nodeType="interactiveSeq">
                <p:stCondLst>
                  <p:cond evt="onClick" delay="0">
                    <p:tgtEl>
                      <p:spTgt spid="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4" fill="hold">
                      <p:stCondLst>
                        <p:cond delay="0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7" dur="87210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8" fill="hold">
                      <p:stCondLst>
                        <p:cond delay="indefinite"/>
                      </p:stCondLst>
                      <p:childTnLst>
                        <p:par>
                          <p:cTn id="269" fill="hold">
                            <p:stCondLst>
                              <p:cond delay="0"/>
                            </p:stCondLst>
                            <p:childTnLst>
                              <p:par>
                                <p:cTn id="27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71" dur="1" fill="hold"/>
                                        <p:tgtEl>
                                          <p:spTgt spid="7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8"/>
                  </p:tgtEl>
                </p:cond>
              </p:nextCondLst>
            </p:seq>
            <p:audio>
              <p:cMediaNode vol="80000" showWhenStopped="0">
                <p:cTn id="2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7"/>
                </p:tgtEl>
              </p:cMediaNode>
            </p:audio>
            <p:seq concurrent="1" nextAc="seek">
              <p:cTn id="273" restart="whenNotActive" fill="hold" evtFilter="cancelBubble" nodeType="interactiveSeq">
                <p:stCondLst>
                  <p:cond evt="onClick" delay="0">
                    <p:tgtEl>
                      <p:spTgt spid="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4" fill="hold">
                      <p:stCondLst>
                        <p:cond delay="0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7" dur="60370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8" fill="hold">
                      <p:stCondLst>
                        <p:cond delay="indefinite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81" dur="1" fill="hold"/>
                                        <p:tgtEl>
                                          <p:spTgt spid="8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9"/>
                  </p:tgtEl>
                </p:cond>
              </p:nextCondLst>
            </p:seq>
            <p:audio>
              <p:cMediaNode vol="80000" showWhenStopped="0">
                <p:cTn id="28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0"/>
                </p:tgtEl>
              </p:cMediaNode>
            </p:audio>
            <p:seq concurrent="1" nextAc="seek">
              <p:cTn id="283" restart="whenNotActive" fill="hold" evtFilter="cancelBubble" nodeType="interactiveSeq">
                <p:stCondLst>
                  <p:cond evt="onClick" delay="0">
                    <p:tgtEl>
                      <p:spTgt spid="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4" fill="hold">
                      <p:stCondLst>
                        <p:cond delay="0"/>
                      </p:stCondLst>
                      <p:childTnLst>
                        <p:par>
                          <p:cTn id="285" fill="hold">
                            <p:stCondLst>
                              <p:cond delay="0"/>
                            </p:stCondLst>
                            <p:childTnLst>
                              <p:par>
                                <p:cTn id="28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7" dur="9795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8" fill="hold">
                      <p:stCondLst>
                        <p:cond delay="indefinite"/>
                      </p:stCondLst>
                      <p:childTnLst>
                        <p:par>
                          <p:cTn id="289" fill="hold">
                            <p:stCondLst>
                              <p:cond delay="0"/>
                            </p:stCondLst>
                            <p:childTnLst>
                              <p:par>
                                <p:cTn id="290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291" dur="1" fill="hold"/>
                                        <p:tgtEl>
                                          <p:spTgt spid="8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1"/>
                  </p:tgtEl>
                </p:cond>
              </p:nextCondLst>
            </p:seq>
            <p:audio>
              <p:cMediaNode vol="80000" showWhenStopped="0">
                <p:cTn id="2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2"/>
                </p:tgtEl>
              </p:cMediaNode>
            </p:audio>
            <p:seq concurrent="1" nextAc="seek">
              <p:cTn id="293" restart="whenNotActive" fill="hold" evtFilter="cancelBubble" nodeType="interactiveSeq">
                <p:stCondLst>
                  <p:cond evt="onClick" delay="0">
                    <p:tgtEl>
                      <p:spTgt spid="9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4" fill="hold">
                      <p:stCondLst>
                        <p:cond delay="0"/>
                      </p:stCondLst>
                      <p:childTnLst>
                        <p:par>
                          <p:cTn id="295" fill="hold">
                            <p:stCondLst>
                              <p:cond delay="0"/>
                            </p:stCondLst>
                            <p:childTnLst>
                              <p:par>
                                <p:cTn id="29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9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1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305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6" fill="hold">
                      <p:stCondLst>
                        <p:cond delay="0"/>
                      </p:stCondLst>
                      <p:childTnLst>
                        <p:par>
                          <p:cTn id="307" fill="hold">
                            <p:stCondLst>
                              <p:cond delay="0"/>
                            </p:stCondLst>
                            <p:childTnLst>
                              <p:par>
                                <p:cTn id="30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0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311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2" fill="hold">
                      <p:stCondLst>
                        <p:cond delay="0"/>
                      </p:stCondLst>
                      <p:childTnLst>
                        <p:par>
                          <p:cTn id="313" fill="hold">
                            <p:stCondLst>
                              <p:cond delay="0"/>
                            </p:stCondLst>
                            <p:childTnLst>
                              <p:par>
                                <p:cTn id="31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317" restart="whenNotActive" fill="hold" evtFilter="cancelBubble" nodeType="interactiveSeq">
                <p:stCondLst>
                  <p:cond evt="onClick" delay="0">
                    <p:tgtEl>
                      <p:spTgt spid="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8" fill="hold">
                      <p:stCondLst>
                        <p:cond delay="0"/>
                      </p:stCondLst>
                      <p:childTnLst>
                        <p:par>
                          <p:cTn id="319" fill="hold">
                            <p:stCondLst>
                              <p:cond delay="0"/>
                            </p:stCondLst>
                            <p:childTnLst>
                              <p:par>
                                <p:cTn id="32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3"/>
                  </p:tgtEl>
                </p:cond>
              </p:nextCondLst>
            </p:seq>
            <p:seq concurrent="1" nextAc="seek">
              <p:cTn id="323" restart="whenNotActive" fill="hold" evtFilter="cancelBubble" nodeType="interactiveSeq">
                <p:stCondLst>
                  <p:cond evt="onClick" delay="0">
                    <p:tgtEl>
                      <p:spTgt spid="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4" fill="hold">
                      <p:stCondLst>
                        <p:cond delay="0"/>
                      </p:stCondLst>
                      <p:childTnLst>
                        <p:par>
                          <p:cTn id="325" fill="hold">
                            <p:stCondLst>
                              <p:cond delay="0"/>
                            </p:stCondLst>
                            <p:childTnLst>
                              <p:par>
                                <p:cTn id="32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8"/>
                  </p:tgtEl>
                </p:cond>
              </p:nextCondLst>
            </p:seq>
            <p:seq concurrent="1" nextAc="seek">
              <p:cTn id="329" restart="whenNotActive" fill="hold" evtFilter="cancelBubble" nodeType="interactiveSeq">
                <p:stCondLst>
                  <p:cond evt="onClick" delay="0">
                    <p:tgtEl>
                      <p:spTgt spid="9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0" fill="hold">
                      <p:stCondLst>
                        <p:cond delay="0"/>
                      </p:stCondLst>
                      <p:childTnLst>
                        <p:par>
                          <p:cTn id="331" fill="hold">
                            <p:stCondLst>
                              <p:cond delay="0"/>
                            </p:stCondLst>
                            <p:childTnLst>
                              <p:par>
                                <p:cTn id="332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0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3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347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8" fill="hold">
                      <p:stCondLst>
                        <p:cond delay="0"/>
                      </p:stCondLst>
                      <p:childTnLst>
                        <p:par>
                          <p:cTn id="349" fill="hold">
                            <p:stCondLst>
                              <p:cond delay="0"/>
                            </p:stCondLst>
                            <p:childTnLst>
                              <p:par>
                                <p:cTn id="350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353" restart="whenNotActive" fill="hold" evtFilter="cancelBubble" nodeType="interactiveSeq">
                <p:stCondLst>
                  <p:cond evt="onClick" delay="0">
                    <p:tgtEl>
                      <p:spTgt spid="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4" fill="hold">
                      <p:stCondLst>
                        <p:cond delay="0"/>
                      </p:stCondLst>
                      <p:childTnLst>
                        <p:par>
                          <p:cTn id="355" fill="hold">
                            <p:stCondLst>
                              <p:cond delay="0"/>
                            </p:stCondLst>
                            <p:childTnLst>
                              <p:par>
                                <p:cTn id="35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4"/>
                  </p:tgtEl>
                </p:cond>
              </p:nextCondLst>
            </p:seq>
            <p:seq concurrent="1" nextAc="seek">
              <p:cTn id="359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0" fill="hold">
                      <p:stCondLst>
                        <p:cond delay="0"/>
                      </p:stCondLst>
                      <p:childTnLst>
                        <p:par>
                          <p:cTn id="361" fill="hold">
                            <p:stCondLst>
                              <p:cond delay="0"/>
                            </p:stCondLst>
                            <p:childTnLst>
                              <p:par>
                                <p:cTn id="3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372" restart="whenNotActive" fill="hold" evtFilter="cancelBubble" nodeType="interactiveSeq">
                <p:stCondLst>
                  <p:cond evt="onClick" delay="0">
                    <p:tgtEl>
                      <p:spTgt spid="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3" fill="hold">
                      <p:stCondLst>
                        <p:cond delay="0"/>
                      </p:stCondLst>
                      <p:childTnLst>
                        <p:par>
                          <p:cTn id="374" fill="hold">
                            <p:stCondLst>
                              <p:cond delay="0"/>
                            </p:stCondLst>
                            <p:childTnLst>
                              <p:par>
                                <p:cTn id="37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3"/>
                  </p:tgtEl>
                </p:cond>
              </p:nextCondLst>
            </p:seq>
            <p:seq concurrent="1" nextAc="seek">
              <p:cTn id="385" restart="whenNotActive" fill="hold" evtFilter="cancelBubble" nodeType="interactiveSeq">
                <p:stCondLst>
                  <p:cond evt="onClick" delay="0">
                    <p:tgtEl>
                      <p:spTgt spid="9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6" fill="hold">
                      <p:stCondLst>
                        <p:cond delay="0"/>
                      </p:stCondLst>
                      <p:childTnLst>
                        <p:par>
                          <p:cTn id="387" fill="hold">
                            <p:stCondLst>
                              <p:cond delay="0"/>
                            </p:stCondLst>
                            <p:childTnLst>
                              <p:par>
                                <p:cTn id="388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6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2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  <p:seq concurrent="1" nextAc="seek">
              <p:cTn id="411" restart="whenNotActive" fill="hold" evtFilter="cancelBubble" nodeType="interactiveSeq">
                <p:stCondLst>
                  <p:cond evt="onClick" delay="0">
                    <p:tgtEl>
                      <p:spTgt spid="9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2" fill="hold">
                      <p:stCondLst>
                        <p:cond delay="0"/>
                      </p:stCondLst>
                      <p:childTnLst>
                        <p:par>
                          <p:cTn id="413" fill="hold">
                            <p:stCondLst>
                              <p:cond delay="0"/>
                            </p:stCondLst>
                            <p:childTnLst>
                              <p:par>
                                <p:cTn id="414" presetID="1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0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4"/>
                  </p:tgtEl>
                </p:cond>
              </p:nextCondLst>
            </p:seq>
            <p:seq concurrent="1" nextAc="seek">
              <p:cTn id="424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5" fill="hold">
                      <p:stCondLst>
                        <p:cond delay="0"/>
                      </p:stCondLst>
                      <p:childTnLst>
                        <p:par>
                          <p:cTn id="426" fill="hold">
                            <p:stCondLst>
                              <p:cond delay="0"/>
                            </p:stCondLst>
                            <p:childTnLst>
                              <p:par>
                                <p:cTn id="4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9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1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5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7" presetID="1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</p:childTnLst>
        </p:cTn>
      </p:par>
    </p:tnLst>
    <p:bldLst>
      <p:bldP spid="83" grpId="0" animBg="1"/>
      <p:bldP spid="83" grpId="1" animBg="1"/>
      <p:bldP spid="83" grpId="2" animBg="1"/>
      <p:bldP spid="83" grpId="3" animBg="1"/>
      <p:bldP spid="83" grpId="4" animBg="1"/>
      <p:bldP spid="83" grpId="5" animBg="1"/>
      <p:bldP spid="84" grpId="0" animBg="1"/>
      <p:bldP spid="84" grpId="1" animBg="1"/>
      <p:bldP spid="85" grpId="0" animBg="1"/>
      <p:bldP spid="85" grpId="1" animBg="1"/>
      <p:bldP spid="85" grpId="2" animBg="1"/>
      <p:bldP spid="85" grpId="3" animBg="1"/>
      <p:bldP spid="85" grpId="4" animBg="1"/>
      <p:bldP spid="85" grpId="5" animBg="1"/>
      <p:bldP spid="86" grpId="0" animBg="1"/>
      <p:bldP spid="86" grpId="1" animBg="1"/>
      <p:bldP spid="87" grpId="0" animBg="1"/>
      <p:bldP spid="87" grpId="1" animBg="1"/>
      <p:bldP spid="87" grpId="2" animBg="1"/>
      <p:bldP spid="87" grpId="3" animBg="1"/>
      <p:bldP spid="87" grpId="4" animBg="1"/>
      <p:bldP spid="87" grpId="5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92" grpId="2" animBg="1"/>
      <p:bldP spid="92" grpId="3" animBg="1"/>
      <p:bldP spid="92" grpId="4" animBg="1"/>
      <p:bldP spid="92" grpId="5" animBg="1"/>
      <p:bldP spid="93" grpId="0" animBg="1"/>
      <p:bldP spid="93" grpId="1" animBg="1"/>
      <p:bldP spid="94" grpId="0" animBg="1"/>
      <p:bldP spid="94" grpId="1" animBg="1"/>
      <p:bldP spid="94" grpId="2" animBg="1"/>
      <p:bldP spid="94" grpId="3" animBg="1"/>
      <p:bldP spid="94" grpId="4" animBg="1"/>
      <p:bldP spid="94" grpId="5" animBg="1"/>
      <p:bldP spid="95" grpId="0" animBg="1"/>
      <p:bldP spid="95" grpId="1" animBg="1"/>
      <p:bldP spid="96" grpId="0" animBg="1"/>
      <p:bldP spid="96" grpId="1" animBg="1"/>
      <p:bldP spid="97" grpId="0" animBg="1"/>
      <p:bldP spid="97" grpId="1" animBg="1"/>
      <p:bldP spid="98" grpId="0" animBg="1"/>
      <p:bldP spid="98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id="{60844D2F-7DB8-4113-B151-D1CD6DAD9D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55" t="2226" r="1525" b="14349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D2E23C73-33FF-4A88-B1FE-5F2C85FF97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660563" y="2660872"/>
            <a:ext cx="2342298" cy="413951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EAE9F1F-CCEA-4E96-A9B1-B23FE69510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250" y="2549862"/>
            <a:ext cx="2193032" cy="436153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EA6ABB3-1063-48CF-9C81-DCC4FE6CC7EE}"/>
              </a:ext>
            </a:extLst>
          </p:cNvPr>
          <p:cNvSpPr txBox="1"/>
          <p:nvPr/>
        </p:nvSpPr>
        <p:spPr>
          <a:xfrm>
            <a:off x="1908313" y="241834"/>
            <a:ext cx="744772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8800" dirty="0">
                <a:solidFill>
                  <a:srgbClr val="FF0000"/>
                </a:solidFill>
                <a:latin typeface="Berlin Sans FB Demi" panose="020E0802020502020306" pitchFamily="34" charset="0"/>
              </a:rPr>
              <a:t>G</a:t>
            </a:r>
            <a:r>
              <a:rPr lang="es-ES" sz="8800" dirty="0">
                <a:solidFill>
                  <a:srgbClr val="9933FF"/>
                </a:solidFill>
                <a:latin typeface="Berlin Sans FB Demi" panose="020E0802020502020306" pitchFamily="34" charset="0"/>
              </a:rPr>
              <a:t>R</a:t>
            </a:r>
            <a:r>
              <a:rPr lang="es-ES" sz="8800" dirty="0">
                <a:solidFill>
                  <a:srgbClr val="0070C0"/>
                </a:solidFill>
                <a:latin typeface="Berlin Sans FB Demi" panose="020E0802020502020306" pitchFamily="34" charset="0"/>
              </a:rPr>
              <a:t>A</a:t>
            </a:r>
            <a:r>
              <a:rPr lang="es-ES" sz="8800" dirty="0">
                <a:latin typeface="Berlin Sans FB Demi" panose="020E0802020502020306" pitchFamily="34" charset="0"/>
              </a:rPr>
              <a:t>D</a:t>
            </a:r>
            <a:r>
              <a:rPr lang="es-ES" sz="8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O</a:t>
            </a:r>
            <a:r>
              <a:rPr lang="es-ES" sz="8800" dirty="0">
                <a:latin typeface="Berlin Sans FB Demi" panose="020E0802020502020306" pitchFamily="34" charset="0"/>
              </a:rPr>
              <a:t> </a:t>
            </a:r>
            <a:r>
              <a:rPr lang="es-ES" sz="8800" dirty="0">
                <a:solidFill>
                  <a:srgbClr val="FF6600"/>
                </a:solidFill>
                <a:latin typeface="Berlin Sans FB Demi" panose="020E0802020502020306" pitchFamily="34" charset="0"/>
              </a:rPr>
              <a:t>T</a:t>
            </a:r>
            <a:r>
              <a:rPr lang="es-ES" sz="8800" dirty="0">
                <a:solidFill>
                  <a:srgbClr val="009900"/>
                </a:solidFill>
                <a:latin typeface="Berlin Sans FB Demi" panose="020E0802020502020306" pitchFamily="34" charset="0"/>
              </a:rPr>
              <a:t>E</a:t>
            </a:r>
            <a:r>
              <a:rPr lang="es-ES" sz="8800" dirty="0">
                <a:solidFill>
                  <a:srgbClr val="0070C0"/>
                </a:solidFill>
                <a:latin typeface="Berlin Sans FB Demi" panose="020E0802020502020306" pitchFamily="34" charset="0"/>
              </a:rPr>
              <a:t>R</a:t>
            </a:r>
            <a:r>
              <a:rPr lang="es-ES" sz="8800" dirty="0">
                <a:solidFill>
                  <a:srgbClr val="FFFF00"/>
                </a:solidFill>
                <a:latin typeface="Berlin Sans FB Demi" panose="020E0802020502020306" pitchFamily="34" charset="0"/>
              </a:rPr>
              <a:t>C</a:t>
            </a:r>
            <a:r>
              <a:rPr lang="es-ES" sz="8800" dirty="0">
                <a:solidFill>
                  <a:srgbClr val="FFC000"/>
                </a:solidFill>
                <a:latin typeface="Berlin Sans FB Demi" panose="020E0802020502020306" pitchFamily="34" charset="0"/>
              </a:rPr>
              <a:t>E</a:t>
            </a:r>
            <a:r>
              <a:rPr lang="es-ES" sz="8800" dirty="0">
                <a:solidFill>
                  <a:srgbClr val="002060"/>
                </a:solidFill>
                <a:latin typeface="Berlin Sans FB Demi" panose="020E0802020502020306" pitchFamily="34" charset="0"/>
              </a:rPr>
              <a:t>R</a:t>
            </a:r>
            <a:r>
              <a:rPr lang="es-ES" sz="8800" dirty="0">
                <a:solidFill>
                  <a:srgbClr val="CC0000"/>
                </a:solidFill>
                <a:latin typeface="Berlin Sans FB Demi" panose="020E0802020502020306" pitchFamily="34" charset="0"/>
              </a:rPr>
              <a:t>O</a:t>
            </a:r>
            <a:r>
              <a:rPr lang="es-ES" sz="8800" dirty="0">
                <a:latin typeface="Berlin Sans FB Demi" panose="020E0802020502020306" pitchFamily="34" charset="0"/>
              </a:rPr>
              <a:t> </a:t>
            </a:r>
          </a:p>
          <a:p>
            <a:pPr algn="ctr"/>
            <a:r>
              <a:rPr lang="es-ES" sz="8800" dirty="0">
                <a:latin typeface="Berlin Sans FB Demi" panose="020E0802020502020306" pitchFamily="34" charset="0"/>
              </a:rPr>
              <a:t>2.023</a:t>
            </a:r>
            <a:endParaRPr lang="es-CO" sz="8800" dirty="0">
              <a:latin typeface="Berlin Sans FB Demi" panose="020E0802020502020306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ECF43AF-B352-476E-B357-B9E524B655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947" y="0"/>
            <a:ext cx="2379139" cy="2292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491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1067</TotalTime>
  <Words>3</Words>
  <Application>Microsoft Office PowerPoint</Application>
  <PresentationFormat>Panorámica</PresentationFormat>
  <Paragraphs>2</Paragraphs>
  <Slides>3</Slides>
  <Notes>0</Notes>
  <HiddenSlides>0</HiddenSlides>
  <MMClips>17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8" baseType="lpstr">
      <vt:lpstr>Arial</vt:lpstr>
      <vt:lpstr>Berlin Sans FB Demi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lastModifiedBy>LIA</cp:lastModifiedBy>
  <cp:revision>34</cp:revision>
  <dcterms:created xsi:type="dcterms:W3CDTF">2021-08-20T16:04:58Z</dcterms:created>
  <dcterms:modified xsi:type="dcterms:W3CDTF">2023-10-15T02:58:52Z</dcterms:modified>
</cp:coreProperties>
</file>