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72" r:id="rId2"/>
    <p:sldMasterId id="2147483684" r:id="rId3"/>
  </p:sldMasterIdLst>
  <p:sldIdLst>
    <p:sldId id="256" r:id="rId4"/>
    <p:sldId id="257" r:id="rId5"/>
    <p:sldId id="258" r:id="rId6"/>
    <p:sldId id="278" r:id="rId7"/>
    <p:sldId id="264" r:id="rId8"/>
    <p:sldId id="265" r:id="rId9"/>
    <p:sldId id="266" r:id="rId10"/>
    <p:sldId id="267" r:id="rId11"/>
    <p:sldId id="268" r:id="rId12"/>
    <p:sldId id="269" r:id="rId13"/>
    <p:sldId id="270" r:id="rId14"/>
    <p:sldId id="271" r:id="rId15"/>
    <p:sldId id="272" r:id="rId16"/>
    <p:sldId id="273" r:id="rId17"/>
    <p:sldId id="274" r:id="rId18"/>
    <p:sldId id="280" r:id="rId19"/>
    <p:sldId id="275" r:id="rId20"/>
    <p:sldId id="277" r:id="rId21"/>
  </p:sldIdLst>
  <p:sldSz cx="12192000" cy="6858000"/>
  <p:notesSz cx="6858000" cy="9144000"/>
  <p:defaultTex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29CDB"/>
    <a:srgbClr val="96FC98"/>
    <a:srgbClr val="FD33D2"/>
    <a:srgbClr val="37F93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74" autoAdjust="0"/>
    <p:restoredTop sz="94660"/>
  </p:normalViewPr>
  <p:slideViewPr>
    <p:cSldViewPr snapToGrid="0">
      <p:cViewPr varScale="1">
        <p:scale>
          <a:sx n="72" d="100"/>
          <a:sy n="72" d="100"/>
        </p:scale>
        <p:origin x="618"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3" Type="http://schemas.openxmlformats.org/officeDocument/2006/relationships/slideMaster" Target="slideMasters/slideMaster3.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theme" Target="theme/theme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viewProps" Target="viewProps.xml"/><Relationship Id="rId10" Type="http://schemas.openxmlformats.org/officeDocument/2006/relationships/slide" Target="slides/slide7.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CO"/>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s-CO"/>
          </a:p>
        </p:txBody>
      </p:sp>
      <p:sp>
        <p:nvSpPr>
          <p:cNvPr id="4" name="Marcador de fecha 3"/>
          <p:cNvSpPr>
            <a:spLocks noGrp="1"/>
          </p:cNvSpPr>
          <p:nvPr>
            <p:ph type="dt" sz="half" idx="10"/>
          </p:nvPr>
        </p:nvSpPr>
        <p:spPr/>
        <p:txBody>
          <a:bodyPr/>
          <a:lstStyle/>
          <a:p>
            <a:fld id="{A6192C8D-5271-4792-87D9-4D0F3DB3F85C}" type="datetimeFigureOut">
              <a:rPr lang="es-CO" smtClean="0"/>
              <a:t>4/05/2023</a:t>
            </a:fld>
            <a:endParaRPr lang="es-CO"/>
          </a:p>
        </p:txBody>
      </p:sp>
      <p:sp>
        <p:nvSpPr>
          <p:cNvPr id="5" name="Marcador de pie de página 4"/>
          <p:cNvSpPr>
            <a:spLocks noGrp="1"/>
          </p:cNvSpPr>
          <p:nvPr>
            <p:ph type="ftr" sz="quarter" idx="11"/>
          </p:nvPr>
        </p:nvSpPr>
        <p:spPr/>
        <p:txBody>
          <a:bodyPr/>
          <a:lstStyle/>
          <a:p>
            <a:endParaRPr lang="es-CO"/>
          </a:p>
        </p:txBody>
      </p:sp>
      <p:sp>
        <p:nvSpPr>
          <p:cNvPr id="6" name="Marcador de número de diapositiva 5"/>
          <p:cNvSpPr>
            <a:spLocks noGrp="1"/>
          </p:cNvSpPr>
          <p:nvPr>
            <p:ph type="sldNum" sz="quarter" idx="12"/>
          </p:nvPr>
        </p:nvSpPr>
        <p:spPr/>
        <p:txBody>
          <a:bodyPr/>
          <a:lstStyle/>
          <a:p>
            <a:fld id="{37124C54-AB35-4193-B773-E25A1EF25F40}" type="slidenum">
              <a:rPr lang="es-CO" smtClean="0"/>
              <a:t>‹Nº›</a:t>
            </a:fld>
            <a:endParaRPr lang="es-CO"/>
          </a:p>
        </p:txBody>
      </p:sp>
    </p:spTree>
    <p:extLst>
      <p:ext uri="{BB962C8B-B14F-4D97-AF65-F5344CB8AC3E}">
        <p14:creationId xmlns:p14="http://schemas.microsoft.com/office/powerpoint/2010/main" val="936640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CO"/>
          </a:p>
        </p:txBody>
      </p:sp>
      <p:sp>
        <p:nvSpPr>
          <p:cNvPr id="3" name="Marcador de contenido 2"/>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p:cNvSpPr>
            <a:spLocks noGrp="1"/>
          </p:cNvSpPr>
          <p:nvPr>
            <p:ph type="dt" sz="half" idx="10"/>
          </p:nvPr>
        </p:nvSpPr>
        <p:spPr/>
        <p:txBody>
          <a:bodyPr/>
          <a:lstStyle/>
          <a:p>
            <a:fld id="{A6192C8D-5271-4792-87D9-4D0F3DB3F85C}" type="datetimeFigureOut">
              <a:rPr lang="es-CO" smtClean="0"/>
              <a:t>4/05/2023</a:t>
            </a:fld>
            <a:endParaRPr lang="es-CO"/>
          </a:p>
        </p:txBody>
      </p:sp>
      <p:sp>
        <p:nvSpPr>
          <p:cNvPr id="5" name="Marcador de pie de página 4"/>
          <p:cNvSpPr>
            <a:spLocks noGrp="1"/>
          </p:cNvSpPr>
          <p:nvPr>
            <p:ph type="ftr" sz="quarter" idx="11"/>
          </p:nvPr>
        </p:nvSpPr>
        <p:spPr/>
        <p:txBody>
          <a:bodyPr/>
          <a:lstStyle/>
          <a:p>
            <a:endParaRPr lang="es-CO"/>
          </a:p>
        </p:txBody>
      </p:sp>
      <p:sp>
        <p:nvSpPr>
          <p:cNvPr id="6" name="Marcador de número de diapositiva 5"/>
          <p:cNvSpPr>
            <a:spLocks noGrp="1"/>
          </p:cNvSpPr>
          <p:nvPr>
            <p:ph type="sldNum" sz="quarter" idx="12"/>
          </p:nvPr>
        </p:nvSpPr>
        <p:spPr/>
        <p:txBody>
          <a:bodyPr/>
          <a:lstStyle/>
          <a:p>
            <a:fld id="{37124C54-AB35-4193-B773-E25A1EF25F40}" type="slidenum">
              <a:rPr lang="es-CO" smtClean="0"/>
              <a:t>‹Nº›</a:t>
            </a:fld>
            <a:endParaRPr lang="es-CO"/>
          </a:p>
        </p:txBody>
      </p:sp>
    </p:spTree>
    <p:extLst>
      <p:ext uri="{BB962C8B-B14F-4D97-AF65-F5344CB8AC3E}">
        <p14:creationId xmlns:p14="http://schemas.microsoft.com/office/powerpoint/2010/main" val="34709913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CO"/>
          </a:p>
        </p:txBody>
      </p:sp>
      <p:sp>
        <p:nvSpPr>
          <p:cNvPr id="3" name="Marcador de tex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el estilo de texto del patrón</a:t>
            </a:r>
          </a:p>
        </p:txBody>
      </p:sp>
      <p:sp>
        <p:nvSpPr>
          <p:cNvPr id="4" name="Marcador de fecha 3"/>
          <p:cNvSpPr>
            <a:spLocks noGrp="1"/>
          </p:cNvSpPr>
          <p:nvPr>
            <p:ph type="dt" sz="half" idx="10"/>
          </p:nvPr>
        </p:nvSpPr>
        <p:spPr/>
        <p:txBody>
          <a:bodyPr/>
          <a:lstStyle/>
          <a:p>
            <a:fld id="{A6192C8D-5271-4792-87D9-4D0F3DB3F85C}" type="datetimeFigureOut">
              <a:rPr lang="es-CO" smtClean="0"/>
              <a:t>4/05/2023</a:t>
            </a:fld>
            <a:endParaRPr lang="es-CO"/>
          </a:p>
        </p:txBody>
      </p:sp>
      <p:sp>
        <p:nvSpPr>
          <p:cNvPr id="5" name="Marcador de pie de página 4"/>
          <p:cNvSpPr>
            <a:spLocks noGrp="1"/>
          </p:cNvSpPr>
          <p:nvPr>
            <p:ph type="ftr" sz="quarter" idx="11"/>
          </p:nvPr>
        </p:nvSpPr>
        <p:spPr/>
        <p:txBody>
          <a:bodyPr/>
          <a:lstStyle/>
          <a:p>
            <a:endParaRPr lang="es-CO"/>
          </a:p>
        </p:txBody>
      </p:sp>
      <p:sp>
        <p:nvSpPr>
          <p:cNvPr id="6" name="Marcador de número de diapositiva 5"/>
          <p:cNvSpPr>
            <a:spLocks noGrp="1"/>
          </p:cNvSpPr>
          <p:nvPr>
            <p:ph type="sldNum" sz="quarter" idx="12"/>
          </p:nvPr>
        </p:nvSpPr>
        <p:spPr/>
        <p:txBody>
          <a:bodyPr/>
          <a:lstStyle/>
          <a:p>
            <a:fld id="{37124C54-AB35-4193-B773-E25A1EF25F40}" type="slidenum">
              <a:rPr lang="es-CO" smtClean="0"/>
              <a:t>‹Nº›</a:t>
            </a:fld>
            <a:endParaRPr lang="es-CO"/>
          </a:p>
        </p:txBody>
      </p:sp>
    </p:spTree>
    <p:extLst>
      <p:ext uri="{BB962C8B-B14F-4D97-AF65-F5344CB8AC3E}">
        <p14:creationId xmlns:p14="http://schemas.microsoft.com/office/powerpoint/2010/main" val="30388332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CO"/>
          </a:p>
        </p:txBody>
      </p:sp>
      <p:sp>
        <p:nvSpPr>
          <p:cNvPr id="3" name="Marcador de contenido 2"/>
          <p:cNvSpPr>
            <a:spLocks noGrp="1"/>
          </p:cNvSpPr>
          <p:nvPr>
            <p:ph sz="half" idx="1"/>
          </p:nvPr>
        </p:nvSpPr>
        <p:spPr>
          <a:xfrm>
            <a:off x="838200" y="1825625"/>
            <a:ext cx="5181600" cy="435133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contenido 3"/>
          <p:cNvSpPr>
            <a:spLocks noGrp="1"/>
          </p:cNvSpPr>
          <p:nvPr>
            <p:ph sz="half" idx="2"/>
          </p:nvPr>
        </p:nvSpPr>
        <p:spPr>
          <a:xfrm>
            <a:off x="6172200" y="1825625"/>
            <a:ext cx="5181600" cy="435133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5" name="Marcador de fecha 4"/>
          <p:cNvSpPr>
            <a:spLocks noGrp="1"/>
          </p:cNvSpPr>
          <p:nvPr>
            <p:ph type="dt" sz="half" idx="10"/>
          </p:nvPr>
        </p:nvSpPr>
        <p:spPr/>
        <p:txBody>
          <a:bodyPr/>
          <a:lstStyle/>
          <a:p>
            <a:fld id="{A6192C8D-5271-4792-87D9-4D0F3DB3F85C}" type="datetimeFigureOut">
              <a:rPr lang="es-CO" smtClean="0"/>
              <a:t>4/05/2023</a:t>
            </a:fld>
            <a:endParaRPr lang="es-CO"/>
          </a:p>
        </p:txBody>
      </p:sp>
      <p:sp>
        <p:nvSpPr>
          <p:cNvPr id="6" name="Marcador de pie de página 5"/>
          <p:cNvSpPr>
            <a:spLocks noGrp="1"/>
          </p:cNvSpPr>
          <p:nvPr>
            <p:ph type="ftr" sz="quarter" idx="11"/>
          </p:nvPr>
        </p:nvSpPr>
        <p:spPr/>
        <p:txBody>
          <a:bodyPr/>
          <a:lstStyle/>
          <a:p>
            <a:endParaRPr lang="es-CO"/>
          </a:p>
        </p:txBody>
      </p:sp>
      <p:sp>
        <p:nvSpPr>
          <p:cNvPr id="7" name="Marcador de número de diapositiva 6"/>
          <p:cNvSpPr>
            <a:spLocks noGrp="1"/>
          </p:cNvSpPr>
          <p:nvPr>
            <p:ph type="sldNum" sz="quarter" idx="12"/>
          </p:nvPr>
        </p:nvSpPr>
        <p:spPr/>
        <p:txBody>
          <a:bodyPr/>
          <a:lstStyle/>
          <a:p>
            <a:fld id="{37124C54-AB35-4193-B773-E25A1EF25F40}" type="slidenum">
              <a:rPr lang="es-CO" smtClean="0"/>
              <a:t>‹Nº›</a:t>
            </a:fld>
            <a:endParaRPr lang="es-CO"/>
          </a:p>
        </p:txBody>
      </p:sp>
    </p:spTree>
    <p:extLst>
      <p:ext uri="{BB962C8B-B14F-4D97-AF65-F5344CB8AC3E}">
        <p14:creationId xmlns:p14="http://schemas.microsoft.com/office/powerpoint/2010/main" val="37754166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es-ES"/>
              <a:t>Haga clic para modificar el estilo de título del patrón</a:t>
            </a:r>
            <a:endParaRPr lang="es-CO"/>
          </a:p>
        </p:txBody>
      </p:sp>
      <p:sp>
        <p:nvSpPr>
          <p:cNvPr id="3" name="Marcador de tex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Marcador de contenido 3"/>
          <p:cNvSpPr>
            <a:spLocks noGrp="1"/>
          </p:cNvSpPr>
          <p:nvPr>
            <p:ph sz="half" idx="2"/>
          </p:nvPr>
        </p:nvSpPr>
        <p:spPr>
          <a:xfrm>
            <a:off x="839788" y="2505075"/>
            <a:ext cx="5157787" cy="368458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5" name="Marcador de tex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Marcador de contenido 5"/>
          <p:cNvSpPr>
            <a:spLocks noGrp="1"/>
          </p:cNvSpPr>
          <p:nvPr>
            <p:ph sz="quarter" idx="4"/>
          </p:nvPr>
        </p:nvSpPr>
        <p:spPr>
          <a:xfrm>
            <a:off x="6172200" y="2505075"/>
            <a:ext cx="5183188" cy="368458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7" name="Marcador de fecha 6"/>
          <p:cNvSpPr>
            <a:spLocks noGrp="1"/>
          </p:cNvSpPr>
          <p:nvPr>
            <p:ph type="dt" sz="half" idx="10"/>
          </p:nvPr>
        </p:nvSpPr>
        <p:spPr/>
        <p:txBody>
          <a:bodyPr/>
          <a:lstStyle/>
          <a:p>
            <a:fld id="{A6192C8D-5271-4792-87D9-4D0F3DB3F85C}" type="datetimeFigureOut">
              <a:rPr lang="es-CO" smtClean="0"/>
              <a:t>4/05/2023</a:t>
            </a:fld>
            <a:endParaRPr lang="es-CO"/>
          </a:p>
        </p:txBody>
      </p:sp>
      <p:sp>
        <p:nvSpPr>
          <p:cNvPr id="8" name="Marcador de pie de página 7"/>
          <p:cNvSpPr>
            <a:spLocks noGrp="1"/>
          </p:cNvSpPr>
          <p:nvPr>
            <p:ph type="ftr" sz="quarter" idx="11"/>
          </p:nvPr>
        </p:nvSpPr>
        <p:spPr/>
        <p:txBody>
          <a:bodyPr/>
          <a:lstStyle/>
          <a:p>
            <a:endParaRPr lang="es-CO"/>
          </a:p>
        </p:txBody>
      </p:sp>
      <p:sp>
        <p:nvSpPr>
          <p:cNvPr id="9" name="Marcador de número de diapositiva 8"/>
          <p:cNvSpPr>
            <a:spLocks noGrp="1"/>
          </p:cNvSpPr>
          <p:nvPr>
            <p:ph type="sldNum" sz="quarter" idx="12"/>
          </p:nvPr>
        </p:nvSpPr>
        <p:spPr/>
        <p:txBody>
          <a:bodyPr/>
          <a:lstStyle/>
          <a:p>
            <a:fld id="{37124C54-AB35-4193-B773-E25A1EF25F40}" type="slidenum">
              <a:rPr lang="es-CO" smtClean="0"/>
              <a:t>‹Nº›</a:t>
            </a:fld>
            <a:endParaRPr lang="es-CO"/>
          </a:p>
        </p:txBody>
      </p:sp>
    </p:spTree>
    <p:extLst>
      <p:ext uri="{BB962C8B-B14F-4D97-AF65-F5344CB8AC3E}">
        <p14:creationId xmlns:p14="http://schemas.microsoft.com/office/powerpoint/2010/main" val="15056298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CO"/>
          </a:p>
        </p:txBody>
      </p:sp>
      <p:sp>
        <p:nvSpPr>
          <p:cNvPr id="3" name="Marcador de fecha 2"/>
          <p:cNvSpPr>
            <a:spLocks noGrp="1"/>
          </p:cNvSpPr>
          <p:nvPr>
            <p:ph type="dt" sz="half" idx="10"/>
          </p:nvPr>
        </p:nvSpPr>
        <p:spPr/>
        <p:txBody>
          <a:bodyPr/>
          <a:lstStyle/>
          <a:p>
            <a:fld id="{A6192C8D-5271-4792-87D9-4D0F3DB3F85C}" type="datetimeFigureOut">
              <a:rPr lang="es-CO" smtClean="0"/>
              <a:t>4/05/2023</a:t>
            </a:fld>
            <a:endParaRPr lang="es-CO"/>
          </a:p>
        </p:txBody>
      </p:sp>
      <p:sp>
        <p:nvSpPr>
          <p:cNvPr id="4" name="Marcador de pie de página 3"/>
          <p:cNvSpPr>
            <a:spLocks noGrp="1"/>
          </p:cNvSpPr>
          <p:nvPr>
            <p:ph type="ftr" sz="quarter" idx="11"/>
          </p:nvPr>
        </p:nvSpPr>
        <p:spPr/>
        <p:txBody>
          <a:bodyPr/>
          <a:lstStyle/>
          <a:p>
            <a:endParaRPr lang="es-CO"/>
          </a:p>
        </p:txBody>
      </p:sp>
      <p:sp>
        <p:nvSpPr>
          <p:cNvPr id="5" name="Marcador de número de diapositiva 4"/>
          <p:cNvSpPr>
            <a:spLocks noGrp="1"/>
          </p:cNvSpPr>
          <p:nvPr>
            <p:ph type="sldNum" sz="quarter" idx="12"/>
          </p:nvPr>
        </p:nvSpPr>
        <p:spPr/>
        <p:txBody>
          <a:bodyPr/>
          <a:lstStyle/>
          <a:p>
            <a:fld id="{37124C54-AB35-4193-B773-E25A1EF25F40}" type="slidenum">
              <a:rPr lang="es-CO" smtClean="0"/>
              <a:t>‹Nº›</a:t>
            </a:fld>
            <a:endParaRPr lang="es-CO"/>
          </a:p>
        </p:txBody>
      </p:sp>
    </p:spTree>
    <p:extLst>
      <p:ext uri="{BB962C8B-B14F-4D97-AF65-F5344CB8AC3E}">
        <p14:creationId xmlns:p14="http://schemas.microsoft.com/office/powerpoint/2010/main" val="39336921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A6192C8D-5271-4792-87D9-4D0F3DB3F85C}" type="datetimeFigureOut">
              <a:rPr lang="es-CO" smtClean="0"/>
              <a:t>4/05/2023</a:t>
            </a:fld>
            <a:endParaRPr lang="es-CO"/>
          </a:p>
        </p:txBody>
      </p:sp>
      <p:sp>
        <p:nvSpPr>
          <p:cNvPr id="3" name="Marcador de pie de página 2"/>
          <p:cNvSpPr>
            <a:spLocks noGrp="1"/>
          </p:cNvSpPr>
          <p:nvPr>
            <p:ph type="ftr" sz="quarter" idx="11"/>
          </p:nvPr>
        </p:nvSpPr>
        <p:spPr/>
        <p:txBody>
          <a:bodyPr/>
          <a:lstStyle/>
          <a:p>
            <a:endParaRPr lang="es-CO"/>
          </a:p>
        </p:txBody>
      </p:sp>
      <p:sp>
        <p:nvSpPr>
          <p:cNvPr id="4" name="Marcador de número de diapositiva 3"/>
          <p:cNvSpPr>
            <a:spLocks noGrp="1"/>
          </p:cNvSpPr>
          <p:nvPr>
            <p:ph type="sldNum" sz="quarter" idx="12"/>
          </p:nvPr>
        </p:nvSpPr>
        <p:spPr/>
        <p:txBody>
          <a:bodyPr/>
          <a:lstStyle/>
          <a:p>
            <a:fld id="{37124C54-AB35-4193-B773-E25A1EF25F40}" type="slidenum">
              <a:rPr lang="es-CO" smtClean="0"/>
              <a:t>‹Nº›</a:t>
            </a:fld>
            <a:endParaRPr lang="es-CO"/>
          </a:p>
        </p:txBody>
      </p:sp>
    </p:spTree>
    <p:extLst>
      <p:ext uri="{BB962C8B-B14F-4D97-AF65-F5344CB8AC3E}">
        <p14:creationId xmlns:p14="http://schemas.microsoft.com/office/powerpoint/2010/main" val="29001607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CO"/>
          </a:p>
        </p:txBody>
      </p:sp>
      <p:sp>
        <p:nvSpPr>
          <p:cNvPr id="3" name="Marcador de contenid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el estilo de texto del patrón</a:t>
            </a:r>
          </a:p>
        </p:txBody>
      </p:sp>
      <p:sp>
        <p:nvSpPr>
          <p:cNvPr id="5" name="Marcador de fecha 4"/>
          <p:cNvSpPr>
            <a:spLocks noGrp="1"/>
          </p:cNvSpPr>
          <p:nvPr>
            <p:ph type="dt" sz="half" idx="10"/>
          </p:nvPr>
        </p:nvSpPr>
        <p:spPr/>
        <p:txBody>
          <a:bodyPr/>
          <a:lstStyle/>
          <a:p>
            <a:fld id="{A6192C8D-5271-4792-87D9-4D0F3DB3F85C}" type="datetimeFigureOut">
              <a:rPr lang="es-CO" smtClean="0"/>
              <a:t>4/05/2023</a:t>
            </a:fld>
            <a:endParaRPr lang="es-CO"/>
          </a:p>
        </p:txBody>
      </p:sp>
      <p:sp>
        <p:nvSpPr>
          <p:cNvPr id="6" name="Marcador de pie de página 5"/>
          <p:cNvSpPr>
            <a:spLocks noGrp="1"/>
          </p:cNvSpPr>
          <p:nvPr>
            <p:ph type="ftr" sz="quarter" idx="11"/>
          </p:nvPr>
        </p:nvSpPr>
        <p:spPr/>
        <p:txBody>
          <a:bodyPr/>
          <a:lstStyle/>
          <a:p>
            <a:endParaRPr lang="es-CO"/>
          </a:p>
        </p:txBody>
      </p:sp>
      <p:sp>
        <p:nvSpPr>
          <p:cNvPr id="7" name="Marcador de número de diapositiva 6"/>
          <p:cNvSpPr>
            <a:spLocks noGrp="1"/>
          </p:cNvSpPr>
          <p:nvPr>
            <p:ph type="sldNum" sz="quarter" idx="12"/>
          </p:nvPr>
        </p:nvSpPr>
        <p:spPr/>
        <p:txBody>
          <a:bodyPr/>
          <a:lstStyle/>
          <a:p>
            <a:fld id="{37124C54-AB35-4193-B773-E25A1EF25F40}" type="slidenum">
              <a:rPr lang="es-CO" smtClean="0"/>
              <a:t>‹Nº›</a:t>
            </a:fld>
            <a:endParaRPr lang="es-CO"/>
          </a:p>
        </p:txBody>
      </p:sp>
    </p:spTree>
    <p:extLst>
      <p:ext uri="{BB962C8B-B14F-4D97-AF65-F5344CB8AC3E}">
        <p14:creationId xmlns:p14="http://schemas.microsoft.com/office/powerpoint/2010/main" val="32777408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CO"/>
          </a:p>
        </p:txBody>
      </p:sp>
      <p:sp>
        <p:nvSpPr>
          <p:cNvPr id="3" name="Marcador de posición de imagen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CO"/>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el estilo de texto del patrón</a:t>
            </a:r>
          </a:p>
        </p:txBody>
      </p:sp>
      <p:sp>
        <p:nvSpPr>
          <p:cNvPr id="5" name="Marcador de fecha 4"/>
          <p:cNvSpPr>
            <a:spLocks noGrp="1"/>
          </p:cNvSpPr>
          <p:nvPr>
            <p:ph type="dt" sz="half" idx="10"/>
          </p:nvPr>
        </p:nvSpPr>
        <p:spPr/>
        <p:txBody>
          <a:bodyPr/>
          <a:lstStyle/>
          <a:p>
            <a:fld id="{A6192C8D-5271-4792-87D9-4D0F3DB3F85C}" type="datetimeFigureOut">
              <a:rPr lang="es-CO" smtClean="0"/>
              <a:t>4/05/2023</a:t>
            </a:fld>
            <a:endParaRPr lang="es-CO"/>
          </a:p>
        </p:txBody>
      </p:sp>
      <p:sp>
        <p:nvSpPr>
          <p:cNvPr id="6" name="Marcador de pie de página 5"/>
          <p:cNvSpPr>
            <a:spLocks noGrp="1"/>
          </p:cNvSpPr>
          <p:nvPr>
            <p:ph type="ftr" sz="quarter" idx="11"/>
          </p:nvPr>
        </p:nvSpPr>
        <p:spPr/>
        <p:txBody>
          <a:bodyPr/>
          <a:lstStyle/>
          <a:p>
            <a:endParaRPr lang="es-CO"/>
          </a:p>
        </p:txBody>
      </p:sp>
      <p:sp>
        <p:nvSpPr>
          <p:cNvPr id="7" name="Marcador de número de diapositiva 6"/>
          <p:cNvSpPr>
            <a:spLocks noGrp="1"/>
          </p:cNvSpPr>
          <p:nvPr>
            <p:ph type="sldNum" sz="quarter" idx="12"/>
          </p:nvPr>
        </p:nvSpPr>
        <p:spPr/>
        <p:txBody>
          <a:bodyPr/>
          <a:lstStyle/>
          <a:p>
            <a:fld id="{37124C54-AB35-4193-B773-E25A1EF25F40}" type="slidenum">
              <a:rPr lang="es-CO" smtClean="0"/>
              <a:t>‹Nº›</a:t>
            </a:fld>
            <a:endParaRPr lang="es-CO"/>
          </a:p>
        </p:txBody>
      </p:sp>
    </p:spTree>
    <p:extLst>
      <p:ext uri="{BB962C8B-B14F-4D97-AF65-F5344CB8AC3E}">
        <p14:creationId xmlns:p14="http://schemas.microsoft.com/office/powerpoint/2010/main" val="36310302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CO"/>
          </a:p>
        </p:txBody>
      </p:sp>
      <p:sp>
        <p:nvSpPr>
          <p:cNvPr id="3" name="Marcador de texto vertical 2"/>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p:cNvSpPr>
            <a:spLocks noGrp="1"/>
          </p:cNvSpPr>
          <p:nvPr>
            <p:ph type="dt" sz="half" idx="10"/>
          </p:nvPr>
        </p:nvSpPr>
        <p:spPr/>
        <p:txBody>
          <a:bodyPr/>
          <a:lstStyle/>
          <a:p>
            <a:fld id="{A6192C8D-5271-4792-87D9-4D0F3DB3F85C}" type="datetimeFigureOut">
              <a:rPr lang="es-CO" smtClean="0"/>
              <a:t>4/05/2023</a:t>
            </a:fld>
            <a:endParaRPr lang="es-CO"/>
          </a:p>
        </p:txBody>
      </p:sp>
      <p:sp>
        <p:nvSpPr>
          <p:cNvPr id="5" name="Marcador de pie de página 4"/>
          <p:cNvSpPr>
            <a:spLocks noGrp="1"/>
          </p:cNvSpPr>
          <p:nvPr>
            <p:ph type="ftr" sz="quarter" idx="11"/>
          </p:nvPr>
        </p:nvSpPr>
        <p:spPr/>
        <p:txBody>
          <a:bodyPr/>
          <a:lstStyle/>
          <a:p>
            <a:endParaRPr lang="es-CO"/>
          </a:p>
        </p:txBody>
      </p:sp>
      <p:sp>
        <p:nvSpPr>
          <p:cNvPr id="6" name="Marcador de número de diapositiva 5"/>
          <p:cNvSpPr>
            <a:spLocks noGrp="1"/>
          </p:cNvSpPr>
          <p:nvPr>
            <p:ph type="sldNum" sz="quarter" idx="12"/>
          </p:nvPr>
        </p:nvSpPr>
        <p:spPr/>
        <p:txBody>
          <a:bodyPr/>
          <a:lstStyle/>
          <a:p>
            <a:fld id="{37124C54-AB35-4193-B773-E25A1EF25F40}" type="slidenum">
              <a:rPr lang="es-CO" smtClean="0"/>
              <a:t>‹Nº›</a:t>
            </a:fld>
            <a:endParaRPr lang="es-CO"/>
          </a:p>
        </p:txBody>
      </p:sp>
    </p:spTree>
    <p:extLst>
      <p:ext uri="{BB962C8B-B14F-4D97-AF65-F5344CB8AC3E}">
        <p14:creationId xmlns:p14="http://schemas.microsoft.com/office/powerpoint/2010/main" val="311951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CO"/>
          </a:p>
        </p:txBody>
      </p:sp>
      <p:sp>
        <p:nvSpPr>
          <p:cNvPr id="3" name="Marcador de texto vertical 2"/>
          <p:cNvSpPr>
            <a:spLocks noGrp="1"/>
          </p:cNvSpPr>
          <p:nvPr>
            <p:ph type="body" orient="vert" idx="1"/>
          </p:nvPr>
        </p:nvSpPr>
        <p:spPr>
          <a:xfrm>
            <a:off x="838200" y="365125"/>
            <a:ext cx="7734300" cy="5811838"/>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p:cNvSpPr>
            <a:spLocks noGrp="1"/>
          </p:cNvSpPr>
          <p:nvPr>
            <p:ph type="dt" sz="half" idx="10"/>
          </p:nvPr>
        </p:nvSpPr>
        <p:spPr/>
        <p:txBody>
          <a:bodyPr/>
          <a:lstStyle/>
          <a:p>
            <a:fld id="{A6192C8D-5271-4792-87D9-4D0F3DB3F85C}" type="datetimeFigureOut">
              <a:rPr lang="es-CO" smtClean="0"/>
              <a:t>4/05/2023</a:t>
            </a:fld>
            <a:endParaRPr lang="es-CO"/>
          </a:p>
        </p:txBody>
      </p:sp>
      <p:sp>
        <p:nvSpPr>
          <p:cNvPr id="5" name="Marcador de pie de página 4"/>
          <p:cNvSpPr>
            <a:spLocks noGrp="1"/>
          </p:cNvSpPr>
          <p:nvPr>
            <p:ph type="ftr" sz="quarter" idx="11"/>
          </p:nvPr>
        </p:nvSpPr>
        <p:spPr/>
        <p:txBody>
          <a:bodyPr/>
          <a:lstStyle/>
          <a:p>
            <a:endParaRPr lang="es-CO"/>
          </a:p>
        </p:txBody>
      </p:sp>
      <p:sp>
        <p:nvSpPr>
          <p:cNvPr id="6" name="Marcador de número de diapositiva 5"/>
          <p:cNvSpPr>
            <a:spLocks noGrp="1"/>
          </p:cNvSpPr>
          <p:nvPr>
            <p:ph type="sldNum" sz="quarter" idx="12"/>
          </p:nvPr>
        </p:nvSpPr>
        <p:spPr/>
        <p:txBody>
          <a:bodyPr/>
          <a:lstStyle/>
          <a:p>
            <a:fld id="{37124C54-AB35-4193-B773-E25A1EF25F40}" type="slidenum">
              <a:rPr lang="es-CO" smtClean="0"/>
              <a:t>‹Nº›</a:t>
            </a:fld>
            <a:endParaRPr lang="es-CO"/>
          </a:p>
        </p:txBody>
      </p:sp>
    </p:spTree>
    <p:extLst>
      <p:ext uri="{BB962C8B-B14F-4D97-AF65-F5344CB8AC3E}">
        <p14:creationId xmlns:p14="http://schemas.microsoft.com/office/powerpoint/2010/main" val="290598117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n-US"/>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editar el estilo de subtítulo del patrón</a:t>
            </a:r>
            <a:endParaRPr lang="en-US"/>
          </a:p>
        </p:txBody>
      </p:sp>
      <p:sp>
        <p:nvSpPr>
          <p:cNvPr id="4" name="Marcador de fecha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BD12CAE-C5B7-4EF1-8C14-2F022D17BA56}"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5/4/2023</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Marcador de pie de página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Marcador de número de diapositiva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923BA85-5B1B-4430-8AB5-AFD366DC9D0A}"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6695472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n-US"/>
          </a:p>
        </p:txBody>
      </p:sp>
      <p:sp>
        <p:nvSpPr>
          <p:cNvPr id="3" name="Marcador de contenido 2"/>
          <p:cNvSpPr>
            <a:spLocks noGrp="1"/>
          </p:cNvSpPr>
          <p:nvPr>
            <p:ph idx="1"/>
          </p:nvPr>
        </p:nvSpPr>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Marcador de fecha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BD12CAE-C5B7-4EF1-8C14-2F022D17BA56}"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5/4/2023</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Marcador de pie de página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Marcador de número de diapositiva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923BA85-5B1B-4430-8AB5-AFD366DC9D0A}"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9282101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n-US"/>
          </a:p>
        </p:txBody>
      </p:sp>
      <p:sp>
        <p:nvSpPr>
          <p:cNvPr id="3" name="Marcador de tex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Editar el estilo de texto del patrón</a:t>
            </a:r>
          </a:p>
        </p:txBody>
      </p:sp>
      <p:sp>
        <p:nvSpPr>
          <p:cNvPr id="4" name="Marcador de fecha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BD12CAE-C5B7-4EF1-8C14-2F022D17BA56}"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5/4/2023</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Marcador de pie de página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Marcador de número de diapositiva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923BA85-5B1B-4430-8AB5-AFD366DC9D0A}"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1081726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n-US"/>
          </a:p>
        </p:txBody>
      </p:sp>
      <p:sp>
        <p:nvSpPr>
          <p:cNvPr id="3" name="Marcador de contenido 2"/>
          <p:cNvSpPr>
            <a:spLocks noGrp="1"/>
          </p:cNvSpPr>
          <p:nvPr>
            <p:ph sz="half" idx="1"/>
          </p:nvPr>
        </p:nvSpPr>
        <p:spPr>
          <a:xfrm>
            <a:off x="838200" y="1825625"/>
            <a:ext cx="5181600" cy="435133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Marcador de contenido 3"/>
          <p:cNvSpPr>
            <a:spLocks noGrp="1"/>
          </p:cNvSpPr>
          <p:nvPr>
            <p:ph sz="half" idx="2"/>
          </p:nvPr>
        </p:nvSpPr>
        <p:spPr>
          <a:xfrm>
            <a:off x="6172200" y="1825625"/>
            <a:ext cx="5181600" cy="435133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5" name="Marcador de fecha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BD12CAE-C5B7-4EF1-8C14-2F022D17BA56}"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5/4/2023</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Marcador de pie de página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Marcador de número de diapositiva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923BA85-5B1B-4430-8AB5-AFD366DC9D0A}"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536064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es-ES"/>
              <a:t>Haga clic para modificar el estilo de título del patrón</a:t>
            </a:r>
            <a:endParaRPr lang="en-US"/>
          </a:p>
        </p:txBody>
      </p:sp>
      <p:sp>
        <p:nvSpPr>
          <p:cNvPr id="3" name="Marcador de tex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4" name="Marcador de contenido 3"/>
          <p:cNvSpPr>
            <a:spLocks noGrp="1"/>
          </p:cNvSpPr>
          <p:nvPr>
            <p:ph sz="half" idx="2"/>
          </p:nvPr>
        </p:nvSpPr>
        <p:spPr>
          <a:xfrm>
            <a:off x="839788" y="2505075"/>
            <a:ext cx="5157787" cy="368458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5" name="Marcador de tex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6" name="Marcador de contenido 5"/>
          <p:cNvSpPr>
            <a:spLocks noGrp="1"/>
          </p:cNvSpPr>
          <p:nvPr>
            <p:ph sz="quarter" idx="4"/>
          </p:nvPr>
        </p:nvSpPr>
        <p:spPr>
          <a:xfrm>
            <a:off x="6172200" y="2505075"/>
            <a:ext cx="5183188" cy="368458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7" name="Marcador de fecha 6"/>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BD12CAE-C5B7-4EF1-8C14-2F022D17BA56}"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5/4/2023</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8" name="Marcador de pie de página 7"/>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9" name="Marcador de número de diapositiva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923BA85-5B1B-4430-8AB5-AFD366DC9D0A}"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2787051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n-US"/>
          </a:p>
        </p:txBody>
      </p:sp>
      <p:sp>
        <p:nvSpPr>
          <p:cNvPr id="3" name="Marcador de fecha 2"/>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BD12CAE-C5B7-4EF1-8C14-2F022D17BA56}"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5/4/2023</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Marcador de pie de página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Marcador de número de diapositiva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923BA85-5B1B-4430-8AB5-AFD366DC9D0A}"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7592487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BD12CAE-C5B7-4EF1-8C14-2F022D17BA56}"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5/4/2023</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Marcador de pie de página 2"/>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Marcador de número de diapositiva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923BA85-5B1B-4430-8AB5-AFD366DC9D0A}"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6981430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n-US"/>
          </a:p>
        </p:txBody>
      </p:sp>
      <p:sp>
        <p:nvSpPr>
          <p:cNvPr id="3" name="Marcador de contenid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el estilo de texto del patrón</a:t>
            </a:r>
          </a:p>
        </p:txBody>
      </p:sp>
      <p:sp>
        <p:nvSpPr>
          <p:cNvPr id="5" name="Marcador de fecha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BD12CAE-C5B7-4EF1-8C14-2F022D17BA56}"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5/4/2023</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Marcador de pie de página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Marcador de número de diapositiva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923BA85-5B1B-4430-8AB5-AFD366DC9D0A}"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2292096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n-US"/>
          </a:p>
        </p:txBody>
      </p:sp>
      <p:sp>
        <p:nvSpPr>
          <p:cNvPr id="3" name="Marcador de posición de imagen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el estilo de texto del patrón</a:t>
            </a:r>
          </a:p>
        </p:txBody>
      </p:sp>
      <p:sp>
        <p:nvSpPr>
          <p:cNvPr id="5" name="Marcador de fecha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BD12CAE-C5B7-4EF1-8C14-2F022D17BA56}"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5/4/2023</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Marcador de pie de página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Marcador de número de diapositiva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923BA85-5B1B-4430-8AB5-AFD366DC9D0A}"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4483135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n-US"/>
          </a:p>
        </p:txBody>
      </p:sp>
      <p:sp>
        <p:nvSpPr>
          <p:cNvPr id="3" name="Marcador de texto vertical 2"/>
          <p:cNvSpPr>
            <a:spLocks noGrp="1"/>
          </p:cNvSpPr>
          <p:nvPr>
            <p:ph type="body" orient="vert" idx="1"/>
          </p:nvPr>
        </p:nvSpPr>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Marcador de fecha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BD12CAE-C5B7-4EF1-8C14-2F022D17BA56}"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5/4/2023</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Marcador de pie de página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Marcador de número de diapositiva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923BA85-5B1B-4430-8AB5-AFD366DC9D0A}"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8778514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n-US"/>
          </a:p>
        </p:txBody>
      </p:sp>
      <p:sp>
        <p:nvSpPr>
          <p:cNvPr id="3" name="Marcador de texto vertical 2"/>
          <p:cNvSpPr>
            <a:spLocks noGrp="1"/>
          </p:cNvSpPr>
          <p:nvPr>
            <p:ph type="body" orient="vert" idx="1"/>
          </p:nvPr>
        </p:nvSpPr>
        <p:spPr>
          <a:xfrm>
            <a:off x="838200" y="365125"/>
            <a:ext cx="7734300" cy="5811838"/>
          </a:xfrm>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Marcador de fecha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BD12CAE-C5B7-4EF1-8C14-2F022D17BA56}"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5/4/2023</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Marcador de pie de página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Marcador de número de diapositiva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923BA85-5B1B-4430-8AB5-AFD366DC9D0A}"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3834771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n-US"/>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editar el estilo de subtítulo del patrón</a:t>
            </a:r>
            <a:endParaRPr lang="en-US"/>
          </a:p>
        </p:txBody>
      </p:sp>
      <p:sp>
        <p:nvSpPr>
          <p:cNvPr id="4" name="Marcador de fecha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BD12CAE-C5B7-4EF1-8C14-2F022D17BA56}"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5/4/2023</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Marcador de pie de página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Marcador de número de diapositiva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923BA85-5B1B-4430-8AB5-AFD366DC9D0A}"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1168206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n-US"/>
          </a:p>
        </p:txBody>
      </p:sp>
      <p:sp>
        <p:nvSpPr>
          <p:cNvPr id="3" name="Marcador de contenido 2"/>
          <p:cNvSpPr>
            <a:spLocks noGrp="1"/>
          </p:cNvSpPr>
          <p:nvPr>
            <p:ph idx="1"/>
          </p:nvPr>
        </p:nvSpPr>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Marcador de fecha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BD12CAE-C5B7-4EF1-8C14-2F022D17BA56}"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5/4/2023</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Marcador de pie de página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Marcador de número de diapositiva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923BA85-5B1B-4430-8AB5-AFD366DC9D0A}"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5929421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n-US"/>
          </a:p>
        </p:txBody>
      </p:sp>
      <p:sp>
        <p:nvSpPr>
          <p:cNvPr id="3" name="Marcador de tex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Editar el estilo de texto del patrón</a:t>
            </a:r>
          </a:p>
        </p:txBody>
      </p:sp>
      <p:sp>
        <p:nvSpPr>
          <p:cNvPr id="4" name="Marcador de fecha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BD12CAE-C5B7-4EF1-8C14-2F022D17BA56}"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5/4/2023</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Marcador de pie de página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Marcador de número de diapositiva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923BA85-5B1B-4430-8AB5-AFD366DC9D0A}"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4346867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n-US"/>
          </a:p>
        </p:txBody>
      </p:sp>
      <p:sp>
        <p:nvSpPr>
          <p:cNvPr id="3" name="Marcador de contenido 2"/>
          <p:cNvSpPr>
            <a:spLocks noGrp="1"/>
          </p:cNvSpPr>
          <p:nvPr>
            <p:ph sz="half" idx="1"/>
          </p:nvPr>
        </p:nvSpPr>
        <p:spPr>
          <a:xfrm>
            <a:off x="838200" y="1825625"/>
            <a:ext cx="5181600" cy="435133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Marcador de contenido 3"/>
          <p:cNvSpPr>
            <a:spLocks noGrp="1"/>
          </p:cNvSpPr>
          <p:nvPr>
            <p:ph sz="half" idx="2"/>
          </p:nvPr>
        </p:nvSpPr>
        <p:spPr>
          <a:xfrm>
            <a:off x="6172200" y="1825625"/>
            <a:ext cx="5181600" cy="435133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5" name="Marcador de fecha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BD12CAE-C5B7-4EF1-8C14-2F022D17BA56}"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5/4/2023</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Marcador de pie de página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Marcador de número de diapositiva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923BA85-5B1B-4430-8AB5-AFD366DC9D0A}"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3585275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es-ES"/>
              <a:t>Haga clic para modificar el estilo de título del patrón</a:t>
            </a:r>
            <a:endParaRPr lang="en-US"/>
          </a:p>
        </p:txBody>
      </p:sp>
      <p:sp>
        <p:nvSpPr>
          <p:cNvPr id="3" name="Marcador de tex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4" name="Marcador de contenido 3"/>
          <p:cNvSpPr>
            <a:spLocks noGrp="1"/>
          </p:cNvSpPr>
          <p:nvPr>
            <p:ph sz="half" idx="2"/>
          </p:nvPr>
        </p:nvSpPr>
        <p:spPr>
          <a:xfrm>
            <a:off x="839788" y="2505075"/>
            <a:ext cx="5157787" cy="368458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5" name="Marcador de tex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6" name="Marcador de contenido 5"/>
          <p:cNvSpPr>
            <a:spLocks noGrp="1"/>
          </p:cNvSpPr>
          <p:nvPr>
            <p:ph sz="quarter" idx="4"/>
          </p:nvPr>
        </p:nvSpPr>
        <p:spPr>
          <a:xfrm>
            <a:off x="6172200" y="2505075"/>
            <a:ext cx="5183188" cy="368458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7" name="Marcador de fecha 6"/>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BD12CAE-C5B7-4EF1-8C14-2F022D17BA56}"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5/4/2023</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8" name="Marcador de pie de página 7"/>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9" name="Marcador de número de diapositiva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923BA85-5B1B-4430-8AB5-AFD366DC9D0A}"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2221270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n-US"/>
          </a:p>
        </p:txBody>
      </p:sp>
      <p:sp>
        <p:nvSpPr>
          <p:cNvPr id="3" name="Marcador de fecha 2"/>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BD12CAE-C5B7-4EF1-8C14-2F022D17BA56}"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5/4/2023</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Marcador de pie de página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Marcador de número de diapositiva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923BA85-5B1B-4430-8AB5-AFD366DC9D0A}"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9184672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BD12CAE-C5B7-4EF1-8C14-2F022D17BA56}"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5/4/2023</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Marcador de pie de página 2"/>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Marcador de número de diapositiva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923BA85-5B1B-4430-8AB5-AFD366DC9D0A}"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8011657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n-US"/>
          </a:p>
        </p:txBody>
      </p:sp>
      <p:sp>
        <p:nvSpPr>
          <p:cNvPr id="3" name="Marcador de contenid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el estilo de texto del patrón</a:t>
            </a:r>
          </a:p>
        </p:txBody>
      </p:sp>
      <p:sp>
        <p:nvSpPr>
          <p:cNvPr id="5" name="Marcador de fecha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BD12CAE-C5B7-4EF1-8C14-2F022D17BA56}"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5/4/2023</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Marcador de pie de página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Marcador de número de diapositiva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923BA85-5B1B-4430-8AB5-AFD366DC9D0A}"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6698417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n-US"/>
          </a:p>
        </p:txBody>
      </p:sp>
      <p:sp>
        <p:nvSpPr>
          <p:cNvPr id="3" name="Marcador de posición de imagen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el estilo de texto del patrón</a:t>
            </a:r>
          </a:p>
        </p:txBody>
      </p:sp>
      <p:sp>
        <p:nvSpPr>
          <p:cNvPr id="5" name="Marcador de fecha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BD12CAE-C5B7-4EF1-8C14-2F022D17BA56}"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5/4/2023</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Marcador de pie de página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Marcador de número de diapositiva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923BA85-5B1B-4430-8AB5-AFD366DC9D0A}"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741608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n-US"/>
          </a:p>
        </p:txBody>
      </p:sp>
      <p:sp>
        <p:nvSpPr>
          <p:cNvPr id="3" name="Marcador de texto vertical 2"/>
          <p:cNvSpPr>
            <a:spLocks noGrp="1"/>
          </p:cNvSpPr>
          <p:nvPr>
            <p:ph type="body" orient="vert" idx="1"/>
          </p:nvPr>
        </p:nvSpPr>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Marcador de fecha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BD12CAE-C5B7-4EF1-8C14-2F022D17BA56}"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5/4/2023</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Marcador de pie de página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Marcador de número de diapositiva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923BA85-5B1B-4430-8AB5-AFD366DC9D0A}"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2836138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n-US"/>
          </a:p>
        </p:txBody>
      </p:sp>
      <p:sp>
        <p:nvSpPr>
          <p:cNvPr id="3" name="Marcador de texto vertical 2"/>
          <p:cNvSpPr>
            <a:spLocks noGrp="1"/>
          </p:cNvSpPr>
          <p:nvPr>
            <p:ph type="body" orient="vert" idx="1"/>
          </p:nvPr>
        </p:nvSpPr>
        <p:spPr>
          <a:xfrm>
            <a:off x="838200" y="365125"/>
            <a:ext cx="7734300" cy="5811838"/>
          </a:xfrm>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Marcador de fecha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BD12CAE-C5B7-4EF1-8C14-2F022D17BA56}"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5/4/2023</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Marcador de pie de página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Marcador de número de diapositiva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923BA85-5B1B-4430-8AB5-AFD366DC9D0A}"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647387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CO"/>
          </a:p>
        </p:txBody>
      </p:sp>
      <p:sp>
        <p:nvSpPr>
          <p:cNvPr id="3" name="Marcador de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6192C8D-5271-4792-87D9-4D0F3DB3F85C}" type="datetimeFigureOut">
              <a:rPr lang="es-CO" smtClean="0"/>
              <a:t>4/05/2023</a:t>
            </a:fld>
            <a:endParaRPr lang="es-CO"/>
          </a:p>
        </p:txBody>
      </p:sp>
      <p:sp>
        <p:nvSpPr>
          <p:cNvPr id="5" name="Marcador de pie de pá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CO"/>
          </a:p>
        </p:txBody>
      </p:sp>
      <p:sp>
        <p:nvSpPr>
          <p:cNvPr id="6" name="Marcador de número de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7124C54-AB35-4193-B773-E25A1EF25F40}" type="slidenum">
              <a:rPr lang="es-CO" smtClean="0"/>
              <a:t>‹Nº›</a:t>
            </a:fld>
            <a:endParaRPr lang="es-CO"/>
          </a:p>
        </p:txBody>
      </p:sp>
    </p:spTree>
    <p:extLst>
      <p:ext uri="{BB962C8B-B14F-4D97-AF65-F5344CB8AC3E}">
        <p14:creationId xmlns:p14="http://schemas.microsoft.com/office/powerpoint/2010/main" val="209216468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n-US"/>
          </a:p>
        </p:txBody>
      </p:sp>
      <p:sp>
        <p:nvSpPr>
          <p:cNvPr id="3" name="Marcador de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Marcador de fech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BBD12CAE-C5B7-4EF1-8C14-2F022D17BA56}"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5/4/2023</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Marcador de pie de pá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Marcador de número de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D923BA85-5B1B-4430-8AB5-AFD366DC9D0A}"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95759875"/>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n-US"/>
          </a:p>
        </p:txBody>
      </p:sp>
      <p:sp>
        <p:nvSpPr>
          <p:cNvPr id="3" name="Marcador de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Marcador de fech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BBD12CAE-C5B7-4EF1-8C14-2F022D17BA56}"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5/4/2023</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Marcador de pie de pá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Marcador de número de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D923BA85-5B1B-4430-8AB5-AFD366DC9D0A}"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16541815"/>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5.png"/><Relationship Id="rId1" Type="http://schemas.openxmlformats.org/officeDocument/2006/relationships/slideLayout" Target="../slideLayouts/slideLayout29.xml"/></Relationships>
</file>

<file path=ppt/slides/_rels/slide5.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5.png"/><Relationship Id="rId1" Type="http://schemas.openxmlformats.org/officeDocument/2006/relationships/slideLayout" Target="../slideLayouts/slideLayout18.xml"/><Relationship Id="rId4" Type="http://schemas.openxmlformats.org/officeDocument/2006/relationships/image" Target="../media/image2.jpg"/></Relationships>
</file>

<file path=ppt/slides/_rels/slide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5.png"/><Relationship Id="rId1" Type="http://schemas.openxmlformats.org/officeDocument/2006/relationships/slideLayout" Target="../slideLayouts/slideLayout29.xml"/></Relationships>
</file>

<file path=ppt/slides/_rels/slide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7.png"/><Relationship Id="rId1" Type="http://schemas.openxmlformats.org/officeDocument/2006/relationships/slideLayout" Target="../slideLayouts/slideLayout29.xml"/></Relationships>
</file>

<file path=ppt/slides/_rels/slide8.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7.png"/><Relationship Id="rId1" Type="http://schemas.openxmlformats.org/officeDocument/2006/relationships/slideLayout" Target="../slideLayouts/slideLayout29.xml"/></Relationships>
</file>

<file path=ppt/slides/_rels/slide9.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7.png"/><Relationship Id="rId1" Type="http://schemas.openxmlformats.org/officeDocument/2006/relationships/slideLayout" Target="../slideLayouts/slideLayout29.xml"/></Relationships>
</file>

<file path=ppt/slides/_rels/slide10.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7.png"/><Relationship Id="rId1" Type="http://schemas.openxmlformats.org/officeDocument/2006/relationships/slideLayout" Target="../slideLayouts/slideLayout29.xml"/></Relationships>
</file>

<file path=ppt/slides/_rels/slide1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5.png"/><Relationship Id="rId1" Type="http://schemas.openxmlformats.org/officeDocument/2006/relationships/slideLayout" Target="../slideLayouts/slideLayout29.xml"/></Relationships>
</file>

<file path=ppt/slides/_rels/slide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9.xml"/></Relationships>
</file>

<file path=ppt/slides/_rels/slide1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7.png"/><Relationship Id="rId1" Type="http://schemas.openxmlformats.org/officeDocument/2006/relationships/slideLayout" Target="../slideLayouts/slideLayout29.xml"/></Relationships>
</file>

<file path=ppt/slides/_rels/slide1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7.png"/><Relationship Id="rId1" Type="http://schemas.openxmlformats.org/officeDocument/2006/relationships/slideLayout" Target="../slideLayouts/slideLayout29.xml"/></Relationships>
</file>

<file path=ppt/slides/_rels/slide1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7.png"/><Relationship Id="rId1" Type="http://schemas.openxmlformats.org/officeDocument/2006/relationships/slideLayout" Target="../slideLayouts/slideLayout29.xml"/></Relationships>
</file>

<file path=ppt/slides/_rels/slide1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7.png"/><Relationship Id="rId1" Type="http://schemas.openxmlformats.org/officeDocument/2006/relationships/slideLayout" Target="../slideLayouts/slideLayout29.xml"/></Relationships>
</file>

<file path=ppt/slides/_rels/slide1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7.png"/><Relationship Id="rId1" Type="http://schemas.openxmlformats.org/officeDocument/2006/relationships/slideLayout" Target="../slideLayouts/slideLayout29.xml"/></Relationships>
</file>

<file path=ppt/slides/_rels/slide18.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7.png"/><Relationship Id="rId1" Type="http://schemas.openxmlformats.org/officeDocument/2006/relationships/slideLayout" Target="../slideLayouts/slideLayout2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p:txBody>
          <a:bodyPr/>
          <a:lstStyle/>
          <a:p>
            <a:endParaRPr lang="es-CO"/>
          </a:p>
        </p:txBody>
      </p:sp>
      <p:pic>
        <p:nvPicPr>
          <p:cNvPr id="4" name="Imagen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a:effectLst>
            <a:glow rad="139700">
              <a:schemeClr val="accent2">
                <a:satMod val="175000"/>
                <a:alpha val="40000"/>
              </a:schemeClr>
            </a:glow>
          </a:effectLst>
        </p:spPr>
      </p:pic>
      <p:sp>
        <p:nvSpPr>
          <p:cNvPr id="3" name="Subtítulo 2"/>
          <p:cNvSpPr>
            <a:spLocks noGrp="1"/>
          </p:cNvSpPr>
          <p:nvPr>
            <p:ph type="subTitle" idx="1"/>
          </p:nvPr>
        </p:nvSpPr>
        <p:spPr>
          <a:xfrm>
            <a:off x="3187700" y="622301"/>
            <a:ext cx="8483600" cy="3200400"/>
          </a:xfrm>
        </p:spPr>
        <p:txBody>
          <a:bodyPr>
            <a:normAutofit/>
          </a:bodyPr>
          <a:lstStyle/>
          <a:p>
            <a:r>
              <a:rPr lang="es-CO" sz="6000" b="1" dirty="0">
                <a:ln w="38100">
                  <a:solidFill>
                    <a:srgbClr val="00B050"/>
                  </a:solidFill>
                </a:ln>
                <a:solidFill>
                  <a:srgbClr val="0070C0"/>
                </a:solidFill>
                <a:latin typeface="Aharoni" panose="02010803020104030203" pitchFamily="2" charset="-79"/>
                <a:cs typeface="Aharoni" panose="02010803020104030203" pitchFamily="2" charset="-79"/>
              </a:rPr>
              <a:t>CUARTO ENCUENTRO DE:  “LEYENDO CON MI PROFE”</a:t>
            </a:r>
          </a:p>
          <a:p>
            <a:endParaRPr lang="es-CO" sz="3600" b="1" dirty="0">
              <a:ln w="38100">
                <a:solidFill>
                  <a:srgbClr val="00B050"/>
                </a:solidFill>
              </a:ln>
              <a:solidFill>
                <a:srgbClr val="C00000"/>
              </a:solidFill>
            </a:endParaRPr>
          </a:p>
          <a:p>
            <a:endParaRPr lang="es-CO" dirty="0"/>
          </a:p>
          <a:p>
            <a:endParaRPr lang="es-CO" dirty="0"/>
          </a:p>
        </p:txBody>
      </p:sp>
      <p:pic>
        <p:nvPicPr>
          <p:cNvPr id="5" name="Imagen 2">
            <a:extLst>
              <a:ext uri="{FF2B5EF4-FFF2-40B4-BE49-F238E27FC236}">
                <a16:creationId xmlns:a16="http://schemas.microsoft.com/office/drawing/2014/main" id="{4D5F5149-E5EF-432C-9EB5-9648036356D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8630" y="1469682"/>
            <a:ext cx="2369141" cy="2647463"/>
          </a:xfrm>
          <a:prstGeom prst="rect">
            <a:avLst/>
          </a:prstGeom>
          <a:ln w="57150" cap="sq">
            <a:solidFill>
              <a:srgbClr val="FFFF00"/>
            </a:solidFill>
            <a:prstDash val="solid"/>
            <a:miter lim="800000"/>
          </a:ln>
          <a:effectLst>
            <a:glow rad="101600">
              <a:schemeClr val="accent2">
                <a:satMod val="175000"/>
                <a:alpha val="40000"/>
              </a:schemeClr>
            </a:glow>
            <a:outerShdw blurRad="50800" dist="38100" dir="5400000" algn="t" rotWithShape="0">
              <a:prstClr val="black">
                <a:alpha val="40000"/>
              </a:prstClr>
            </a:outerShdw>
          </a:effectLst>
        </p:spPr>
      </p:pic>
      <p:sp>
        <p:nvSpPr>
          <p:cNvPr id="7" name="CuadroTexto 6">
            <a:extLst>
              <a:ext uri="{FF2B5EF4-FFF2-40B4-BE49-F238E27FC236}">
                <a16:creationId xmlns:a16="http://schemas.microsoft.com/office/drawing/2014/main" id="{15FC9638-EDA7-41CD-AA34-0E0BED61E211}"/>
              </a:ext>
            </a:extLst>
          </p:cNvPr>
          <p:cNvSpPr txBox="1"/>
          <p:nvPr/>
        </p:nvSpPr>
        <p:spPr>
          <a:xfrm>
            <a:off x="4823791" y="3509963"/>
            <a:ext cx="5592418" cy="1569660"/>
          </a:xfrm>
          <a:prstGeom prst="rect">
            <a:avLst/>
          </a:prstGeom>
          <a:noFill/>
        </p:spPr>
        <p:txBody>
          <a:bodyPr wrap="square" rtlCol="0">
            <a:spAutoFit/>
          </a:bodyPr>
          <a:lstStyle/>
          <a:p>
            <a:pPr algn="ctr"/>
            <a:r>
              <a:rPr lang="es-ES" sz="4800" b="1" dirty="0"/>
              <a:t>GRADO: TERCERO</a:t>
            </a:r>
          </a:p>
          <a:p>
            <a:pPr algn="ctr"/>
            <a:r>
              <a:rPr lang="es-ES" sz="4800" b="1" dirty="0"/>
              <a:t>SEDE: D</a:t>
            </a:r>
            <a:endParaRPr lang="es-CO" sz="4800" b="1" dirty="0"/>
          </a:p>
        </p:txBody>
      </p:sp>
    </p:spTree>
    <p:extLst>
      <p:ext uri="{BB962C8B-B14F-4D97-AF65-F5344CB8AC3E}">
        <p14:creationId xmlns:p14="http://schemas.microsoft.com/office/powerpoint/2010/main" val="11927792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n-US"/>
          </a:p>
        </p:txBody>
      </p:sp>
      <p:sp>
        <p:nvSpPr>
          <p:cNvPr id="3" name="Marcador de contenido 2"/>
          <p:cNvSpPr>
            <a:spLocks noGrp="1"/>
          </p:cNvSpPr>
          <p:nvPr>
            <p:ph idx="1"/>
          </p:nvPr>
        </p:nvSpPr>
        <p:spPr/>
        <p:txBody>
          <a:bodyPr/>
          <a:lstStyle/>
          <a:p>
            <a:endParaRPr lang="en-US"/>
          </a:p>
        </p:txBody>
      </p:sp>
      <p:pic>
        <p:nvPicPr>
          <p:cNvPr id="4" name="Imagen 3"/>
          <p:cNvPicPr>
            <a:picLocks noChangeAspect="1"/>
          </p:cNvPicPr>
          <p:nvPr/>
        </p:nvPicPr>
        <p:blipFill rotWithShape="1">
          <a:blip r:embed="rId2"/>
          <a:srcRect t="2479" b="9646"/>
          <a:stretch/>
        </p:blipFill>
        <p:spPr>
          <a:xfrm>
            <a:off x="0" y="0"/>
            <a:ext cx="12192000" cy="7137400"/>
          </a:xfrm>
          <a:prstGeom prst="rect">
            <a:avLst/>
          </a:prstGeom>
        </p:spPr>
      </p:pic>
      <p:sp>
        <p:nvSpPr>
          <p:cNvPr id="5" name="CuadroTexto 4"/>
          <p:cNvSpPr txBox="1"/>
          <p:nvPr/>
        </p:nvSpPr>
        <p:spPr>
          <a:xfrm>
            <a:off x="635000" y="1027906"/>
            <a:ext cx="10922000" cy="1569660"/>
          </a:xfrm>
          <a:prstGeom prst="rect">
            <a:avLst/>
          </a:prstGeom>
          <a:noFill/>
        </p:spPr>
        <p:txBody>
          <a:bodyPr wrap="square" rtlCol="0">
            <a:prstTxWarp prst="textStop">
              <a:avLst/>
            </a:prstTxWarp>
            <a:spAutoFit/>
          </a:bodyPr>
          <a:lstStyle/>
          <a:p>
            <a:pPr algn="ctr"/>
            <a:r>
              <a:rPr lang="es-ES" dirty="0">
                <a:solidFill>
                  <a:srgbClr val="00B050"/>
                </a:solidFill>
              </a:rPr>
              <a:t> </a:t>
            </a:r>
            <a:r>
              <a:rPr lang="es-ES" sz="4800" b="1" dirty="0">
                <a:ln w="38100">
                  <a:solidFill>
                    <a:srgbClr val="FF0000"/>
                  </a:solidFill>
                </a:ln>
                <a:solidFill>
                  <a:srgbClr val="FF0000"/>
                </a:solidFill>
                <a:effectLst>
                  <a:outerShdw blurRad="38100" dist="38100" dir="2700000" algn="tl">
                    <a:srgbClr val="000000">
                      <a:alpha val="43137"/>
                    </a:srgbClr>
                  </a:outerShdw>
                </a:effectLst>
                <a:latin typeface="Comic Sans MS" panose="030F0702030302020204" pitchFamily="66" charset="0"/>
              </a:rPr>
              <a:t>EL LUGAR MAS BONITO DEL MUNDO</a:t>
            </a:r>
            <a:endParaRPr lang="en-US" sz="4800" b="1" dirty="0">
              <a:ln w="38100">
                <a:solidFill>
                  <a:srgbClr val="FF0000"/>
                </a:solidFill>
              </a:ln>
              <a:solidFill>
                <a:srgbClr val="FF0000"/>
              </a:solidFill>
              <a:effectLst>
                <a:outerShdw blurRad="38100" dist="38100" dir="2700000" algn="tl">
                  <a:srgbClr val="000000">
                    <a:alpha val="43137"/>
                  </a:srgbClr>
                </a:outerShdw>
              </a:effectLst>
              <a:latin typeface="Comic Sans MS" panose="030F0702030302020204" pitchFamily="66" charset="0"/>
            </a:endParaRPr>
          </a:p>
        </p:txBody>
      </p:sp>
      <p:sp>
        <p:nvSpPr>
          <p:cNvPr id="6" name="CuadroTexto 5"/>
          <p:cNvSpPr txBox="1"/>
          <p:nvPr/>
        </p:nvSpPr>
        <p:spPr>
          <a:xfrm>
            <a:off x="1244600" y="2748309"/>
            <a:ext cx="9156700" cy="1754326"/>
          </a:xfrm>
          <a:prstGeom prst="rect">
            <a:avLst/>
          </a:prstGeom>
          <a:noFill/>
        </p:spPr>
        <p:txBody>
          <a:bodyPr wrap="square" rtlCol="0">
            <a:spAutoFit/>
          </a:bodyPr>
          <a:lstStyle/>
          <a:p>
            <a:pPr algn="ctr"/>
            <a:r>
              <a:rPr lang="es-ES" sz="3600" b="1" dirty="0">
                <a:solidFill>
                  <a:srgbClr val="00B050"/>
                </a:solidFill>
                <a:latin typeface="Comic Sans MS" panose="030F0702030302020204" pitchFamily="66" charset="0"/>
              </a:rPr>
              <a:t>By: Ann Cameron</a:t>
            </a:r>
          </a:p>
          <a:p>
            <a:pPr algn="ctr"/>
            <a:r>
              <a:rPr lang="es-ES" sz="3600" b="1" dirty="0">
                <a:latin typeface="Comic Sans MS" panose="030F0702030302020204" pitchFamily="66" charset="0"/>
              </a:rPr>
              <a:t>CUARTO CAPITULO</a:t>
            </a:r>
          </a:p>
          <a:p>
            <a:pPr algn="ctr"/>
            <a:r>
              <a:rPr lang="es-ES" sz="3600" b="1" dirty="0">
                <a:latin typeface="Comic Sans MS" panose="030F0702030302020204" pitchFamily="66" charset="0"/>
              </a:rPr>
              <a:t>CHAPTER FOUR</a:t>
            </a:r>
            <a:endParaRPr lang="en-US" sz="3600" b="1" dirty="0">
              <a:latin typeface="Comic Sans MS" panose="030F0702030302020204" pitchFamily="66" charset="0"/>
            </a:endParaRPr>
          </a:p>
        </p:txBody>
      </p:sp>
      <p:pic>
        <p:nvPicPr>
          <p:cNvPr id="7" name="Imagen 2">
            <a:extLst>
              <a:ext uri="{FF2B5EF4-FFF2-40B4-BE49-F238E27FC236}">
                <a16:creationId xmlns:a16="http://schemas.microsoft.com/office/drawing/2014/main" id="{4D5F5149-E5EF-432C-9EB5-9648036356D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94682" y="2263043"/>
            <a:ext cx="1609818" cy="174508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3985201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2"/>
          <a:stretch>
            <a:fillRect/>
          </a:stretch>
        </p:blipFill>
        <p:spPr>
          <a:xfrm>
            <a:off x="0" y="-297"/>
            <a:ext cx="12192000" cy="6858594"/>
          </a:xfrm>
          <a:prstGeom prst="rect">
            <a:avLst/>
          </a:prstGeom>
        </p:spPr>
      </p:pic>
      <p:sp>
        <p:nvSpPr>
          <p:cNvPr id="6" name="CuadroTexto 5"/>
          <p:cNvSpPr txBox="1"/>
          <p:nvPr/>
        </p:nvSpPr>
        <p:spPr>
          <a:xfrm>
            <a:off x="1752600" y="0"/>
            <a:ext cx="10172700" cy="7294305"/>
          </a:xfrm>
          <a:prstGeom prst="rect">
            <a:avLst/>
          </a:prstGeom>
          <a:noFill/>
        </p:spPr>
        <p:txBody>
          <a:bodyPr wrap="square" rtlCol="0">
            <a:spAutoFit/>
          </a:bodyPr>
          <a:lstStyle/>
          <a:p>
            <a:r>
              <a:rPr lang="es-ES" sz="3600" b="1" dirty="0">
                <a:solidFill>
                  <a:srgbClr val="FF0000"/>
                </a:solidFill>
                <a:latin typeface="Comic Sans MS" panose="030F0702030302020204" pitchFamily="66" charset="0"/>
              </a:rPr>
              <a:t>Repasemos entre todos lo acontecido </a:t>
            </a:r>
          </a:p>
          <a:p>
            <a:r>
              <a:rPr lang="es-ES" sz="3600" b="1" dirty="0">
                <a:solidFill>
                  <a:srgbClr val="FF0000"/>
                </a:solidFill>
                <a:latin typeface="Comic Sans MS" panose="030F0702030302020204" pitchFamily="66" charset="0"/>
              </a:rPr>
              <a:t>en los  capítulos anteriores:</a:t>
            </a:r>
          </a:p>
          <a:p>
            <a:endParaRPr lang="es-ES" sz="3600" b="1" dirty="0">
              <a:solidFill>
                <a:srgbClr val="FF0000"/>
              </a:solidFill>
              <a:latin typeface="Comic Sans MS" panose="030F0702030302020204" pitchFamily="66" charset="0"/>
            </a:endParaRPr>
          </a:p>
          <a:p>
            <a:pPr marL="742950" indent="-742950">
              <a:buClr>
                <a:srgbClr val="FF0000"/>
              </a:buClr>
              <a:buAutoNum type="arabicPeriod"/>
            </a:pPr>
            <a:r>
              <a:rPr lang="es-ES" sz="3200" dirty="0">
                <a:latin typeface="Comic Sans MS" panose="030F0702030302020204" pitchFamily="66" charset="0"/>
              </a:rPr>
              <a:t>¿Quién es el personaje principal del libro?</a:t>
            </a:r>
          </a:p>
          <a:p>
            <a:pPr marL="742950" indent="-742950">
              <a:buClr>
                <a:srgbClr val="FF0000"/>
              </a:buClr>
              <a:buAutoNum type="arabicPeriod"/>
            </a:pPr>
            <a:r>
              <a:rPr lang="es-ES" sz="3200" dirty="0">
                <a:latin typeface="Comic Sans MS" panose="030F0702030302020204" pitchFamily="66" charset="0"/>
              </a:rPr>
              <a:t>¿Por qué Juan se vio obligado junto con su mamá a vivir con su abuela?</a:t>
            </a:r>
          </a:p>
          <a:p>
            <a:pPr marL="742950" indent="-742950">
              <a:buClr>
                <a:srgbClr val="FF0000"/>
              </a:buClr>
              <a:buAutoNum type="arabicPeriod"/>
            </a:pPr>
            <a:r>
              <a:rPr lang="es-ES" sz="3200" dirty="0">
                <a:latin typeface="Comic Sans MS" panose="030F0702030302020204" pitchFamily="66" charset="0"/>
              </a:rPr>
              <a:t>¿Cuál fue la causa por la cual la mamá abandonó a Juan y como se sintió él?</a:t>
            </a:r>
          </a:p>
          <a:p>
            <a:pPr marL="742950" indent="-742950">
              <a:buClr>
                <a:srgbClr val="FF0000"/>
              </a:buClr>
              <a:buAutoNum type="arabicPeriod"/>
            </a:pPr>
            <a:r>
              <a:rPr lang="es-ES" sz="3200" dirty="0">
                <a:latin typeface="Comic Sans MS" panose="030F0702030302020204" pitchFamily="66" charset="0"/>
              </a:rPr>
              <a:t>¿En dónde le tocó dormir a Juan en casa de su abuela y Por qué? </a:t>
            </a:r>
          </a:p>
          <a:p>
            <a:pPr marL="742950" indent="-742950">
              <a:buClr>
                <a:srgbClr val="FF0000"/>
              </a:buClr>
              <a:buAutoNum type="arabicPeriod"/>
            </a:pPr>
            <a:r>
              <a:rPr lang="es-ES" sz="3200" dirty="0">
                <a:latin typeface="Comic Sans MS" panose="030F0702030302020204" pitchFamily="66" charset="0"/>
              </a:rPr>
              <a:t>¿A qué se dedicaba la abuela de Juan y qué oficio le enseñó?</a:t>
            </a:r>
          </a:p>
          <a:p>
            <a:pPr marL="742950" indent="-742950">
              <a:buAutoNum type="arabicPeriod"/>
            </a:pPr>
            <a:endParaRPr lang="es-ES" sz="3600" dirty="0">
              <a:latin typeface="Comic Sans MS" panose="030F0702030302020204" pitchFamily="66" charset="0"/>
            </a:endParaRPr>
          </a:p>
          <a:p>
            <a:pPr marL="742950" indent="-742950">
              <a:buAutoNum type="arabicPeriod"/>
            </a:pPr>
            <a:endParaRPr lang="en-US" sz="3600" dirty="0">
              <a:latin typeface="Comic Sans MS" panose="030F0702030302020204" pitchFamily="66" charset="0"/>
            </a:endParaRPr>
          </a:p>
        </p:txBody>
      </p:sp>
      <p:pic>
        <p:nvPicPr>
          <p:cNvPr id="4" name="Imagen 2">
            <a:extLst>
              <a:ext uri="{FF2B5EF4-FFF2-40B4-BE49-F238E27FC236}">
                <a16:creationId xmlns:a16="http://schemas.microsoft.com/office/drawing/2014/main" id="{4D5F5149-E5EF-432C-9EB5-9648036356D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10698" y="266700"/>
            <a:ext cx="1414602" cy="13462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9358902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p:cNvPicPr>
            <a:picLocks noChangeAspect="1"/>
          </p:cNvPicPr>
          <p:nvPr/>
        </p:nvPicPr>
        <p:blipFill rotWithShape="1">
          <a:blip r:embed="rId2"/>
          <a:srcRect r="12188"/>
          <a:stretch/>
        </p:blipFill>
        <p:spPr>
          <a:xfrm>
            <a:off x="0" y="0"/>
            <a:ext cx="12192000" cy="6858000"/>
          </a:xfrm>
          <a:prstGeom prst="rect">
            <a:avLst/>
          </a:prstGeom>
        </p:spPr>
      </p:pic>
      <p:sp>
        <p:nvSpPr>
          <p:cNvPr id="2" name="CuadroTexto 1"/>
          <p:cNvSpPr txBox="1"/>
          <p:nvPr/>
        </p:nvSpPr>
        <p:spPr>
          <a:xfrm>
            <a:off x="1803400" y="190500"/>
            <a:ext cx="9499600" cy="1569660"/>
          </a:xfrm>
          <a:prstGeom prst="rect">
            <a:avLst/>
          </a:prstGeom>
          <a:noFill/>
        </p:spPr>
        <p:txBody>
          <a:bodyPr wrap="square" rtlCol="0">
            <a:spAutoFit/>
          </a:bodyPr>
          <a:lstStyle/>
          <a:p>
            <a:pPr algn="ctr"/>
            <a:r>
              <a:rPr lang="es-ES" sz="3200" b="1" dirty="0">
                <a:latin typeface="Comic Sans MS" panose="030F0702030302020204" pitchFamily="66" charset="0"/>
              </a:rPr>
              <a:t>¡Vamos a predecir!…</a:t>
            </a:r>
          </a:p>
          <a:p>
            <a:pPr algn="just"/>
            <a:endParaRPr lang="es-ES" sz="3200" dirty="0">
              <a:latin typeface="Comic Sans MS" panose="030F0702030302020204" pitchFamily="66" charset="0"/>
            </a:endParaRPr>
          </a:p>
          <a:p>
            <a:pPr algn="just"/>
            <a:r>
              <a:rPr lang="es-ES" sz="3200" dirty="0">
                <a:latin typeface="Comic Sans MS" panose="030F0702030302020204" pitchFamily="66" charset="0"/>
              </a:rPr>
              <a:t> </a:t>
            </a:r>
            <a:endParaRPr lang="en-US" sz="3200" dirty="0">
              <a:latin typeface="Comic Sans MS" panose="030F0702030302020204" pitchFamily="66" charset="0"/>
            </a:endParaRPr>
          </a:p>
        </p:txBody>
      </p:sp>
      <p:sp>
        <p:nvSpPr>
          <p:cNvPr id="4" name="Rectángulo redondeado 3"/>
          <p:cNvSpPr/>
          <p:nvPr/>
        </p:nvSpPr>
        <p:spPr>
          <a:xfrm>
            <a:off x="3017056" y="975330"/>
            <a:ext cx="6666963" cy="3456970"/>
          </a:xfrm>
          <a:prstGeom prst="roundRect">
            <a:avLst/>
          </a:prstGeom>
          <a:solidFill>
            <a:srgbClr val="F29CDB"/>
          </a:solidFill>
          <a:ln w="38100">
            <a:solidFill>
              <a:srgbClr val="FD33D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ln w="0"/>
                <a:solidFill>
                  <a:schemeClr val="tx1"/>
                </a:solidFill>
                <a:effectLst>
                  <a:outerShdw blurRad="38100" dist="19050" dir="2700000" algn="tl" rotWithShape="0">
                    <a:schemeClr val="dk1">
                      <a:alpha val="40000"/>
                    </a:schemeClr>
                  </a:outerShdw>
                </a:effectLst>
                <a:latin typeface="Comic Sans MS" panose="030F0702030302020204" pitchFamily="66" charset="0"/>
              </a:rPr>
              <a:t>Recuerdas que en el capítulo anterior, Juan empezó a trabajar como lustra botas, por orden de su abuela. ¿Cuál crees que será el futuro que le deparará a Juan en este capítulo?</a:t>
            </a:r>
          </a:p>
        </p:txBody>
      </p:sp>
      <p:pic>
        <p:nvPicPr>
          <p:cNvPr id="5" name="Imagen 2">
            <a:extLst>
              <a:ext uri="{FF2B5EF4-FFF2-40B4-BE49-F238E27FC236}">
                <a16:creationId xmlns:a16="http://schemas.microsoft.com/office/drawing/2014/main" id="{4D5F5149-E5EF-432C-9EB5-9648036356D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45628" y="4772607"/>
            <a:ext cx="1609818" cy="174508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24319578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p:cNvPicPr>
            <a:picLocks noChangeAspect="1"/>
          </p:cNvPicPr>
          <p:nvPr/>
        </p:nvPicPr>
        <p:blipFill rotWithShape="1">
          <a:blip r:embed="rId2"/>
          <a:srcRect r="12188"/>
          <a:stretch/>
        </p:blipFill>
        <p:spPr>
          <a:xfrm>
            <a:off x="0" y="0"/>
            <a:ext cx="12192000" cy="6972300"/>
          </a:xfrm>
          <a:prstGeom prst="rect">
            <a:avLst/>
          </a:prstGeom>
        </p:spPr>
      </p:pic>
      <p:pic>
        <p:nvPicPr>
          <p:cNvPr id="4" name="Imagen 3"/>
          <p:cNvPicPr>
            <a:picLocks noChangeAspect="1"/>
          </p:cNvPicPr>
          <p:nvPr/>
        </p:nvPicPr>
        <p:blipFill rotWithShape="1">
          <a:blip r:embed="rId3"/>
          <a:srcRect t="2080" r="3133"/>
          <a:stretch/>
        </p:blipFill>
        <p:spPr>
          <a:xfrm>
            <a:off x="1817652" y="392068"/>
            <a:ext cx="5243548" cy="6188164"/>
          </a:xfrm>
          <a:prstGeom prst="rect">
            <a:avLst/>
          </a:prstGeom>
        </p:spPr>
      </p:pic>
      <p:sp>
        <p:nvSpPr>
          <p:cNvPr id="6" name="Llamada de flecha a la izquierda 5"/>
          <p:cNvSpPr/>
          <p:nvPr/>
        </p:nvSpPr>
        <p:spPr>
          <a:xfrm>
            <a:off x="7061200" y="825500"/>
            <a:ext cx="4762500" cy="3162300"/>
          </a:xfrm>
          <a:prstGeom prst="leftArrowCallout">
            <a:avLst>
              <a:gd name="adj1" fmla="val 32179"/>
              <a:gd name="adj2" fmla="val 25000"/>
              <a:gd name="adj3" fmla="val 24487"/>
              <a:gd name="adj4" fmla="val 64977"/>
            </a:avLst>
          </a:prstGeom>
          <a:solidFill>
            <a:srgbClr val="F29CDB"/>
          </a:solidFill>
          <a:ln w="38100">
            <a:solidFill>
              <a:srgbClr val="FD33D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3200" dirty="0">
                <a:solidFill>
                  <a:schemeClr val="tx1"/>
                </a:solidFill>
                <a:latin typeface="Comic Sans MS" panose="030F0702030302020204" pitchFamily="66" charset="0"/>
              </a:rPr>
              <a:t>Observa </a:t>
            </a:r>
          </a:p>
          <a:p>
            <a:pPr algn="ctr"/>
            <a:r>
              <a:rPr lang="es-ES" sz="3200" dirty="0">
                <a:solidFill>
                  <a:schemeClr val="tx1"/>
                </a:solidFill>
                <a:latin typeface="Comic Sans MS" panose="030F0702030302020204" pitchFamily="66" charset="0"/>
              </a:rPr>
              <a:t>detenidamente</a:t>
            </a:r>
          </a:p>
          <a:p>
            <a:pPr algn="ctr"/>
            <a:r>
              <a:rPr lang="es-ES" sz="3200" dirty="0">
                <a:solidFill>
                  <a:schemeClr val="tx1"/>
                </a:solidFill>
                <a:latin typeface="Comic Sans MS" panose="030F0702030302020204" pitchFamily="66" charset="0"/>
              </a:rPr>
              <a:t>esta imagen.</a:t>
            </a:r>
            <a:endParaRPr lang="en-US" sz="3200" dirty="0">
              <a:solidFill>
                <a:schemeClr val="tx1"/>
              </a:solidFill>
              <a:latin typeface="Comic Sans MS" panose="030F0702030302020204" pitchFamily="66" charset="0"/>
            </a:endParaRPr>
          </a:p>
        </p:txBody>
      </p:sp>
      <p:pic>
        <p:nvPicPr>
          <p:cNvPr id="7" name="Imagen 2">
            <a:extLst>
              <a:ext uri="{FF2B5EF4-FFF2-40B4-BE49-F238E27FC236}">
                <a16:creationId xmlns:a16="http://schemas.microsoft.com/office/drawing/2014/main" id="{4D5F5149-E5EF-432C-9EB5-9648036356D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302782" y="5257800"/>
            <a:ext cx="1609818" cy="14224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2710069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p:cNvPicPr>
            <a:picLocks noChangeAspect="1"/>
          </p:cNvPicPr>
          <p:nvPr/>
        </p:nvPicPr>
        <p:blipFill rotWithShape="1">
          <a:blip r:embed="rId2"/>
          <a:srcRect r="12188"/>
          <a:stretch/>
        </p:blipFill>
        <p:spPr>
          <a:xfrm>
            <a:off x="0" y="0"/>
            <a:ext cx="12192000" cy="6858000"/>
          </a:xfrm>
          <a:prstGeom prst="rect">
            <a:avLst/>
          </a:prstGeom>
        </p:spPr>
      </p:pic>
      <p:sp>
        <p:nvSpPr>
          <p:cNvPr id="2" name="CuadroTexto 1"/>
          <p:cNvSpPr txBox="1"/>
          <p:nvPr/>
        </p:nvSpPr>
        <p:spPr>
          <a:xfrm>
            <a:off x="1803400" y="190500"/>
            <a:ext cx="9499600" cy="6494085"/>
          </a:xfrm>
          <a:prstGeom prst="rect">
            <a:avLst/>
          </a:prstGeom>
          <a:noFill/>
        </p:spPr>
        <p:txBody>
          <a:bodyPr wrap="square" rtlCol="0">
            <a:spAutoFit/>
          </a:bodyPr>
          <a:lstStyle/>
          <a:p>
            <a:pPr algn="ctr"/>
            <a:r>
              <a:rPr lang="es-ES" sz="3200" b="1" dirty="0">
                <a:solidFill>
                  <a:srgbClr val="FF0000"/>
                </a:solidFill>
                <a:effectLst>
                  <a:outerShdw blurRad="38100" dist="38100" dir="2700000" algn="tl">
                    <a:srgbClr val="000000">
                      <a:alpha val="43137"/>
                    </a:srgbClr>
                  </a:outerShdw>
                </a:effectLst>
                <a:latin typeface="Comic Sans MS" panose="030F0702030302020204" pitchFamily="66" charset="0"/>
              </a:rPr>
              <a:t>CAPÍTULO CUATRO- CHAPTER FOUR</a:t>
            </a:r>
          </a:p>
          <a:p>
            <a:pPr algn="just"/>
            <a:endParaRPr lang="es-ES" sz="3200" dirty="0">
              <a:latin typeface="Comic Sans MS" panose="030F0702030302020204" pitchFamily="66" charset="0"/>
            </a:endParaRPr>
          </a:p>
          <a:p>
            <a:pPr algn="just"/>
            <a:r>
              <a:rPr lang="es-ES" sz="3200" dirty="0">
                <a:latin typeface="Comic Sans MS" panose="030F0702030302020204" pitchFamily="66" charset="0"/>
              </a:rPr>
              <a:t>Sólo había una cosa que, a veces, me hacía sentirme un poco triste, y era cuando veía que pasaban cerca de mí chicos que iban a la escuela. Yo me pasaba el día sentado entre el polvo, manchado de betún, y ellos iban limpios y bien peinados con sus lápices y sus cuadernos camino de sus clases.</a:t>
            </a:r>
          </a:p>
          <a:p>
            <a:pPr algn="just"/>
            <a:endParaRPr lang="es-ES" sz="3200" dirty="0">
              <a:latin typeface="Comic Sans MS" panose="030F0702030302020204" pitchFamily="66" charset="0"/>
            </a:endParaRPr>
          </a:p>
          <a:p>
            <a:pPr algn="just"/>
            <a:r>
              <a:rPr lang="es-ES" sz="3200" dirty="0">
                <a:latin typeface="Comic Sans MS" panose="030F0702030302020204" pitchFamily="66" charset="0"/>
              </a:rPr>
              <a:t>Hay muchos chicos que no van a la escuela</a:t>
            </a:r>
          </a:p>
          <a:p>
            <a:pPr algn="just"/>
            <a:r>
              <a:rPr lang="es-ES" sz="3200" dirty="0">
                <a:latin typeface="Comic Sans MS" panose="030F0702030302020204" pitchFamily="66" charset="0"/>
              </a:rPr>
              <a:t> porque sus padres quieren que trabajen.</a:t>
            </a:r>
          </a:p>
          <a:p>
            <a:pPr algn="just"/>
            <a:r>
              <a:rPr lang="es-ES" sz="3200" dirty="0">
                <a:latin typeface="Comic Sans MS" panose="030F0702030302020204" pitchFamily="66" charset="0"/>
              </a:rPr>
              <a:t> </a:t>
            </a:r>
            <a:endParaRPr lang="en-US" sz="3200" dirty="0">
              <a:latin typeface="Comic Sans MS" panose="030F0702030302020204" pitchFamily="66" charset="0"/>
            </a:endParaRPr>
          </a:p>
        </p:txBody>
      </p:sp>
      <p:pic>
        <p:nvPicPr>
          <p:cNvPr id="4" name="Imagen 2">
            <a:extLst>
              <a:ext uri="{FF2B5EF4-FFF2-40B4-BE49-F238E27FC236}">
                <a16:creationId xmlns:a16="http://schemas.microsoft.com/office/drawing/2014/main" id="{4D5F5149-E5EF-432C-9EB5-9648036356D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376764" y="5270500"/>
            <a:ext cx="1345336" cy="141408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13096131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529" y="-297"/>
            <a:ext cx="12193057" cy="6858594"/>
          </a:xfrm>
          <a:prstGeom prst="rect">
            <a:avLst/>
          </a:prstGeom>
        </p:spPr>
      </p:pic>
      <p:sp>
        <p:nvSpPr>
          <p:cNvPr id="3" name="CuadroTexto 2"/>
          <p:cNvSpPr txBox="1"/>
          <p:nvPr/>
        </p:nvSpPr>
        <p:spPr>
          <a:xfrm>
            <a:off x="1816100" y="215900"/>
            <a:ext cx="10261600" cy="4031873"/>
          </a:xfrm>
          <a:prstGeom prst="rect">
            <a:avLst/>
          </a:prstGeom>
          <a:noFill/>
        </p:spPr>
        <p:txBody>
          <a:bodyPr wrap="square" rtlCol="0">
            <a:spAutoFit/>
          </a:bodyPr>
          <a:lstStyle/>
          <a:p>
            <a:r>
              <a:rPr lang="es-ES" sz="3200" dirty="0">
                <a:latin typeface="Comic Sans MS" panose="030F0702030302020204" pitchFamily="66" charset="0"/>
              </a:rPr>
              <a:t>La ley dice que todos los chicos tienen que ir a la escuela hasta que cumplan doce años; pero la verdad, es que en la escuela no hay sitio para todos, así que nadie obliga a los chicos a ir.</a:t>
            </a:r>
          </a:p>
          <a:p>
            <a:r>
              <a:rPr lang="es-ES" sz="3200" dirty="0">
                <a:latin typeface="Comic Sans MS" panose="030F0702030302020204" pitchFamily="66" charset="0"/>
              </a:rPr>
              <a:t>La mayor parte de los chicos que trabajan lo hacen en el campo, en las plantaciones de cebollas, así que yo me sentía muy solo cuando veía pasar a los chicos que iban a la escuela.</a:t>
            </a:r>
          </a:p>
        </p:txBody>
      </p:sp>
      <p:sp>
        <p:nvSpPr>
          <p:cNvPr id="4" name="Rectángulo redondeado 3"/>
          <p:cNvSpPr/>
          <p:nvPr/>
        </p:nvSpPr>
        <p:spPr>
          <a:xfrm>
            <a:off x="4165468" y="4340538"/>
            <a:ext cx="3657600" cy="2031703"/>
          </a:xfrm>
          <a:prstGeom prst="roundRect">
            <a:avLst/>
          </a:prstGeom>
          <a:solidFill>
            <a:srgbClr val="96FC98"/>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2400" b="1" dirty="0">
                <a:ln w="0"/>
                <a:solidFill>
                  <a:schemeClr val="tx1"/>
                </a:solidFill>
                <a:effectLst>
                  <a:outerShdw blurRad="38100" dist="19050" dir="2700000" algn="tl" rotWithShape="0">
                    <a:schemeClr val="dk1">
                      <a:alpha val="40000"/>
                    </a:schemeClr>
                  </a:outerShdw>
                </a:effectLst>
                <a:latin typeface="Comic Sans MS" panose="030F0702030302020204" pitchFamily="66" charset="0"/>
              </a:rPr>
              <a:t>¿Nombra las razones por las cuales  Juan, se sentía muy triste?</a:t>
            </a:r>
            <a:endParaRPr lang="en-US" sz="2400" b="1" dirty="0">
              <a:ln w="0"/>
              <a:solidFill>
                <a:schemeClr val="tx1"/>
              </a:solidFill>
              <a:effectLst>
                <a:outerShdw blurRad="38100" dist="19050" dir="2700000" algn="tl" rotWithShape="0">
                  <a:schemeClr val="dk1">
                    <a:alpha val="40000"/>
                  </a:schemeClr>
                </a:outerShdw>
              </a:effectLst>
              <a:latin typeface="Comic Sans MS" panose="030F0702030302020204" pitchFamily="66" charset="0"/>
            </a:endParaRPr>
          </a:p>
        </p:txBody>
      </p:sp>
      <p:pic>
        <p:nvPicPr>
          <p:cNvPr id="5" name="Imagen 2">
            <a:extLst>
              <a:ext uri="{FF2B5EF4-FFF2-40B4-BE49-F238E27FC236}">
                <a16:creationId xmlns:a16="http://schemas.microsoft.com/office/drawing/2014/main" id="{4D5F5149-E5EF-432C-9EB5-9648036356D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41736" y="4873464"/>
            <a:ext cx="1609818" cy="140601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32915417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p:cNvPicPr>
            <a:picLocks noChangeAspect="1"/>
          </p:cNvPicPr>
          <p:nvPr/>
        </p:nvPicPr>
        <p:blipFill>
          <a:blip r:embed="rId2"/>
          <a:stretch>
            <a:fillRect/>
          </a:stretch>
        </p:blipFill>
        <p:spPr>
          <a:xfrm>
            <a:off x="0" y="0"/>
            <a:ext cx="12193057" cy="6858594"/>
          </a:xfrm>
          <a:prstGeom prst="rect">
            <a:avLst/>
          </a:prstGeom>
        </p:spPr>
      </p:pic>
      <p:sp>
        <p:nvSpPr>
          <p:cNvPr id="4" name="CuadroTexto 3"/>
          <p:cNvSpPr txBox="1"/>
          <p:nvPr/>
        </p:nvSpPr>
        <p:spPr>
          <a:xfrm>
            <a:off x="1854200" y="406400"/>
            <a:ext cx="9906000" cy="5016758"/>
          </a:xfrm>
          <a:prstGeom prst="rect">
            <a:avLst/>
          </a:prstGeom>
          <a:noFill/>
        </p:spPr>
        <p:txBody>
          <a:bodyPr wrap="square" rtlCol="0">
            <a:spAutoFit/>
          </a:bodyPr>
          <a:lstStyle/>
          <a:p>
            <a:r>
              <a:rPr lang="es-ES" sz="3200" dirty="0">
                <a:latin typeface="Comic Sans MS" panose="030F0702030302020204" pitchFamily="66" charset="0"/>
              </a:rPr>
              <a:t>Después de un tiempo, empecé a preguntarme por qué mi abuela no me habría mandado a mí a la escuela. Y se me ocurrió pensar en que si me quisiera de verdad me habría mandado a la escuela en vez de tenerme limpiando zapatos.</a:t>
            </a:r>
          </a:p>
          <a:p>
            <a:r>
              <a:rPr lang="es-ES" sz="3200" dirty="0">
                <a:latin typeface="Comic Sans MS" panose="030F0702030302020204" pitchFamily="66" charset="0"/>
              </a:rPr>
              <a:t>Quería pedirle que me dejara ir a la escuela, pero me daba miedo decírselo. Temía que me dijera que no. Porque entonces yo me daría cuenta de que no me quería por mí sino porque estaba ganando dinero para ella.</a:t>
            </a:r>
            <a:endParaRPr lang="en-US" sz="3200" dirty="0">
              <a:latin typeface="Comic Sans MS" panose="030F0702030302020204" pitchFamily="66" charset="0"/>
            </a:endParaRPr>
          </a:p>
        </p:txBody>
      </p:sp>
      <p:sp>
        <p:nvSpPr>
          <p:cNvPr id="5" name="Rectángulo redondeado 4"/>
          <p:cNvSpPr/>
          <p:nvPr/>
        </p:nvSpPr>
        <p:spPr>
          <a:xfrm>
            <a:off x="2159000" y="5423158"/>
            <a:ext cx="5981700" cy="787400"/>
          </a:xfrm>
          <a:prstGeom prst="roundRect">
            <a:avLst/>
          </a:prstGeom>
          <a:solidFill>
            <a:srgbClr val="96FC98"/>
          </a:solid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2000" b="1" dirty="0">
                <a:solidFill>
                  <a:schemeClr val="tx1"/>
                </a:solidFill>
              </a:rPr>
              <a:t>¿</a:t>
            </a:r>
            <a:r>
              <a:rPr lang="es-ES" sz="2000" b="1" dirty="0">
                <a:solidFill>
                  <a:schemeClr val="tx1"/>
                </a:solidFill>
                <a:latin typeface="Comic Sans MS" panose="030F0702030302020204" pitchFamily="66" charset="0"/>
              </a:rPr>
              <a:t>Qué lo hizo suponer a Juan que su abuela no lo quería?</a:t>
            </a:r>
            <a:endParaRPr lang="en-US" sz="2000" b="1" dirty="0">
              <a:solidFill>
                <a:schemeClr val="tx1"/>
              </a:solidFill>
              <a:latin typeface="Comic Sans MS" panose="030F0702030302020204" pitchFamily="66" charset="0"/>
            </a:endParaRPr>
          </a:p>
        </p:txBody>
      </p:sp>
      <p:pic>
        <p:nvPicPr>
          <p:cNvPr id="6" name="Imagen 2">
            <a:extLst>
              <a:ext uri="{FF2B5EF4-FFF2-40B4-BE49-F238E27FC236}">
                <a16:creationId xmlns:a16="http://schemas.microsoft.com/office/drawing/2014/main" id="{4D5F5149-E5EF-432C-9EB5-9648036356D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99700" y="5245100"/>
            <a:ext cx="1305018" cy="140289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23963778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529" y="-297"/>
            <a:ext cx="12193057" cy="6858594"/>
          </a:xfrm>
          <a:prstGeom prst="rect">
            <a:avLst/>
          </a:prstGeom>
        </p:spPr>
      </p:pic>
      <p:sp>
        <p:nvSpPr>
          <p:cNvPr id="4" name="CuadroTexto 3"/>
          <p:cNvSpPr txBox="1"/>
          <p:nvPr/>
        </p:nvSpPr>
        <p:spPr>
          <a:xfrm>
            <a:off x="1803400" y="181957"/>
            <a:ext cx="9994900" cy="6494085"/>
          </a:xfrm>
          <a:prstGeom prst="rect">
            <a:avLst/>
          </a:prstGeom>
          <a:noFill/>
        </p:spPr>
        <p:txBody>
          <a:bodyPr wrap="square" rtlCol="0">
            <a:spAutoFit/>
          </a:bodyPr>
          <a:lstStyle/>
          <a:p>
            <a:r>
              <a:rPr lang="es-ES" sz="3200" dirty="0">
                <a:latin typeface="Comic Sans MS" panose="030F0702030302020204" pitchFamily="66" charset="0"/>
              </a:rPr>
              <a:t>¿ Y si ella era como mi padre y mi madre y mi padrastro, que nunca se preocuparon por mí y yo me daba cuenta de que no me quedaría y sólo estaba fingiéndolo?</a:t>
            </a:r>
          </a:p>
          <a:p>
            <a:r>
              <a:rPr lang="es-ES" sz="3200" dirty="0">
                <a:latin typeface="Comic Sans MS" panose="030F0702030302020204" pitchFamily="66" charset="0"/>
              </a:rPr>
              <a:t>Después acabé por decirme que mi abuela era buena; que ella no tenía la culpa de tener más necesidad de dinero que yo de escuela; al final decidí que no necesitaba la escuela para nada, que yo solo aprendería a leer.</a:t>
            </a:r>
          </a:p>
          <a:p>
            <a:r>
              <a:rPr lang="es-ES" sz="3200" dirty="0">
                <a:latin typeface="Comic Sans MS" panose="030F0702030302020204" pitchFamily="66" charset="0"/>
              </a:rPr>
              <a:t>Preguntaba a mis clientes qué letras eran las que aparecían en los letreros de los carteles, muy pronto ya pude leer: COCA-COLA, BANCO DE GUATEMALA, OFICINA DE TURISMO,  </a:t>
            </a:r>
            <a:endParaRPr lang="en-US" sz="3200" dirty="0">
              <a:latin typeface="Comic Sans MS" panose="030F0702030302020204" pitchFamily="66" charset="0"/>
            </a:endParaRPr>
          </a:p>
        </p:txBody>
      </p:sp>
      <p:pic>
        <p:nvPicPr>
          <p:cNvPr id="5" name="Imagen 2">
            <a:extLst>
              <a:ext uri="{FF2B5EF4-FFF2-40B4-BE49-F238E27FC236}">
                <a16:creationId xmlns:a16="http://schemas.microsoft.com/office/drawing/2014/main" id="{4D5F5149-E5EF-432C-9EB5-9648036356D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26936" y="5384330"/>
            <a:ext cx="1363464" cy="129171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6742967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529" y="-297"/>
            <a:ext cx="12193057" cy="6858594"/>
          </a:xfrm>
          <a:prstGeom prst="rect">
            <a:avLst/>
          </a:prstGeom>
        </p:spPr>
      </p:pic>
      <p:sp>
        <p:nvSpPr>
          <p:cNvPr id="4" name="CuadroTexto 3"/>
          <p:cNvSpPr txBox="1"/>
          <p:nvPr/>
        </p:nvSpPr>
        <p:spPr>
          <a:xfrm>
            <a:off x="1841500" y="330200"/>
            <a:ext cx="9804400" cy="4524315"/>
          </a:xfrm>
          <a:prstGeom prst="rect">
            <a:avLst/>
          </a:prstGeom>
          <a:noFill/>
        </p:spPr>
        <p:txBody>
          <a:bodyPr wrap="square" rtlCol="0">
            <a:spAutoFit/>
          </a:bodyPr>
          <a:lstStyle/>
          <a:p>
            <a:r>
              <a:rPr lang="es-ES" sz="3200" dirty="0">
                <a:latin typeface="Comic Sans MS" panose="030F0702030302020204" pitchFamily="66" charset="0"/>
              </a:rPr>
              <a:t>Y hasta lo que estaba escrito debajo de la </a:t>
            </a:r>
          </a:p>
          <a:p>
            <a:r>
              <a:rPr lang="es-ES" sz="3200" dirty="0">
                <a:latin typeface="Comic Sans MS" panose="030F0702030302020204" pitchFamily="66" charset="0"/>
              </a:rPr>
              <a:t>foto de San Pablo.</a:t>
            </a:r>
          </a:p>
          <a:p>
            <a:r>
              <a:rPr lang="es-ES" sz="3200" dirty="0">
                <a:latin typeface="Comic Sans MS" panose="030F0702030302020204" pitchFamily="66" charset="0"/>
              </a:rPr>
              <a:t>Cuando se me acabaron los carteles de los alrededores, alguien me dio un periódico y los clientes me ayudaron.</a:t>
            </a:r>
          </a:p>
          <a:p>
            <a:r>
              <a:rPr lang="es-ES" sz="3200" dirty="0">
                <a:latin typeface="Comic Sans MS" panose="030F0702030302020204" pitchFamily="66" charset="0"/>
              </a:rPr>
              <a:t>Corté el periódico y siempre llevaba una página en el bolsillo de atrás de mi pantalón cuando iba a trabajar. Poco a poco empecé a ser capaz de leerlas casi todas.</a:t>
            </a:r>
            <a:endParaRPr lang="en-US" sz="3200" dirty="0">
              <a:latin typeface="Comic Sans MS" panose="030F0702030302020204" pitchFamily="66" charset="0"/>
            </a:endParaRPr>
          </a:p>
        </p:txBody>
      </p:sp>
      <p:sp>
        <p:nvSpPr>
          <p:cNvPr id="5" name="Rectángulo redondeado 4"/>
          <p:cNvSpPr/>
          <p:nvPr/>
        </p:nvSpPr>
        <p:spPr>
          <a:xfrm>
            <a:off x="2055863" y="4873815"/>
            <a:ext cx="3987800" cy="1651000"/>
          </a:xfrm>
          <a:prstGeom prst="roundRect">
            <a:avLst/>
          </a:prstGeom>
          <a:solidFill>
            <a:srgbClr val="96FC98"/>
          </a:solid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b="1" dirty="0">
                <a:solidFill>
                  <a:schemeClr val="tx1"/>
                </a:solidFill>
                <a:latin typeface="Comic Sans MS" panose="030F0702030302020204" pitchFamily="66" charset="0"/>
              </a:rPr>
              <a:t>¿Qué reflexión hizo Juan con respecto a su abuela al no enviarlo a la escuela. Era una persona buena o mala. Tú que crees?</a:t>
            </a:r>
            <a:endParaRPr lang="en-US" b="1" dirty="0">
              <a:solidFill>
                <a:schemeClr val="tx1"/>
              </a:solidFill>
              <a:latin typeface="Comic Sans MS" panose="030F0702030302020204" pitchFamily="66" charset="0"/>
            </a:endParaRPr>
          </a:p>
        </p:txBody>
      </p:sp>
      <p:sp>
        <p:nvSpPr>
          <p:cNvPr id="6" name="Rectángulo redondeado 5"/>
          <p:cNvSpPr/>
          <p:nvPr/>
        </p:nvSpPr>
        <p:spPr>
          <a:xfrm>
            <a:off x="7075906" y="4854515"/>
            <a:ext cx="3269573" cy="1409109"/>
          </a:xfrm>
          <a:prstGeom prst="roundRect">
            <a:avLst/>
          </a:prstGeom>
          <a:solidFill>
            <a:srgbClr val="96FC98"/>
          </a:solid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b="1" dirty="0">
                <a:solidFill>
                  <a:schemeClr val="tx1"/>
                </a:solidFill>
                <a:latin typeface="Comic Sans MS" panose="030F0702030302020204" pitchFamily="66" charset="0"/>
              </a:rPr>
              <a:t>¿Qué valor puedes destacar en Juan en esta parte del capítulo que lo impulsó a aprender a leer?</a:t>
            </a:r>
            <a:endParaRPr lang="en-US" b="1" dirty="0">
              <a:solidFill>
                <a:schemeClr val="tx1"/>
              </a:solidFill>
              <a:latin typeface="Comic Sans MS" panose="030F0702030302020204" pitchFamily="66" charset="0"/>
            </a:endParaRPr>
          </a:p>
        </p:txBody>
      </p:sp>
      <p:pic>
        <p:nvPicPr>
          <p:cNvPr id="7" name="Imagen 2">
            <a:extLst>
              <a:ext uri="{FF2B5EF4-FFF2-40B4-BE49-F238E27FC236}">
                <a16:creationId xmlns:a16="http://schemas.microsoft.com/office/drawing/2014/main" id="{4D5F5149-E5EF-432C-9EB5-9648036356D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16050" y="310900"/>
            <a:ext cx="1503164" cy="132981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10327074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rotWithShape="1">
          <a:blip r:embed="rId2"/>
          <a:srcRect r="12188"/>
          <a:stretch/>
        </p:blipFill>
        <p:spPr>
          <a:xfrm>
            <a:off x="0" y="0"/>
            <a:ext cx="12192000" cy="6858000"/>
          </a:xfrm>
          <a:prstGeom prst="rect">
            <a:avLst/>
          </a:prstGeom>
        </p:spPr>
      </p:pic>
      <p:sp>
        <p:nvSpPr>
          <p:cNvPr id="3" name="CuadroTexto 2"/>
          <p:cNvSpPr txBox="1"/>
          <p:nvPr/>
        </p:nvSpPr>
        <p:spPr>
          <a:xfrm>
            <a:off x="1841500" y="363915"/>
            <a:ext cx="10033000" cy="6494085"/>
          </a:xfrm>
          <a:prstGeom prst="rect">
            <a:avLst/>
          </a:prstGeom>
          <a:noFill/>
        </p:spPr>
        <p:txBody>
          <a:bodyPr wrap="square" rtlCol="0">
            <a:spAutoFit/>
          </a:bodyPr>
          <a:lstStyle/>
          <a:p>
            <a:r>
              <a:rPr lang="es-ES" sz="3200" dirty="0">
                <a:latin typeface="Comic Sans MS" panose="030F0702030302020204" pitchFamily="66" charset="0"/>
              </a:rPr>
              <a:t>Cuando no estaba leyendo y estaba solo allí sentado esperando a los clientes me ponía a pensar en qué estarían haciendo los chicos en la escuela, y si mi abuela me querría de verdad y era como si la vida se parase, porque todo eso era lo único en que podía pensar.</a:t>
            </a:r>
          </a:p>
          <a:p>
            <a:r>
              <a:rPr lang="es-ES" sz="3200" dirty="0">
                <a:latin typeface="Comic Sans MS" panose="030F0702030302020204" pitchFamily="66" charset="0"/>
              </a:rPr>
              <a:t>Y finalmente decidí que no tenía más remedio que hacerlo, quiero decir, preguntarle a mi abuela lo de ir a la escuela. Le pedí a un amigo mío, Roberto, un huérfano que vive en la calle, que me guardase mi caja de limpiabotas, y me fui al mercado para </a:t>
            </a:r>
          </a:p>
          <a:p>
            <a:r>
              <a:rPr lang="es-ES" sz="3200" dirty="0">
                <a:latin typeface="Comic Sans MS" panose="030F0702030302020204" pitchFamily="66" charset="0"/>
              </a:rPr>
              <a:t>hablar con la abuela.</a:t>
            </a:r>
          </a:p>
          <a:p>
            <a:endParaRPr lang="en-US" sz="3200" dirty="0">
              <a:latin typeface="Comic Sans MS" panose="030F0702030302020204" pitchFamily="66" charset="0"/>
            </a:endParaRPr>
          </a:p>
        </p:txBody>
      </p:sp>
      <p:pic>
        <p:nvPicPr>
          <p:cNvPr id="4" name="Imagen 2">
            <a:extLst>
              <a:ext uri="{FF2B5EF4-FFF2-40B4-BE49-F238E27FC236}">
                <a16:creationId xmlns:a16="http://schemas.microsoft.com/office/drawing/2014/main" id="{4D5F5149-E5EF-432C-9EB5-9648036356D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66400" y="5245100"/>
            <a:ext cx="1466850" cy="14224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104691685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529" y="-297"/>
            <a:ext cx="12193057" cy="6858594"/>
          </a:xfrm>
          <a:prstGeom prst="rect">
            <a:avLst/>
          </a:prstGeom>
        </p:spPr>
      </p:pic>
      <p:sp>
        <p:nvSpPr>
          <p:cNvPr id="3" name="CuadroTexto 2"/>
          <p:cNvSpPr txBox="1"/>
          <p:nvPr/>
        </p:nvSpPr>
        <p:spPr>
          <a:xfrm>
            <a:off x="1816100" y="215900"/>
            <a:ext cx="10096500" cy="6494085"/>
          </a:xfrm>
          <a:prstGeom prst="rect">
            <a:avLst/>
          </a:prstGeom>
          <a:noFill/>
        </p:spPr>
        <p:txBody>
          <a:bodyPr wrap="square" rtlCol="0">
            <a:spAutoFit/>
          </a:bodyPr>
          <a:lstStyle/>
          <a:p>
            <a:r>
              <a:rPr lang="es-ES" sz="3200" dirty="0">
                <a:latin typeface="Comic Sans MS" panose="030F0702030302020204" pitchFamily="66" charset="0"/>
              </a:rPr>
              <a:t>Se quedó muy sorprendida cuando me vio porque creía que aquella hora yo estaba trabajando.</a:t>
            </a:r>
          </a:p>
          <a:p>
            <a:r>
              <a:rPr lang="es-ES" sz="3200" dirty="0">
                <a:latin typeface="Comic Sans MS" panose="030F0702030302020204" pitchFamily="66" charset="0"/>
              </a:rPr>
              <a:t>-¿Qué pasa, Juan? –me preguntó.</a:t>
            </a:r>
          </a:p>
          <a:p>
            <a:r>
              <a:rPr lang="es-ES" sz="3200" dirty="0">
                <a:latin typeface="Comic Sans MS" panose="030F0702030302020204" pitchFamily="66" charset="0"/>
              </a:rPr>
              <a:t>Y yo le dije:</a:t>
            </a:r>
          </a:p>
          <a:p>
            <a:r>
              <a:rPr lang="es-ES" sz="3200" dirty="0">
                <a:latin typeface="Comic Sans MS" panose="030F0702030302020204" pitchFamily="66" charset="0"/>
              </a:rPr>
              <a:t>-Abuela, quiero ir a la escuela.</a:t>
            </a:r>
          </a:p>
          <a:p>
            <a:r>
              <a:rPr lang="es-ES" sz="3200" dirty="0">
                <a:latin typeface="Comic Sans MS" panose="030F0702030302020204" pitchFamily="66" charset="0"/>
              </a:rPr>
              <a:t>-¿A la escuela? – me dijo, tan asombrada como si yo le hubiera dicho que quería irme a Marte-. No puedes ir.</a:t>
            </a:r>
          </a:p>
          <a:p>
            <a:r>
              <a:rPr lang="es-ES" sz="3200" dirty="0">
                <a:latin typeface="Comic Sans MS" panose="030F0702030302020204" pitchFamily="66" charset="0"/>
              </a:rPr>
              <a:t>-¿Sí que puedo! –dije yo-. Todo lo que tienes que hacer es llevarme.</a:t>
            </a:r>
          </a:p>
          <a:p>
            <a:r>
              <a:rPr lang="es-ES" sz="3200" dirty="0">
                <a:latin typeface="Comic Sans MS" panose="030F0702030302020204" pitchFamily="66" charset="0"/>
              </a:rPr>
              <a:t>Yo había pensado que si ella me decía que no, yo lo aceptaría pero no lo hice.</a:t>
            </a:r>
          </a:p>
          <a:p>
            <a:endParaRPr lang="en-US" sz="3200" dirty="0">
              <a:latin typeface="Comic Sans MS" panose="030F0702030302020204" pitchFamily="66" charset="0"/>
            </a:endParaRPr>
          </a:p>
        </p:txBody>
      </p:sp>
      <p:sp>
        <p:nvSpPr>
          <p:cNvPr id="4" name="Rectángulo redondeado 3"/>
          <p:cNvSpPr/>
          <p:nvPr/>
        </p:nvSpPr>
        <p:spPr>
          <a:xfrm>
            <a:off x="8369300" y="1308100"/>
            <a:ext cx="3314700" cy="1193800"/>
          </a:xfrm>
          <a:prstGeom prst="roundRect">
            <a:avLst/>
          </a:prstGeom>
          <a:solidFill>
            <a:srgbClr val="96FC98"/>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latin typeface="Comic Sans MS" panose="030F0702030302020204" pitchFamily="66" charset="0"/>
              </a:rPr>
              <a:t>¿Qué motivó a Juan el querer ir a la escuela?</a:t>
            </a:r>
          </a:p>
        </p:txBody>
      </p:sp>
      <p:sp>
        <p:nvSpPr>
          <p:cNvPr id="5" name="Rectángulo redondeado 4"/>
          <p:cNvSpPr/>
          <p:nvPr/>
        </p:nvSpPr>
        <p:spPr>
          <a:xfrm>
            <a:off x="6864350" y="5656102"/>
            <a:ext cx="4908550" cy="935197"/>
          </a:xfrm>
          <a:prstGeom prst="roundRect">
            <a:avLst/>
          </a:prstGeom>
          <a:solidFill>
            <a:srgbClr val="96FC9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b="1" dirty="0">
                <a:solidFill>
                  <a:schemeClr val="tx1"/>
                </a:solidFill>
                <a:latin typeface="Comic Sans MS" panose="030F0702030302020204" pitchFamily="66" charset="0"/>
              </a:rPr>
              <a:t>¿Consideras que estuvo correcto que Juan fuese honesto con la abuela al expresar que quería ir a la escuela?</a:t>
            </a:r>
            <a:endParaRPr lang="en-US" b="1" dirty="0">
              <a:solidFill>
                <a:schemeClr val="tx1"/>
              </a:solidFill>
              <a:latin typeface="Comic Sans MS" panose="030F0702030302020204" pitchFamily="66" charset="0"/>
            </a:endParaRPr>
          </a:p>
        </p:txBody>
      </p:sp>
    </p:spTree>
    <p:extLst>
      <p:ext uri="{BB962C8B-B14F-4D97-AF65-F5344CB8AC3E}">
        <p14:creationId xmlns:p14="http://schemas.microsoft.com/office/powerpoint/2010/main" val="401843311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529" y="-297"/>
            <a:ext cx="12193057" cy="6858594"/>
          </a:xfrm>
          <a:prstGeom prst="rect">
            <a:avLst/>
          </a:prstGeom>
        </p:spPr>
      </p:pic>
      <p:sp>
        <p:nvSpPr>
          <p:cNvPr id="3" name="CuadroTexto 2"/>
          <p:cNvSpPr txBox="1"/>
          <p:nvPr/>
        </p:nvSpPr>
        <p:spPr>
          <a:xfrm>
            <a:off x="1803400" y="152400"/>
            <a:ext cx="9626600" cy="6494085"/>
          </a:xfrm>
          <a:prstGeom prst="rect">
            <a:avLst/>
          </a:prstGeom>
          <a:noFill/>
        </p:spPr>
        <p:txBody>
          <a:bodyPr wrap="square" rtlCol="0">
            <a:spAutoFit/>
          </a:bodyPr>
          <a:lstStyle/>
          <a:p>
            <a:r>
              <a:rPr lang="es-ES" sz="3200" dirty="0">
                <a:latin typeface="Comic Sans MS" panose="030F0702030302020204" pitchFamily="66" charset="0"/>
              </a:rPr>
              <a:t>-Eres muy pequeño- me dijo-, sólo tienes cinco años.</a:t>
            </a:r>
          </a:p>
          <a:p>
            <a:r>
              <a:rPr lang="es-ES" sz="3200" dirty="0">
                <a:latin typeface="Comic Sans MS" panose="030F0702030302020204" pitchFamily="66" charset="0"/>
              </a:rPr>
              <a:t>-Abuela, no tengo cinco, ¡tengo siete!</a:t>
            </a:r>
          </a:p>
          <a:p>
            <a:r>
              <a:rPr lang="es-ES" sz="3200" dirty="0">
                <a:latin typeface="Comic Sans MS" panose="030F0702030302020204" pitchFamily="66" charset="0"/>
              </a:rPr>
              <a:t>Éramos tantos los que vivíamos con ella, que </a:t>
            </a:r>
          </a:p>
          <a:p>
            <a:r>
              <a:rPr lang="es-ES" sz="3200" dirty="0">
                <a:latin typeface="Comic Sans MS" panose="030F0702030302020204" pitchFamily="66" charset="0"/>
              </a:rPr>
              <a:t>había perdido la cuenta de los años que yo tenía.</a:t>
            </a:r>
          </a:p>
          <a:p>
            <a:r>
              <a:rPr lang="es-ES" sz="3200" dirty="0">
                <a:latin typeface="Comic Sans MS" panose="030F0702030302020204" pitchFamily="66" charset="0"/>
              </a:rPr>
              <a:t>-¿Qué tienes siete?¿Y por qué no me lo has dicho antes? Sois muchos y no puedo acordarme de la edad que tiene cada uno; debiste habérmelo recordado en su momento. ¿Y cuánto tiempo hace que tienes siete años?</a:t>
            </a:r>
          </a:p>
          <a:p>
            <a:r>
              <a:rPr lang="es-ES" sz="3200" dirty="0">
                <a:latin typeface="Comic Sans MS" panose="030F0702030302020204" pitchFamily="66" charset="0"/>
              </a:rPr>
              <a:t>Y me lo preguntó como si sospechase que yo le había jugado una mala pasada cumpliendo siete años.</a:t>
            </a:r>
            <a:endParaRPr lang="en-US" sz="3200" dirty="0">
              <a:latin typeface="Comic Sans MS" panose="030F0702030302020204" pitchFamily="66" charset="0"/>
            </a:endParaRPr>
          </a:p>
        </p:txBody>
      </p:sp>
      <p:sp>
        <p:nvSpPr>
          <p:cNvPr id="4" name="Rectángulo redondeado 3"/>
          <p:cNvSpPr/>
          <p:nvPr/>
        </p:nvSpPr>
        <p:spPr>
          <a:xfrm>
            <a:off x="9042400" y="698500"/>
            <a:ext cx="2908300" cy="952500"/>
          </a:xfrm>
          <a:prstGeom prst="roundRect">
            <a:avLst/>
          </a:prstGeom>
          <a:solidFill>
            <a:srgbClr val="96FC9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b="1" dirty="0">
                <a:solidFill>
                  <a:schemeClr val="tx1"/>
                </a:solidFill>
                <a:latin typeface="Comic Sans MS" panose="030F0702030302020204" pitchFamily="66" charset="0"/>
              </a:rPr>
              <a:t>¿Cuántos años crees que llevaba viviendo Juan con su abuela?</a:t>
            </a:r>
            <a:endParaRPr lang="en-US" b="1" dirty="0">
              <a:solidFill>
                <a:schemeClr val="tx1"/>
              </a:solidFill>
              <a:latin typeface="Comic Sans MS" panose="030F0702030302020204" pitchFamily="66" charset="0"/>
            </a:endParaRPr>
          </a:p>
        </p:txBody>
      </p:sp>
      <p:pic>
        <p:nvPicPr>
          <p:cNvPr id="5" name="Imagen 2">
            <a:extLst>
              <a:ext uri="{FF2B5EF4-FFF2-40B4-BE49-F238E27FC236}">
                <a16:creationId xmlns:a16="http://schemas.microsoft.com/office/drawing/2014/main" id="{4D5F5149-E5EF-432C-9EB5-9648036356D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31500" y="5181601"/>
            <a:ext cx="1278632" cy="146488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94420848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529" y="-297"/>
            <a:ext cx="12193057" cy="6858594"/>
          </a:xfrm>
          <a:prstGeom prst="rect">
            <a:avLst/>
          </a:prstGeom>
        </p:spPr>
      </p:pic>
      <p:sp>
        <p:nvSpPr>
          <p:cNvPr id="3" name="CuadroTexto 2"/>
          <p:cNvSpPr txBox="1"/>
          <p:nvPr/>
        </p:nvSpPr>
        <p:spPr>
          <a:xfrm>
            <a:off x="1828800" y="165100"/>
            <a:ext cx="10172700" cy="5509200"/>
          </a:xfrm>
          <a:prstGeom prst="rect">
            <a:avLst/>
          </a:prstGeom>
          <a:noFill/>
        </p:spPr>
        <p:txBody>
          <a:bodyPr wrap="square" rtlCol="0">
            <a:spAutoFit/>
          </a:bodyPr>
          <a:lstStyle/>
          <a:p>
            <a:r>
              <a:rPr lang="es-ES" sz="3200" dirty="0">
                <a:latin typeface="Comic Sans MS" panose="030F0702030302020204" pitchFamily="66" charset="0"/>
              </a:rPr>
              <a:t>-Seis meses- le dije.</a:t>
            </a:r>
          </a:p>
          <a:p>
            <a:r>
              <a:rPr lang="es-ES" sz="3200" dirty="0">
                <a:latin typeface="Comic Sans MS" panose="030F0702030302020204" pitchFamily="66" charset="0"/>
              </a:rPr>
              <a:t>-¡ Y has dejado pasar todo ese tiempo sin </a:t>
            </a:r>
          </a:p>
          <a:p>
            <a:r>
              <a:rPr lang="es-ES" sz="3200" dirty="0">
                <a:latin typeface="Comic Sans MS" panose="030F0702030302020204" pitchFamily="66" charset="0"/>
              </a:rPr>
              <a:t>decirme nada!</a:t>
            </a:r>
          </a:p>
          <a:p>
            <a:r>
              <a:rPr lang="es-ES" sz="3200" dirty="0">
                <a:latin typeface="Comic Sans MS" panose="030F0702030302020204" pitchFamily="66" charset="0"/>
              </a:rPr>
              <a:t>-Era tan importante para mí que no podía hablarte de ello.</a:t>
            </a:r>
          </a:p>
          <a:p>
            <a:r>
              <a:rPr lang="es-ES" sz="3200" dirty="0">
                <a:latin typeface="Comic Sans MS" panose="030F0702030302020204" pitchFamily="66" charset="0"/>
              </a:rPr>
              <a:t>-¡Justamente porque es importante para ti es por lo que deberías haberme hablado de ello!</a:t>
            </a:r>
          </a:p>
          <a:p>
            <a:r>
              <a:rPr lang="es-ES" sz="3200" dirty="0">
                <a:latin typeface="Comic Sans MS" panose="030F0702030302020204" pitchFamily="66" charset="0"/>
              </a:rPr>
              <a:t>-dijo la abuela-. Tienes que luchar por tus cosas, y no importa si pierdes. Lo que importa de veras es que no dejes nunca de batallar por conseguir lo que de verdad quieres.</a:t>
            </a:r>
            <a:endParaRPr lang="en-US" sz="3200" dirty="0">
              <a:latin typeface="Comic Sans MS" panose="030F0702030302020204" pitchFamily="66" charset="0"/>
            </a:endParaRPr>
          </a:p>
        </p:txBody>
      </p:sp>
      <p:sp>
        <p:nvSpPr>
          <p:cNvPr id="4" name="Rectángulo redondeado 3"/>
          <p:cNvSpPr/>
          <p:nvPr/>
        </p:nvSpPr>
        <p:spPr>
          <a:xfrm>
            <a:off x="1828800" y="5562600"/>
            <a:ext cx="10172700" cy="965200"/>
          </a:xfrm>
          <a:prstGeom prst="roundRect">
            <a:avLst/>
          </a:prstGeom>
          <a:solidFill>
            <a:srgbClr val="96FC98"/>
          </a:solid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b="1" dirty="0">
                <a:solidFill>
                  <a:schemeClr val="tx1"/>
                </a:solidFill>
                <a:latin typeface="Comic Sans MS" panose="030F0702030302020204" pitchFamily="66" charset="0"/>
              </a:rPr>
              <a:t>En este parte del capítulo, encuentras una hermosa reflexión que hace la abuela, Explícala con tus palabras y ¿Qué mensaje te deja para tu vida el pensamiento de la abuela?</a:t>
            </a:r>
            <a:endParaRPr lang="en-US" b="1" dirty="0">
              <a:solidFill>
                <a:schemeClr val="tx1"/>
              </a:solidFill>
              <a:latin typeface="Comic Sans MS" panose="030F0702030302020204" pitchFamily="66" charset="0"/>
            </a:endParaRPr>
          </a:p>
        </p:txBody>
      </p:sp>
      <p:pic>
        <p:nvPicPr>
          <p:cNvPr id="5" name="Imagen 2">
            <a:extLst>
              <a:ext uri="{FF2B5EF4-FFF2-40B4-BE49-F238E27FC236}">
                <a16:creationId xmlns:a16="http://schemas.microsoft.com/office/drawing/2014/main" id="{4D5F5149-E5EF-432C-9EB5-9648036356D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612636" y="221706"/>
            <a:ext cx="1388864" cy="107369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45607436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529" y="-297"/>
            <a:ext cx="12193057" cy="6858594"/>
          </a:xfrm>
          <a:prstGeom prst="rect">
            <a:avLst/>
          </a:prstGeom>
        </p:spPr>
      </p:pic>
      <p:sp>
        <p:nvSpPr>
          <p:cNvPr id="3" name="CuadroTexto 2"/>
          <p:cNvSpPr txBox="1"/>
          <p:nvPr/>
        </p:nvSpPr>
        <p:spPr>
          <a:xfrm>
            <a:off x="1854200" y="381506"/>
            <a:ext cx="9779000" cy="3046988"/>
          </a:xfrm>
          <a:prstGeom prst="rect">
            <a:avLst/>
          </a:prstGeom>
          <a:noFill/>
        </p:spPr>
        <p:txBody>
          <a:bodyPr wrap="square" rtlCol="0">
            <a:spAutoFit/>
          </a:bodyPr>
          <a:lstStyle/>
          <a:p>
            <a:r>
              <a:rPr lang="es-ES" sz="3200" dirty="0">
                <a:latin typeface="Comic Sans MS" panose="030F0702030302020204" pitchFamily="66" charset="0"/>
              </a:rPr>
              <a:t>Desde luego- continuó- habló de cosas importantes, no de algo como agua caliente </a:t>
            </a:r>
          </a:p>
          <a:p>
            <a:r>
              <a:rPr lang="es-ES" sz="3200" dirty="0">
                <a:latin typeface="Comic Sans MS" panose="030F0702030302020204" pitchFamily="66" charset="0"/>
              </a:rPr>
              <a:t>o electricidad. Bueno, y si es verdad que ya </a:t>
            </a:r>
          </a:p>
          <a:p>
            <a:r>
              <a:rPr lang="es-ES" sz="3200" dirty="0">
                <a:latin typeface="Comic Sans MS" panose="030F0702030302020204" pitchFamily="66" charset="0"/>
              </a:rPr>
              <a:t>tienes siete años, debes ir a la escuela. Tendrías que haber estado yendo desde hace ya mucho tiempo.</a:t>
            </a:r>
            <a:endParaRPr lang="en-US" sz="3200" dirty="0">
              <a:latin typeface="Comic Sans MS" panose="030F0702030302020204" pitchFamily="66" charset="0"/>
            </a:endParaRPr>
          </a:p>
        </p:txBody>
      </p:sp>
      <p:sp>
        <p:nvSpPr>
          <p:cNvPr id="4" name="Rectángulo redondeado 3"/>
          <p:cNvSpPr/>
          <p:nvPr/>
        </p:nvSpPr>
        <p:spPr>
          <a:xfrm>
            <a:off x="3600450" y="3059953"/>
            <a:ext cx="5689600" cy="1308100"/>
          </a:xfrm>
          <a:prstGeom prst="roundRect">
            <a:avLst/>
          </a:prstGeom>
          <a:solidFill>
            <a:srgbClr val="96FC9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b="1" dirty="0">
                <a:solidFill>
                  <a:schemeClr val="tx1"/>
                </a:solidFill>
                <a:latin typeface="Comic Sans MS" panose="030F0702030302020204" pitchFamily="66" charset="0"/>
              </a:rPr>
              <a:t>¿Estás de acuerdo con la decisión que tomó la abuela o crees que Juan debería esperar más tiempo para asistir a esta?</a:t>
            </a:r>
            <a:endParaRPr lang="en-US" b="1" dirty="0">
              <a:solidFill>
                <a:schemeClr val="tx1"/>
              </a:solidFill>
              <a:latin typeface="Comic Sans MS" panose="030F0702030302020204" pitchFamily="66" charset="0"/>
            </a:endParaRPr>
          </a:p>
        </p:txBody>
      </p:sp>
      <p:sp>
        <p:nvSpPr>
          <p:cNvPr id="5" name="Rectángulo redondeado 4"/>
          <p:cNvSpPr/>
          <p:nvPr/>
        </p:nvSpPr>
        <p:spPr>
          <a:xfrm>
            <a:off x="2108200" y="4724921"/>
            <a:ext cx="2705100" cy="1955800"/>
          </a:xfrm>
          <a:prstGeom prst="roundRect">
            <a:avLst/>
          </a:prstGeom>
          <a:solidFill>
            <a:srgbClr val="96FC9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b="1" dirty="0">
                <a:solidFill>
                  <a:schemeClr val="tx1"/>
                </a:solidFill>
                <a:latin typeface="Comic Sans MS" panose="030F0702030302020204" pitchFamily="66" charset="0"/>
              </a:rPr>
              <a:t>¿Qué es lo que más recuerdas de  tu escuela?</a:t>
            </a:r>
          </a:p>
          <a:p>
            <a:pPr algn="ctr"/>
            <a:r>
              <a:rPr lang="es-ES" b="1" dirty="0">
                <a:solidFill>
                  <a:schemeClr val="tx1"/>
                </a:solidFill>
                <a:latin typeface="Comic Sans MS" panose="030F0702030302020204" pitchFamily="66" charset="0"/>
              </a:rPr>
              <a:t>¿ Quién fue tu primer profesora?</a:t>
            </a:r>
            <a:endParaRPr lang="en-US" b="1" dirty="0">
              <a:solidFill>
                <a:schemeClr val="tx1"/>
              </a:solidFill>
              <a:latin typeface="Comic Sans MS" panose="030F0702030302020204" pitchFamily="66" charset="0"/>
            </a:endParaRPr>
          </a:p>
        </p:txBody>
      </p:sp>
      <p:pic>
        <p:nvPicPr>
          <p:cNvPr id="6" name="Imagen 2">
            <a:extLst>
              <a:ext uri="{FF2B5EF4-FFF2-40B4-BE49-F238E27FC236}">
                <a16:creationId xmlns:a16="http://schemas.microsoft.com/office/drawing/2014/main" id="{4D5F5149-E5EF-432C-9EB5-9648036356D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98212" y="139700"/>
            <a:ext cx="1414652" cy="15875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204641319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529" y="-297"/>
            <a:ext cx="12193057" cy="6858594"/>
          </a:xfrm>
          <a:prstGeom prst="rect">
            <a:avLst/>
          </a:prstGeom>
        </p:spPr>
      </p:pic>
      <p:sp>
        <p:nvSpPr>
          <p:cNvPr id="5" name="Cinta perforada 4"/>
          <p:cNvSpPr/>
          <p:nvPr/>
        </p:nvSpPr>
        <p:spPr>
          <a:xfrm>
            <a:off x="2413000" y="850900"/>
            <a:ext cx="8293100" cy="3441700"/>
          </a:xfrm>
          <a:prstGeom prst="flowChartPunchedTape">
            <a:avLst/>
          </a:prstGeom>
          <a:solidFill>
            <a:srgbClr val="96FC98"/>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s-ES" sz="3200" dirty="0">
                <a:solidFill>
                  <a:schemeClr val="tx1"/>
                </a:solidFill>
                <a:latin typeface="Comic Sans MS" panose="030F0702030302020204" pitchFamily="66" charset="0"/>
              </a:rPr>
              <a:t>Mira nuevamente la diapositiva No. </a:t>
            </a:r>
            <a:r>
              <a:rPr lang="es-ES" sz="3200">
                <a:solidFill>
                  <a:schemeClr val="tx1"/>
                </a:solidFill>
                <a:latin typeface="Comic Sans MS" panose="030F0702030302020204" pitchFamily="66" charset="0"/>
              </a:rPr>
              <a:t>5 </a:t>
            </a:r>
            <a:r>
              <a:rPr lang="es-ES" sz="3200" dirty="0">
                <a:solidFill>
                  <a:schemeClr val="tx1"/>
                </a:solidFill>
                <a:latin typeface="Comic Sans MS" panose="030F0702030302020204" pitchFamily="66" charset="0"/>
              </a:rPr>
              <a:t>y analiza si la imagen tiene relación con el contenido del cuarto capítulo. Explica tu respuesta. </a:t>
            </a:r>
            <a:endParaRPr lang="en-US" sz="3200" dirty="0">
              <a:solidFill>
                <a:schemeClr val="tx1"/>
              </a:solidFill>
              <a:latin typeface="Comic Sans MS" panose="030F0702030302020204" pitchFamily="66" charset="0"/>
            </a:endParaRPr>
          </a:p>
        </p:txBody>
      </p:sp>
      <p:pic>
        <p:nvPicPr>
          <p:cNvPr id="8" name="Imagen 2">
            <a:extLst>
              <a:ext uri="{FF2B5EF4-FFF2-40B4-BE49-F238E27FC236}">
                <a16:creationId xmlns:a16="http://schemas.microsoft.com/office/drawing/2014/main" id="{4D5F5149-E5EF-432C-9EB5-9648036356D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83336" y="4588526"/>
            <a:ext cx="1609818" cy="174508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77122318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529" y="-297"/>
            <a:ext cx="12193057" cy="6858594"/>
          </a:xfrm>
          <a:prstGeom prst="rect">
            <a:avLst/>
          </a:prstGeom>
        </p:spPr>
      </p:pic>
      <p:sp>
        <p:nvSpPr>
          <p:cNvPr id="3" name="CuadroTexto 2"/>
          <p:cNvSpPr txBox="1"/>
          <p:nvPr/>
        </p:nvSpPr>
        <p:spPr>
          <a:xfrm>
            <a:off x="1609165" y="425767"/>
            <a:ext cx="9931505" cy="6001643"/>
          </a:xfrm>
          <a:prstGeom prst="rect">
            <a:avLst/>
          </a:prstGeom>
          <a:noFill/>
        </p:spPr>
        <p:txBody>
          <a:bodyPr wrap="square" rtlCol="0">
            <a:spAutoFit/>
          </a:bodyPr>
          <a:lstStyle/>
          <a:p>
            <a:pPr algn="ctr"/>
            <a:r>
              <a:rPr lang="es-ES" sz="3200" b="1" dirty="0">
                <a:solidFill>
                  <a:srgbClr val="FF0000"/>
                </a:solidFill>
                <a:latin typeface="Comic Sans MS" panose="030F0702030302020204" pitchFamily="66" charset="0"/>
              </a:rPr>
              <a:t>ACTIVIDADES</a:t>
            </a:r>
            <a:r>
              <a:rPr lang="es-ES" b="1" dirty="0">
                <a:solidFill>
                  <a:srgbClr val="FF0000"/>
                </a:solidFill>
              </a:rPr>
              <a:t> </a:t>
            </a:r>
          </a:p>
          <a:p>
            <a:pPr algn="ctr"/>
            <a:endParaRPr lang="es-ES" b="1" dirty="0">
              <a:solidFill>
                <a:srgbClr val="FF0000"/>
              </a:solidFill>
            </a:endParaRPr>
          </a:p>
          <a:p>
            <a:pPr marL="342900" indent="-342900" algn="just">
              <a:buFontTx/>
              <a:buAutoNum type="arabicPeriod"/>
            </a:pPr>
            <a:r>
              <a:rPr lang="es-ES" sz="2800" dirty="0">
                <a:latin typeface="Comic Sans MS" panose="030F0702030302020204" pitchFamily="66" charset="0"/>
              </a:rPr>
              <a:t>Qué título le colocarías al capítulo cuatro del libro?</a:t>
            </a:r>
          </a:p>
          <a:p>
            <a:pPr marL="342900" indent="-342900" algn="just">
              <a:buFontTx/>
              <a:buAutoNum type="arabicPeriod"/>
            </a:pPr>
            <a:r>
              <a:rPr lang="es-ES" sz="2800" dirty="0">
                <a:latin typeface="Comic Sans MS" panose="030F0702030302020204" pitchFamily="66" charset="0"/>
              </a:rPr>
              <a:t>¿Que derecho fundamental se le está vulnerando a Juan en este capitulo, investiga y coméntalo con tu familia? </a:t>
            </a:r>
          </a:p>
          <a:p>
            <a:pPr marL="342900" indent="-342900" algn="just">
              <a:buFontTx/>
              <a:buAutoNum type="arabicPeriod"/>
            </a:pPr>
            <a:r>
              <a:rPr lang="es-ES" sz="2800" dirty="0">
                <a:latin typeface="Comic Sans MS" panose="030F0702030302020204" pitchFamily="66" charset="0"/>
              </a:rPr>
              <a:t>¿Cómo aprendió Juan a leer? ¿Qué elementos del medio utilizo? Dibújalos.</a:t>
            </a:r>
          </a:p>
          <a:p>
            <a:pPr marL="342900" indent="-342900" algn="just">
              <a:buAutoNum type="arabicPeriod"/>
            </a:pPr>
            <a:r>
              <a:rPr lang="es-ES" sz="2800" dirty="0">
                <a:latin typeface="Comic Sans MS" panose="030F0702030302020204" pitchFamily="66" charset="0"/>
              </a:rPr>
              <a:t>¿Crees que es importante asistir al colegio? ¿ por qué?</a:t>
            </a:r>
          </a:p>
          <a:p>
            <a:pPr marL="342900" indent="-342900" algn="just">
              <a:buFontTx/>
              <a:buAutoNum type="arabicPeriod"/>
            </a:pPr>
            <a:r>
              <a:rPr lang="es-ES" sz="2800" dirty="0">
                <a:latin typeface="Comic Sans MS" panose="030F0702030302020204" pitchFamily="66" charset="0"/>
              </a:rPr>
              <a:t>¿Recuerdas que es una historieta? Con base en lo leído en este capítulo, realiza una historieta con las escenas que más te llamaron la atención. </a:t>
            </a:r>
            <a:endParaRPr lang="es-ES" sz="2800" b="1" dirty="0">
              <a:solidFill>
                <a:srgbClr val="FF0000"/>
              </a:solidFill>
            </a:endParaRPr>
          </a:p>
          <a:p>
            <a:pPr marL="342900" indent="-342900" algn="just">
              <a:buFontTx/>
              <a:buAutoNum type="arabicPeriod"/>
            </a:pPr>
            <a:endParaRPr lang="es-ES" sz="2800" dirty="0">
              <a:latin typeface="Comic Sans MS" panose="030F0702030302020204" pitchFamily="66" charset="0"/>
            </a:endParaRPr>
          </a:p>
          <a:p>
            <a:pPr algn="ctr"/>
            <a:endParaRPr lang="es-ES" b="1" dirty="0">
              <a:solidFill>
                <a:srgbClr val="FF0000"/>
              </a:solidFill>
            </a:endParaRPr>
          </a:p>
          <a:p>
            <a:pPr algn="ctr"/>
            <a:endParaRPr lang="es-ES" b="1" dirty="0">
              <a:solidFill>
                <a:srgbClr val="FF0000"/>
              </a:solidFill>
            </a:endParaRPr>
          </a:p>
          <a:p>
            <a:endParaRPr lang="en-US" b="1" dirty="0">
              <a:solidFill>
                <a:srgbClr val="FF0000"/>
              </a:solidFill>
            </a:endParaRPr>
          </a:p>
        </p:txBody>
      </p:sp>
      <p:pic>
        <p:nvPicPr>
          <p:cNvPr id="4" name="Imagen 2">
            <a:extLst>
              <a:ext uri="{FF2B5EF4-FFF2-40B4-BE49-F238E27FC236}">
                <a16:creationId xmlns:a16="http://schemas.microsoft.com/office/drawing/2014/main" id="{4D5F5149-E5EF-432C-9EB5-9648036356D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355006" y="5194768"/>
            <a:ext cx="1338064" cy="145049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205569912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1057" y="0"/>
            <a:ext cx="12193057" cy="6858594"/>
          </a:xfrm>
          <a:prstGeom prst="rect">
            <a:avLst/>
          </a:prstGeom>
        </p:spPr>
      </p:pic>
      <p:sp>
        <p:nvSpPr>
          <p:cNvPr id="6" name="CuadroTexto 5"/>
          <p:cNvSpPr txBox="1"/>
          <p:nvPr/>
        </p:nvSpPr>
        <p:spPr>
          <a:xfrm>
            <a:off x="2268071" y="600636"/>
            <a:ext cx="8346141" cy="4278094"/>
          </a:xfrm>
          <a:prstGeom prst="rect">
            <a:avLst/>
          </a:prstGeom>
          <a:noFill/>
        </p:spPr>
        <p:txBody>
          <a:bodyPr wrap="square" rtlCol="0">
            <a:spAutoFit/>
          </a:bodyPr>
          <a:lstStyle/>
          <a:p>
            <a:pPr algn="ctr"/>
            <a:r>
              <a:rPr lang="es-CO" sz="3600" b="1" dirty="0">
                <a:solidFill>
                  <a:srgbClr val="FF0000"/>
                </a:solidFill>
                <a:latin typeface="Comic Sans MS" panose="030F0702030302020204" pitchFamily="66" charset="0"/>
              </a:rPr>
              <a:t>¿Hará nuevos amigos Juan?...</a:t>
            </a:r>
          </a:p>
          <a:p>
            <a:pPr algn="ctr"/>
            <a:r>
              <a:rPr lang="es-CO" sz="3600" b="1" dirty="0">
                <a:solidFill>
                  <a:srgbClr val="FF0000"/>
                </a:solidFill>
                <a:latin typeface="Comic Sans MS" panose="030F0702030302020204" pitchFamily="66" charset="0"/>
              </a:rPr>
              <a:t>¿Le irá bien en la escuela?...</a:t>
            </a:r>
          </a:p>
          <a:p>
            <a:endParaRPr lang="es-CO" sz="2800" b="1" dirty="0">
              <a:solidFill>
                <a:srgbClr val="FF0000"/>
              </a:solidFill>
              <a:latin typeface="Comic Sans MS" panose="030F0702030302020204" pitchFamily="66" charset="0"/>
            </a:endParaRPr>
          </a:p>
          <a:p>
            <a:r>
              <a:rPr lang="es-CO" sz="3600" b="1" dirty="0">
                <a:solidFill>
                  <a:srgbClr val="00B0F0"/>
                </a:solidFill>
                <a:effectLst>
                  <a:outerShdw blurRad="38100" dist="38100" dir="2700000" algn="tl">
                    <a:srgbClr val="000000">
                      <a:alpha val="43137"/>
                    </a:srgbClr>
                  </a:outerShdw>
                </a:effectLst>
                <a:latin typeface="Comic Sans MS" panose="030F0702030302020204" pitchFamily="66" charset="0"/>
              </a:rPr>
              <a:t>TE ESPERAMOS EN EL PRÓXIMO CAPITULO, PARA QUE CONOZCAS MAS AVENTURAS DE JUAN EN LA ESCUELA…</a:t>
            </a:r>
          </a:p>
          <a:p>
            <a:endParaRPr lang="es-CO" sz="2800" b="1" dirty="0">
              <a:solidFill>
                <a:srgbClr val="FF0000"/>
              </a:solidFill>
              <a:latin typeface="Comic Sans MS" panose="030F0702030302020204" pitchFamily="66" charset="0"/>
            </a:endParaRPr>
          </a:p>
        </p:txBody>
      </p:sp>
      <p:sp>
        <p:nvSpPr>
          <p:cNvPr id="3" name="Cheurón 2"/>
          <p:cNvSpPr/>
          <p:nvPr/>
        </p:nvSpPr>
        <p:spPr>
          <a:xfrm>
            <a:off x="3695700" y="4699000"/>
            <a:ext cx="3708400" cy="1233830"/>
          </a:xfrm>
          <a:prstGeom prst="chevron">
            <a:avLst/>
          </a:prstGeom>
          <a:solidFill>
            <a:srgbClr val="F29CDB"/>
          </a:solidFill>
          <a:ln w="38100">
            <a:solidFill>
              <a:srgbClr val="FD33D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3200" i="1" dirty="0">
                <a:solidFill>
                  <a:schemeClr val="tx1"/>
                </a:solidFill>
                <a:effectLst>
                  <a:outerShdw blurRad="38100" dist="38100" dir="2700000" algn="tl">
                    <a:srgbClr val="000000">
                      <a:alpha val="43137"/>
                    </a:srgbClr>
                  </a:outerShdw>
                </a:effectLst>
                <a:latin typeface="Comic Sans MS" panose="030F0702030302020204" pitchFamily="66" charset="0"/>
              </a:rPr>
              <a:t>Continuará…</a:t>
            </a:r>
            <a:endParaRPr lang="en-US" sz="3200" i="1" dirty="0">
              <a:solidFill>
                <a:schemeClr val="tx1"/>
              </a:solidFill>
              <a:effectLst>
                <a:outerShdw blurRad="38100" dist="38100" dir="2700000" algn="tl">
                  <a:srgbClr val="000000">
                    <a:alpha val="43137"/>
                  </a:srgbClr>
                </a:outerShdw>
              </a:effectLst>
              <a:latin typeface="Comic Sans MS" panose="030F0702030302020204" pitchFamily="66" charset="0"/>
            </a:endParaRPr>
          </a:p>
        </p:txBody>
      </p:sp>
      <p:pic>
        <p:nvPicPr>
          <p:cNvPr id="8" name="Imagen 2">
            <a:extLst>
              <a:ext uri="{FF2B5EF4-FFF2-40B4-BE49-F238E27FC236}">
                <a16:creationId xmlns:a16="http://schemas.microsoft.com/office/drawing/2014/main" id="{4D5F5149-E5EF-432C-9EB5-9648036356D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44336" y="181626"/>
            <a:ext cx="1609818" cy="174508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1611346170"/>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3_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580</TotalTime>
  <Words>1414</Words>
  <Application>Microsoft Office PowerPoint</Application>
  <PresentationFormat>Panorámica</PresentationFormat>
  <Paragraphs>92</Paragraphs>
  <Slides>18</Slides>
  <Notes>0</Notes>
  <HiddenSlides>0</HiddenSlides>
  <MMClips>0</MMClips>
  <ScaleCrop>false</ScaleCrop>
  <HeadingPairs>
    <vt:vector size="6" baseType="variant">
      <vt:variant>
        <vt:lpstr>Fuentes usadas</vt:lpstr>
      </vt:variant>
      <vt:variant>
        <vt:i4>5</vt:i4>
      </vt:variant>
      <vt:variant>
        <vt:lpstr>Tema</vt:lpstr>
      </vt:variant>
      <vt:variant>
        <vt:i4>3</vt:i4>
      </vt:variant>
      <vt:variant>
        <vt:lpstr>Títulos de diapositiva</vt:lpstr>
      </vt:variant>
      <vt:variant>
        <vt:i4>18</vt:i4>
      </vt:variant>
    </vt:vector>
  </HeadingPairs>
  <TitlesOfParts>
    <vt:vector size="26" baseType="lpstr">
      <vt:lpstr>Aharoni</vt:lpstr>
      <vt:lpstr>Arial</vt:lpstr>
      <vt:lpstr>Calibri</vt:lpstr>
      <vt:lpstr>Calibri Light</vt:lpstr>
      <vt:lpstr>Comic Sans MS</vt:lpstr>
      <vt:lpstr>Tema de Office</vt:lpstr>
      <vt:lpstr>2_Tema de Office</vt:lpstr>
      <vt:lpstr>3_Tema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USUARIO</dc:creator>
  <cp:lastModifiedBy>USER</cp:lastModifiedBy>
  <cp:revision>61</cp:revision>
  <dcterms:created xsi:type="dcterms:W3CDTF">2020-10-17T00:54:47Z</dcterms:created>
  <dcterms:modified xsi:type="dcterms:W3CDTF">2023-05-05T02:29:34Z</dcterms:modified>
</cp:coreProperties>
</file>