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9" r:id="rId2"/>
    <p:sldId id="257" r:id="rId3"/>
    <p:sldId id="269" r:id="rId4"/>
    <p:sldId id="258" r:id="rId5"/>
    <p:sldId id="270" r:id="rId6"/>
    <p:sldId id="260" r:id="rId7"/>
    <p:sldId id="271" r:id="rId8"/>
    <p:sldId id="264" r:id="rId9"/>
    <p:sldId id="272" r:id="rId10"/>
    <p:sldId id="261" r:id="rId11"/>
    <p:sldId id="273" r:id="rId12"/>
    <p:sldId id="265" r:id="rId13"/>
    <p:sldId id="274" r:id="rId14"/>
    <p:sldId id="262" r:id="rId15"/>
    <p:sldId id="275" r:id="rId16"/>
    <p:sldId id="267" r:id="rId17"/>
    <p:sldId id="276" r:id="rId18"/>
    <p:sldId id="263" r:id="rId19"/>
    <p:sldId id="277" r:id="rId20"/>
    <p:sldId id="266" r:id="rId21"/>
    <p:sldId id="278" r:id="rId22"/>
    <p:sldId id="268" r:id="rId23"/>
    <p:sldId id="279" r:id="rId24"/>
    <p:sldId id="280" r:id="rId2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A DIAZ PINTO" initials="LDP" lastIdx="1" clrIdx="0">
    <p:extLst>
      <p:ext uri="{19B8F6BF-5375-455C-9EA6-DF929625EA0E}">
        <p15:presenceInfo xmlns:p15="http://schemas.microsoft.com/office/powerpoint/2012/main" userId="65b12d8afefd60b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CC66FF"/>
    <a:srgbClr val="6FEEF7"/>
    <a:srgbClr val="FFFF99"/>
    <a:srgbClr val="006600"/>
    <a:srgbClr val="66FF99"/>
    <a:srgbClr val="FF0066"/>
    <a:srgbClr val="00CC00"/>
    <a:srgbClr val="0099FF"/>
    <a:srgbClr val="A36D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20"/>
  </p:normalViewPr>
  <p:slideViewPr>
    <p:cSldViewPr snapToGrid="0" snapToObjects="1">
      <p:cViewPr varScale="1">
        <p:scale>
          <a:sx n="72" d="100"/>
          <a:sy n="72" d="100"/>
        </p:scale>
        <p:origin x="6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8-08T22:35:41.746" idx="1">
    <p:pos x="7680" y="5"/>
    <p:text>ñpppppppppppppl   ñ</p:text>
    <p:extLst>
      <p:ext uri="{C676402C-5697-4E1C-873F-D02D1690AC5C}">
        <p15:threadingInfo xmlns:p15="http://schemas.microsoft.com/office/powerpoint/2012/main" timeZoneBias="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A1A419-515F-DF4C-93CE-2A41DD432C36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236F7-0EBA-B842-BA5C-7A06F925B11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9065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A9D00B-A22B-2E41-AAEF-A81D2D9E2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49E871-62E8-2041-A7D2-2AC62DD24E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73E36E-07EB-CA49-BBAF-B19F6073D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C7C4-CCC4-E64B-A6C3-C52192FDF53E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7B6A6E-0792-A04A-8900-93ADB0D42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E84B93-DCC5-494A-BC88-AFD545834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3E59-F0F2-8B4C-AC3F-E48ACFFD7F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351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93548-FD38-AB4F-A6DD-7BA5196CA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42F717-69E4-984D-8173-BB37F3F4B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F9DACA-D275-E641-9388-D7DEC9E1B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C7C4-CCC4-E64B-A6C3-C52192FDF53E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CE89A9-735A-FC40-A3CD-293DD6725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016ED4-4CB7-364C-9D59-AB232E119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3E59-F0F2-8B4C-AC3F-E48ACFFD7F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9307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5E82E9-5C76-EE4F-BBAB-C317D5B21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D7D3B82-9246-6349-9E3F-90E6856F8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1A84B0-D5E7-7B4F-807B-9E89BEC95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C7C4-CCC4-E64B-A6C3-C52192FDF53E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A3054-7E51-DF42-A3E3-6F486A0D7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37156B-F349-4540-9748-7ABFE5A08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3E59-F0F2-8B4C-AC3F-E48ACFFD7F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330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797044-C131-024E-B501-54CD55813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5CF2A9-94D3-7345-886F-5BE593C35C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BFC9344-A9C0-9F44-A427-514A72DA40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80EA9B-A7D2-954A-9A9F-2805E1D77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C7C4-CCC4-E64B-A6C3-C52192FDF53E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620CA94-6CD2-574C-93B5-F009545A1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81871BD-098F-1F49-8A72-BCAE9DEB8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3E59-F0F2-8B4C-AC3F-E48ACFFD7F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7305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51F706-C3A0-754F-A7E1-83DB2277D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52B63E2-85C7-1041-9A68-7511EC0F7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1CF1D3A-D416-3945-9B23-635E5BA48C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696270A-D8B8-6D4B-8A68-58B1844416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AC5CF98-0A5E-3E41-AEC1-3852995652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74175FF-BBC2-724A-8415-D2271C5F3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C7C4-CCC4-E64B-A6C3-C52192FDF53E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B7E4A2C-C383-6945-ACE3-27ED2B6EF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8304C29-340B-3B49-B549-2F7108BD3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3E59-F0F2-8B4C-AC3F-E48ACFFD7F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4180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33BFF8-C627-9D47-B93E-239A8A4E7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E21CD2A-D0A9-684F-BE2C-834C5F698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C7C4-CCC4-E64B-A6C3-C52192FDF53E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796F35F-E17B-104A-838A-4E34B1DA4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E02746E-2F25-7B41-9530-BCE75B3DE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3E59-F0F2-8B4C-AC3F-E48ACFFD7F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3359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2640F15-5F81-2747-B569-352D2E2C6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C7C4-CCC4-E64B-A6C3-C52192FDF53E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3BA5B90-E44A-9147-901F-60E074BB5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B6D134-7945-3540-BBB1-DBE4AD241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3E59-F0F2-8B4C-AC3F-E48ACFFD7F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517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482A0D-8D7E-684B-ADC3-C8CA3CB95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4F775E-B07C-1249-AA0E-208B0380C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15AD2B8-5EE0-FD4E-BC3B-60E5D2CC2B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0A65173-8FF6-B840-BE89-EFA0AC69C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C7C4-CCC4-E64B-A6C3-C52192FDF53E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036C51-DE55-2F4B-9BC2-83155F0B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6672B06-BE45-DF4B-B516-94E086D9F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3E59-F0F2-8B4C-AC3F-E48ACFFD7F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1022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171C59-8B6F-3B48-BFBA-57EB63000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51939C6-150A-494F-9888-BC17BD1EAB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41CE089-5FC3-BB41-B9B0-051983186B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EA927E-F938-3647-8B3E-42CA753B1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C7C4-CCC4-E64B-A6C3-C52192FDF53E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2529731-6D16-5B48-A8DF-DA6D58251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CBE69D-9D8D-2740-8CA9-6DF133065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3E59-F0F2-8B4C-AC3F-E48ACFFD7F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3763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2CD373-F07B-184C-94FB-0B46208EA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639F5A9-D4BD-4D4F-BF59-63C535BF51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0FB20E-4E7D-B040-AE82-758D18A40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C7C4-CCC4-E64B-A6C3-C52192FDF53E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2A1F8D-8F65-5C4F-A016-B5BE18F5A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9B43EB-4F1C-DB47-A5DA-907BEF43A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3E59-F0F2-8B4C-AC3F-E48ACFFD7F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7039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4DB274F-128F-A141-B1F8-6A2F63CCF3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CA6C674-2078-DA49-AFD7-C992CD8A5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B81A22-5822-0D46-A276-9FBD567E9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6C7C4-CCC4-E64B-A6C3-C52192FDF53E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D445DB-48F7-7F40-8B99-30833FF59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E9B379-1942-6641-9B2C-E4CEAEA5A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3E59-F0F2-8B4C-AC3F-E48ACFFD7F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29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4FDBB91-4CE7-1D4E-B010-7E0782156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9CF7A4-DDE5-D54F-AC2F-43622DAEE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C02761-FA61-2A41-A9BA-3C9A7AC5CA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6C7C4-CCC4-E64B-A6C3-C52192FDF53E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7CD9A1-01BC-3848-8F63-B06736CDB4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5A1707-B678-F84A-8F1C-01F1ABE22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43E59-F0F2-8B4C-AC3F-E48ACFFD7F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7003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1.wav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4.wav"/><Relationship Id="rId5" Type="http://schemas.openxmlformats.org/officeDocument/2006/relationships/audio" Target="../media/audio3.wav"/><Relationship Id="rId4" Type="http://schemas.openxmlformats.org/officeDocument/2006/relationships/image" Target="../media/image6.png"/><Relationship Id="rId9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7.png"/><Relationship Id="rId7" Type="http://schemas.openxmlformats.org/officeDocument/2006/relationships/audio" Target="../media/audio3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audio" Target="../media/audio2.wav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7.png"/><Relationship Id="rId7" Type="http://schemas.openxmlformats.org/officeDocument/2006/relationships/audio" Target="../media/audio3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audio" Target="../media/audio2.wav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7.png"/><Relationship Id="rId7" Type="http://schemas.openxmlformats.org/officeDocument/2006/relationships/audio" Target="../media/audio3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audio" Target="../media/audio2.wav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7.png"/><Relationship Id="rId7" Type="http://schemas.openxmlformats.org/officeDocument/2006/relationships/audio" Target="../media/audio3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audio" Target="../media/audio2.wav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.wav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7.png"/><Relationship Id="rId7" Type="http://schemas.openxmlformats.org/officeDocument/2006/relationships/audio" Target="../media/audio3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audio" Target="../media/audio2.wav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7.png"/><Relationship Id="rId7" Type="http://schemas.openxmlformats.org/officeDocument/2006/relationships/audio" Target="../media/audio3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audio" Target="../media/audio2.wav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7.png"/><Relationship Id="rId7" Type="http://schemas.openxmlformats.org/officeDocument/2006/relationships/audio" Target="../media/audio3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audio" Target="../media/audio2.wav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7.png"/><Relationship Id="rId7" Type="http://schemas.openxmlformats.org/officeDocument/2006/relationships/audio" Target="../media/audio3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audio" Target="../media/audio2.wav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7.png"/><Relationship Id="rId7" Type="http://schemas.openxmlformats.org/officeDocument/2006/relationships/audio" Target="../media/audio3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audio" Target="../media/audio2.wav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7.png"/><Relationship Id="rId7" Type="http://schemas.openxmlformats.org/officeDocument/2006/relationships/audio" Target="../media/audio3.wav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audio" Target="../media/audio2.wav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audio" Target="../media/audio1.wav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Fondos Claros Bonitos Para Diapositivas - totenja">
            <a:extLst>
              <a:ext uri="{FF2B5EF4-FFF2-40B4-BE49-F238E27FC236}">
                <a16:creationId xmlns:a16="http://schemas.microsoft.com/office/drawing/2014/main" id="{5A7913D5-C85F-4B37-A681-BC31386C2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71" y="-4900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y2mate.com - musica_instrumental_para_nios_felices_lS6P_VchEKo.mp3">
            <a:hlinkClick r:id="" action="ppaction://media"/>
            <a:extLst>
              <a:ext uri="{FF2B5EF4-FFF2-40B4-BE49-F238E27FC236}">
                <a16:creationId xmlns:a16="http://schemas.microsoft.com/office/drawing/2014/main" id="{92294355-14F6-D242-B927-1EAEDBF81F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90288" y="185737"/>
            <a:ext cx="812800" cy="812800"/>
          </a:xfrm>
          <a:prstGeom prst="rect">
            <a:avLst/>
          </a:prstGeom>
        </p:spPr>
      </p:pic>
      <p:sp>
        <p:nvSpPr>
          <p:cNvPr id="3" name="Rectángulo redondeado 2">
            <a:hlinkClick r:id="" action="ppaction://hlinkshowjump?jump=nextslide">
              <a:snd r:embed="rId6" name="chimes.wav"/>
            </a:hlinkClick>
            <a:extLst>
              <a:ext uri="{FF2B5EF4-FFF2-40B4-BE49-F238E27FC236}">
                <a16:creationId xmlns:a16="http://schemas.microsoft.com/office/drawing/2014/main" id="{0F4DC95D-078C-8849-9740-36E7D3C2EB07}"/>
              </a:ext>
            </a:extLst>
          </p:cNvPr>
          <p:cNvSpPr/>
          <p:nvPr/>
        </p:nvSpPr>
        <p:spPr>
          <a:xfrm>
            <a:off x="6771249" y="4076332"/>
            <a:ext cx="4271964" cy="1400175"/>
          </a:xfrm>
          <a:prstGeom prst="roundRect">
            <a:avLst/>
          </a:prstGeom>
          <a:solidFill>
            <a:srgbClr val="FFFF00">
              <a:alpha val="90000"/>
            </a:srgbClr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3">
            <a:hlinkClick r:id="" action="ppaction://hlinkshowjump?jump=nextslide">
              <a:snd r:embed="rId6" name="chimes.wav"/>
            </a:hlinkClick>
            <a:extLst>
              <a:ext uri="{FF2B5EF4-FFF2-40B4-BE49-F238E27FC236}">
                <a16:creationId xmlns:a16="http://schemas.microsoft.com/office/drawing/2014/main" id="{55470CAE-F816-E747-AE5B-6283D6BD62C9}"/>
              </a:ext>
            </a:extLst>
          </p:cNvPr>
          <p:cNvSpPr/>
          <p:nvPr/>
        </p:nvSpPr>
        <p:spPr>
          <a:xfrm>
            <a:off x="7025947" y="4176256"/>
            <a:ext cx="376256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2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</a:rPr>
              <a:t>INICIAR</a:t>
            </a:r>
          </a:p>
        </p:txBody>
      </p:sp>
      <p:pic>
        <p:nvPicPr>
          <p:cNvPr id="7" name="Imagen 6" descr="C:\Users\Dm\Desktop\ESCUDO-removebg-preview.png">
            <a:extLst>
              <a:ext uri="{FF2B5EF4-FFF2-40B4-BE49-F238E27FC236}">
                <a16:creationId xmlns:a16="http://schemas.microsoft.com/office/drawing/2014/main" id="{A8AD6C12-6E20-459F-988F-45626DE075B8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47" y="38622"/>
            <a:ext cx="1126435" cy="1126433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74" name="Picture 2" descr="Pin de Juliana Barrera en Dibujos JPG | Niños en la escuela, Niños  escolares, Aula de niños">
            <a:extLst>
              <a:ext uri="{FF2B5EF4-FFF2-40B4-BE49-F238E27FC236}">
                <a16:creationId xmlns:a16="http://schemas.microsoft.com/office/drawing/2014/main" id="{683544D8-8F20-4300-A97B-D922EB7CB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319" y="719383"/>
            <a:ext cx="568642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4B40309-952A-4FC0-8D8C-8153E24861B4}"/>
              </a:ext>
            </a:extLst>
          </p:cNvPr>
          <p:cNvSpPr txBox="1"/>
          <p:nvPr/>
        </p:nvSpPr>
        <p:spPr>
          <a:xfrm>
            <a:off x="4044006" y="550465"/>
            <a:ext cx="813542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>
                <a:latin typeface="Berlin Sans FB Demi" panose="020E0802020502020306" pitchFamily="34" charset="0"/>
              </a:rPr>
              <a:t>JUGUEMOS A ENCONTRAR </a:t>
            </a:r>
          </a:p>
          <a:p>
            <a:pPr algn="ctr"/>
            <a:r>
              <a:rPr lang="es-MX" sz="4400" dirty="0">
                <a:latin typeface="Berlin Sans FB Demi" panose="020E0802020502020306" pitchFamily="34" charset="0"/>
              </a:rPr>
              <a:t>EL</a:t>
            </a:r>
          </a:p>
          <a:p>
            <a:pPr algn="ctr"/>
            <a:r>
              <a:rPr lang="es-MX" sz="4400" dirty="0">
                <a:latin typeface="Berlin Sans FB Demi" panose="020E0802020502020306" pitchFamily="34" charset="0"/>
              </a:rPr>
              <a:t>       NUMERO PERDIDO</a:t>
            </a:r>
            <a:endParaRPr lang="es-CO" sz="4400" dirty="0"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350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061" numSld="1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505FF276-284F-403A-97C5-8B415BC34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redondeado 3">
            <a:hlinkClick r:id="" action="ppaction://noaction">
              <a:snd r:embed="rId3" name="click.wav"/>
            </a:hlinkClick>
            <a:extLst>
              <a:ext uri="{FF2B5EF4-FFF2-40B4-BE49-F238E27FC236}">
                <a16:creationId xmlns:a16="http://schemas.microsoft.com/office/drawing/2014/main" id="{15317BEC-BD6E-E547-B139-7D686BE16DDF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rgbClr val="66CCFF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redondeado 4">
            <a:hlinkClick r:id="" action="ppaction://noaction">
              <a:snd r:embed="rId3" name="click.wav"/>
            </a:hlinkClick>
            <a:extLst>
              <a:ext uri="{FF2B5EF4-FFF2-40B4-BE49-F238E27FC236}">
                <a16:creationId xmlns:a16="http://schemas.microsoft.com/office/drawing/2014/main" id="{BD3075D3-7991-CD4E-B028-435CF6E523B2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rgbClr val="CC66FF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hlinkClick r:id="" action="ppaction://noaction">
              <a:snd r:embed="rId3" name="click.wav"/>
            </a:hlinkClick>
            <a:extLst>
              <a:ext uri="{FF2B5EF4-FFF2-40B4-BE49-F238E27FC236}">
                <a16:creationId xmlns:a16="http://schemas.microsoft.com/office/drawing/2014/main" id="{5A126FBB-24C5-114D-BFFE-EFF77BF3B882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F50AF030-F75A-C44F-A511-7C9F705D2CCD}"/>
              </a:ext>
            </a:extLst>
          </p:cNvPr>
          <p:cNvSpPr/>
          <p:nvPr/>
        </p:nvSpPr>
        <p:spPr>
          <a:xfrm>
            <a:off x="4464908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98A6BA57-C8E3-BD42-BAF9-228B3881D170}"/>
              </a:ext>
            </a:extLst>
          </p:cNvPr>
          <p:cNvSpPr/>
          <p:nvPr/>
        </p:nvSpPr>
        <p:spPr>
          <a:xfrm>
            <a:off x="6837406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0" name="Imagen 9">
            <a:hlinkClick r:id="" action="ppaction://noaction">
              <a:snd r:embed="rId3" name="click.wav"/>
            </a:hlinkClick>
            <a:extLst>
              <a:ext uri="{FF2B5EF4-FFF2-40B4-BE49-F238E27FC236}">
                <a16:creationId xmlns:a16="http://schemas.microsoft.com/office/drawing/2014/main" id="{0BF0CEEC-2E4E-5640-8274-893EF4B094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387" t="-14476"/>
          <a:stretch/>
        </p:blipFill>
        <p:spPr>
          <a:xfrm>
            <a:off x="4464908" y="4053202"/>
            <a:ext cx="4072195" cy="625153"/>
          </a:xfrm>
          <a:prstGeom prst="rect">
            <a:avLst/>
          </a:prstGeom>
        </p:spPr>
      </p:pic>
      <p:sp>
        <p:nvSpPr>
          <p:cNvPr id="19" name="Rectángulo 18">
            <a:hlinkClick r:id="" action="ppaction://noaction">
              <a:snd r:embed="rId3" name="click.wav"/>
            </a:hlinkClick>
            <a:extLst>
              <a:ext uri="{FF2B5EF4-FFF2-40B4-BE49-F238E27FC236}">
                <a16:creationId xmlns:a16="http://schemas.microsoft.com/office/drawing/2014/main" id="{DB64850D-25F1-244B-903D-F6E6188D2B33}"/>
              </a:ext>
            </a:extLst>
          </p:cNvPr>
          <p:cNvSpPr/>
          <p:nvPr/>
        </p:nvSpPr>
        <p:spPr>
          <a:xfrm>
            <a:off x="4873265" y="1747068"/>
            <a:ext cx="1061509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8</a:t>
            </a:r>
          </a:p>
        </p:txBody>
      </p:sp>
      <p:sp>
        <p:nvSpPr>
          <p:cNvPr id="20" name="Rectángulo 19">
            <a:hlinkClick r:id="" action="ppaction://noaction">
              <a:snd r:embed="rId3" name="click.wav"/>
            </a:hlinkClick>
            <a:extLst>
              <a:ext uri="{FF2B5EF4-FFF2-40B4-BE49-F238E27FC236}">
                <a16:creationId xmlns:a16="http://schemas.microsoft.com/office/drawing/2014/main" id="{4CC8676C-3A8E-5741-AD6F-729527B00533}"/>
              </a:ext>
            </a:extLst>
          </p:cNvPr>
          <p:cNvSpPr/>
          <p:nvPr/>
        </p:nvSpPr>
        <p:spPr>
          <a:xfrm>
            <a:off x="9179841" y="1758480"/>
            <a:ext cx="1938351" cy="1862048"/>
          </a:xfrm>
          <a:prstGeom prst="rect">
            <a:avLst/>
          </a:prstGeom>
          <a:solidFill>
            <a:srgbClr val="FFC000"/>
          </a:solidFill>
          <a:ln w="57150">
            <a:solidFill>
              <a:schemeClr val="accent2">
                <a:lumMod val="75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12</a:t>
            </a:r>
          </a:p>
        </p:txBody>
      </p:sp>
      <p:sp>
        <p:nvSpPr>
          <p:cNvPr id="21" name="Rectángulo 20">
            <a:hlinkClick r:id="" action="ppaction://hlinkshowjump?jump=nextslide">
              <a:snd r:embed="rId5" name="Sonic Ring Sound.wav"/>
            </a:hlinkClick>
            <a:extLst>
              <a:ext uri="{FF2B5EF4-FFF2-40B4-BE49-F238E27FC236}">
                <a16:creationId xmlns:a16="http://schemas.microsoft.com/office/drawing/2014/main" id="{A41B0686-1A7E-5741-B77F-017AD6E3B680}"/>
              </a:ext>
            </a:extLst>
          </p:cNvPr>
          <p:cNvSpPr/>
          <p:nvPr/>
        </p:nvSpPr>
        <p:spPr>
          <a:xfrm>
            <a:off x="4434844" y="4722093"/>
            <a:ext cx="1938351" cy="1862048"/>
          </a:xfrm>
          <a:prstGeom prst="rect">
            <a:avLst/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40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  <p:sp>
        <p:nvSpPr>
          <p:cNvPr id="22" name="Rectángulo 21">
            <a:hlinkClick r:id="" action="ppaction://noaction">
              <a:snd r:embed="rId6" name="ERROR1.wav"/>
            </a:hlinkClick>
            <a:extLst>
              <a:ext uri="{FF2B5EF4-FFF2-40B4-BE49-F238E27FC236}">
                <a16:creationId xmlns:a16="http://schemas.microsoft.com/office/drawing/2014/main" id="{A0E5B213-DAB2-C842-8E07-B5F2C2EEB1C0}"/>
              </a:ext>
            </a:extLst>
          </p:cNvPr>
          <p:cNvSpPr/>
          <p:nvPr/>
        </p:nvSpPr>
        <p:spPr>
          <a:xfrm>
            <a:off x="6777282" y="4724093"/>
            <a:ext cx="1938351" cy="1862048"/>
          </a:xfrm>
          <a:prstGeom prst="rect">
            <a:avLst/>
          </a:prstGeom>
          <a:solidFill>
            <a:srgbClr val="6FEEF7"/>
          </a:solidFill>
          <a:ln w="57150">
            <a:solidFill>
              <a:srgbClr val="0070C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10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F9943FF-7C4F-48CD-BA07-91E346963B1E}"/>
              </a:ext>
            </a:extLst>
          </p:cNvPr>
          <p:cNvSpPr txBox="1"/>
          <p:nvPr/>
        </p:nvSpPr>
        <p:spPr>
          <a:xfrm>
            <a:off x="3220278" y="177836"/>
            <a:ext cx="8746435" cy="1464231"/>
          </a:xfrm>
          <a:prstGeom prst="roundRect">
            <a:avLst/>
          </a:prstGeom>
          <a:solidFill>
            <a:srgbClr val="E95DA7"/>
          </a:solidFill>
          <a:ln w="3810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latin typeface="Berlin Sans FB Demi" panose="020E0802020502020306" pitchFamily="34" charset="0"/>
              </a:rPr>
              <a:t>¿QUÉ NÚMERO NO ES RESULTADO DE LA TABLA DEL 2?</a:t>
            </a:r>
            <a:endParaRPr lang="es-CO" sz="4000" dirty="0">
              <a:latin typeface="Berlin Sans FB Demi" panose="020E0802020502020306" pitchFamily="34" charset="0"/>
            </a:endParaRPr>
          </a:p>
        </p:txBody>
      </p:sp>
      <p:pic>
        <p:nvPicPr>
          <p:cNvPr id="1028" name="Picture 4" descr="Pin de Ile Guevara Quiros en Profesores creativos 2 | Imagenes animadas de  niños, Caricaturas de niños, Niños escolares">
            <a:extLst>
              <a:ext uri="{FF2B5EF4-FFF2-40B4-BE49-F238E27FC236}">
                <a16:creationId xmlns:a16="http://schemas.microsoft.com/office/drawing/2014/main" id="{FDC1B455-30B1-4AA4-AED9-4448DE502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43273" y1="33524" x2="43273" y2="33524"/>
                        <a14:foregroundMark x1="41455" y1="34384" x2="41455" y2="34384"/>
                        <a14:foregroundMark x1="75273" y1="38109" x2="75273" y2="38109"/>
                        <a14:foregroundMark x1="77091" y1="36963" x2="77091" y2="36963"/>
                        <a14:foregroundMark x1="73455" y1="36676" x2="73455" y2="36676"/>
                        <a14:foregroundMark x1="79636" y1="53295" x2="79636" y2="53295"/>
                        <a14:foregroundMark x1="74909" y1="70774" x2="74909" y2="70774"/>
                        <a14:foregroundMark x1="77091" y1="90544" x2="77091" y2="90544"/>
                        <a14:foregroundMark x1="46182" y1="82521" x2="46182" y2="82521"/>
                        <a14:foregroundMark x1="42182" y1="82521" x2="42182" y2="82521"/>
                        <a14:foregroundMark x1="38182" y1="35244" x2="38182" y2="352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93" y="1226133"/>
            <a:ext cx="4479086" cy="568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01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Fondos Claros Bonitos Para Diapositivas - totenja">
            <a:extLst>
              <a:ext uri="{FF2B5EF4-FFF2-40B4-BE49-F238E27FC236}">
                <a16:creationId xmlns:a16="http://schemas.microsoft.com/office/drawing/2014/main" id="{43CAF9D5-2B5D-49BB-8468-69BFC7C13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03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redondeado 3">
            <a:hlinkClick r:id="" action="ppaction://noaction">
              <a:snd r:embed="rId3" name="click.wav"/>
            </a:hlinkClick>
            <a:extLst>
              <a:ext uri="{FF2B5EF4-FFF2-40B4-BE49-F238E27FC236}">
                <a16:creationId xmlns:a16="http://schemas.microsoft.com/office/drawing/2014/main" id="{15317BEC-BD6E-E547-B139-7D686BE16DDF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rgbClr val="6FEEF7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Rectángulo redondeado 4">
            <a:hlinkClick r:id="" action="ppaction://noaction">
              <a:snd r:embed="rId3" name="click.wav"/>
            </a:hlinkClick>
            <a:extLst>
              <a:ext uri="{FF2B5EF4-FFF2-40B4-BE49-F238E27FC236}">
                <a16:creationId xmlns:a16="http://schemas.microsoft.com/office/drawing/2014/main" id="{BD3075D3-7991-CD4E-B028-435CF6E523B2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hlinkClick r:id="" action="ppaction://noaction">
              <a:snd r:embed="rId3" name="click.wav"/>
            </a:hlinkClick>
            <a:extLst>
              <a:ext uri="{FF2B5EF4-FFF2-40B4-BE49-F238E27FC236}">
                <a16:creationId xmlns:a16="http://schemas.microsoft.com/office/drawing/2014/main" id="{5A126FBB-24C5-114D-BFFE-EFF77BF3B882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Rectángulo 18">
            <a:hlinkClick r:id="" action="ppaction://noaction">
              <a:snd r:embed="rId3" name="click.wav"/>
            </a:hlinkClick>
            <a:extLst>
              <a:ext uri="{FF2B5EF4-FFF2-40B4-BE49-F238E27FC236}">
                <a16:creationId xmlns:a16="http://schemas.microsoft.com/office/drawing/2014/main" id="{DB64850D-25F1-244B-903D-F6E6188D2B33}"/>
              </a:ext>
            </a:extLst>
          </p:cNvPr>
          <p:cNvSpPr/>
          <p:nvPr/>
        </p:nvSpPr>
        <p:spPr>
          <a:xfrm>
            <a:off x="4873265" y="1747068"/>
            <a:ext cx="1061509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8</a:t>
            </a:r>
          </a:p>
        </p:txBody>
      </p:sp>
      <p:sp>
        <p:nvSpPr>
          <p:cNvPr id="20" name="Rectángulo 19">
            <a:hlinkClick r:id="" action="ppaction://noaction">
              <a:snd r:embed="rId3" name="click.wav"/>
            </a:hlinkClick>
            <a:extLst>
              <a:ext uri="{FF2B5EF4-FFF2-40B4-BE49-F238E27FC236}">
                <a16:creationId xmlns:a16="http://schemas.microsoft.com/office/drawing/2014/main" id="{4CC8676C-3A8E-5741-AD6F-729527B00533}"/>
              </a:ext>
            </a:extLst>
          </p:cNvPr>
          <p:cNvSpPr/>
          <p:nvPr/>
        </p:nvSpPr>
        <p:spPr>
          <a:xfrm>
            <a:off x="9179841" y="1758480"/>
            <a:ext cx="1938351" cy="1862048"/>
          </a:xfrm>
          <a:prstGeom prst="rect">
            <a:avLst/>
          </a:prstGeom>
          <a:solidFill>
            <a:srgbClr val="66FF99"/>
          </a:solidFill>
          <a:ln w="57150">
            <a:solidFill>
              <a:srgbClr val="00B05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12</a:t>
            </a:r>
          </a:p>
        </p:txBody>
      </p:sp>
      <p:sp>
        <p:nvSpPr>
          <p:cNvPr id="13" name="Rectángulo 12">
            <a:hlinkClick r:id="" action="ppaction://noaction">
              <a:snd r:embed="rId3" name="click.wav"/>
            </a:hlinkClick>
            <a:extLst>
              <a:ext uri="{FF2B5EF4-FFF2-40B4-BE49-F238E27FC236}">
                <a16:creationId xmlns:a16="http://schemas.microsoft.com/office/drawing/2014/main" id="{0F48D864-D55B-344E-B86C-3274F4F76B4F}"/>
              </a:ext>
            </a:extLst>
          </p:cNvPr>
          <p:cNvSpPr/>
          <p:nvPr/>
        </p:nvSpPr>
        <p:spPr>
          <a:xfrm>
            <a:off x="6807342" y="1771009"/>
            <a:ext cx="1938351" cy="1862048"/>
          </a:xfrm>
          <a:prstGeom prst="rect">
            <a:avLst/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10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  <p:pic>
        <p:nvPicPr>
          <p:cNvPr id="2050" name="Picture 2" descr="Pin de nathalie azurdia en dibujos | Niños escolares, Niños en la escuela,  Pintura para cara niños">
            <a:extLst>
              <a:ext uri="{FF2B5EF4-FFF2-40B4-BE49-F238E27FC236}">
                <a16:creationId xmlns:a16="http://schemas.microsoft.com/office/drawing/2014/main" id="{97E1581A-ABD0-48DE-A4E9-D0EF3E93D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874" l="0" r="100000">
                        <a14:foregroundMark x1="18914" y1="50946" x2="18914" y2="50946"/>
                        <a14:foregroundMark x1="17228" y1="48298" x2="17228" y2="48298"/>
                        <a14:foregroundMark x1="17603" y1="55485" x2="17603" y2="55485"/>
                        <a14:foregroundMark x1="20787" y1="57881" x2="20787" y2="57881"/>
                        <a14:foregroundMark x1="22097" y1="59016" x2="22097" y2="59016"/>
                        <a14:foregroundMark x1="18165" y1="53720" x2="18165" y2="53720"/>
                        <a14:foregroundMark x1="17790" y1="52459" x2="17790" y2="52459"/>
                        <a14:foregroundMark x1="17603" y1="50946" x2="17603" y2="50946"/>
                        <a14:foregroundMark x1="17228" y1="49685" x2="17228" y2="49685"/>
                        <a14:foregroundMark x1="17790" y1="48802" x2="17790" y2="48802"/>
                        <a14:foregroundMark x1="49251" y1="60151" x2="49251" y2="60151"/>
                        <a14:foregroundMark x1="58989" y1="58638" x2="58989" y2="58638"/>
                        <a14:foregroundMark x1="54869" y1="57503" x2="54869" y2="57503"/>
                        <a14:foregroundMark x1="51685" y1="61160" x2="51311" y2="61917"/>
                        <a14:foregroundMark x1="47753" y1="59016" x2="47753" y2="59016"/>
                        <a14:foregroundMark x1="46816" y1="58386" x2="46816" y2="58386"/>
                        <a14:foregroundMark x1="45506" y1="57755" x2="45506" y2="57755"/>
                        <a14:foregroundMark x1="55243" y1="58386" x2="55243" y2="58386"/>
                        <a14:foregroundMark x1="53933" y1="56620" x2="53933" y2="56620"/>
                        <a14:foregroundMark x1="51311" y1="57881" x2="51311" y2="57881"/>
                        <a14:foregroundMark x1="39888" y1="94199" x2="39888" y2="94199"/>
                        <a14:foregroundMark x1="29588" y1="90542" x2="29588" y2="90542"/>
                        <a14:foregroundMark x1="28839" y1="90542" x2="28839" y2="90542"/>
                        <a14:foregroundMark x1="28839" y1="93064" x2="28839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17" y="420713"/>
            <a:ext cx="4334737" cy="643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F96207F-DE02-4D50-8008-28047D23AAD0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9" t="65059" r="17564" b="19089"/>
          <a:stretch/>
        </p:blipFill>
        <p:spPr bwMode="auto">
          <a:xfrm>
            <a:off x="4176215" y="3640474"/>
            <a:ext cx="7656393" cy="3203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23746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0">
        <p159:morph option="byObject"/>
      </p:transition>
    </mc:Choice>
    <mc:Fallback xmlns="">
      <p:transition spd="slow" advClick="0" advTm="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Fondos Claros Bonitos Para Diapositivas - totenja">
            <a:extLst>
              <a:ext uri="{FF2B5EF4-FFF2-40B4-BE49-F238E27FC236}">
                <a16:creationId xmlns:a16="http://schemas.microsoft.com/office/drawing/2014/main" id="{B01AB5A7-7988-47FC-AD50-77D1CC364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56B4884A-F0A6-4E1B-AD7C-FBE14F470543}"/>
              </a:ext>
            </a:extLst>
          </p:cNvPr>
          <p:cNvSpPr txBox="1"/>
          <p:nvPr/>
        </p:nvSpPr>
        <p:spPr>
          <a:xfrm>
            <a:off x="3220278" y="177836"/>
            <a:ext cx="8746435" cy="1464231"/>
          </a:xfrm>
          <a:prstGeom prst="roundRect">
            <a:avLst/>
          </a:prstGeom>
          <a:solidFill>
            <a:srgbClr val="E95DA7"/>
          </a:solidFill>
          <a:ln w="3810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latin typeface="Berlin Sans FB Demi" panose="020E0802020502020306" pitchFamily="34" charset="0"/>
              </a:rPr>
              <a:t>¿QUÉ NÚMERO ES RESULTADO DE LA TABLA DEL 3?</a:t>
            </a:r>
            <a:endParaRPr lang="es-CO" sz="4000" dirty="0">
              <a:latin typeface="Berlin Sans FB Demi" panose="020E0802020502020306" pitchFamily="34" charset="0"/>
            </a:endParaRPr>
          </a:p>
        </p:txBody>
      </p:sp>
      <p:pic>
        <p:nvPicPr>
          <p:cNvPr id="15" name="Picture 4" descr="Pin de Ile Guevara Quiros en Profesores creativos 2 | Imagenes animadas de  niños, Caricaturas de niños, Niños escolares">
            <a:extLst>
              <a:ext uri="{FF2B5EF4-FFF2-40B4-BE49-F238E27FC236}">
                <a16:creationId xmlns:a16="http://schemas.microsoft.com/office/drawing/2014/main" id="{B189AB03-858C-49E9-9345-E83505EFC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3273" y1="33524" x2="43273" y2="33524"/>
                        <a14:foregroundMark x1="41455" y1="34384" x2="41455" y2="34384"/>
                        <a14:foregroundMark x1="75273" y1="38109" x2="75273" y2="38109"/>
                        <a14:foregroundMark x1="77091" y1="36963" x2="77091" y2="36963"/>
                        <a14:foregroundMark x1="73455" y1="36676" x2="73455" y2="36676"/>
                        <a14:foregroundMark x1="79636" y1="53295" x2="79636" y2="53295"/>
                        <a14:foregroundMark x1="74909" y1="70774" x2="74909" y2="70774"/>
                        <a14:foregroundMark x1="77091" y1="90544" x2="77091" y2="90544"/>
                        <a14:foregroundMark x1="46182" y1="82521" x2="46182" y2="82521"/>
                        <a14:foregroundMark x1="42182" y1="82521" x2="42182" y2="82521"/>
                        <a14:foregroundMark x1="38182" y1="35244" x2="38182" y2="352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93" y="1226133"/>
            <a:ext cx="4479086" cy="568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65ACC103-E379-8A44-BCDD-8BDE921A2B24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redondeado 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48D609F7-D9C4-FF41-88DB-FE42E9AC52EE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Rectángulo redondeado 4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E1BFE9C9-A90A-DD49-8ADA-1453968BD403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860A23CF-2CC8-E142-A782-9D9EEFCEC373}"/>
              </a:ext>
            </a:extLst>
          </p:cNvPr>
          <p:cNvSpPr/>
          <p:nvPr/>
        </p:nvSpPr>
        <p:spPr>
          <a:xfrm>
            <a:off x="4464908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FFC3620B-2B12-7C4C-A9A0-19B017180054}"/>
              </a:ext>
            </a:extLst>
          </p:cNvPr>
          <p:cNvSpPr/>
          <p:nvPr/>
        </p:nvSpPr>
        <p:spPr>
          <a:xfrm>
            <a:off x="6837406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32BEF99-2AF0-074E-9AD2-E8D49CD5973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87" t="-14476"/>
          <a:stretch/>
        </p:blipFill>
        <p:spPr>
          <a:xfrm>
            <a:off x="4643437" y="3888059"/>
            <a:ext cx="4072195" cy="625153"/>
          </a:xfrm>
          <a:prstGeom prst="rect">
            <a:avLst/>
          </a:prstGeom>
        </p:spPr>
      </p:pic>
      <p:sp>
        <p:nvSpPr>
          <p:cNvPr id="9" name="Rectángulo 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15B85EB-46FE-1447-A96B-151BBA4F3635}"/>
              </a:ext>
            </a:extLst>
          </p:cNvPr>
          <p:cNvSpPr/>
          <p:nvPr/>
        </p:nvSpPr>
        <p:spPr>
          <a:xfrm>
            <a:off x="4434844" y="1747068"/>
            <a:ext cx="1938351" cy="1862048"/>
          </a:xfrm>
          <a:prstGeom prst="rect">
            <a:avLst/>
          </a:prstGeom>
          <a:solidFill>
            <a:srgbClr val="CC00FF"/>
          </a:solidFill>
          <a:ln w="57150">
            <a:solidFill>
              <a:srgbClr val="7030A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15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20670E8B-1ABA-2845-AFDE-B1EB8641C286}"/>
              </a:ext>
            </a:extLst>
          </p:cNvPr>
          <p:cNvSpPr/>
          <p:nvPr/>
        </p:nvSpPr>
        <p:spPr>
          <a:xfrm>
            <a:off x="9179841" y="1742649"/>
            <a:ext cx="1938351" cy="1862048"/>
          </a:xfrm>
          <a:prstGeom prst="rect">
            <a:avLst/>
          </a:prstGeom>
          <a:solidFill>
            <a:srgbClr val="6FEEF7"/>
          </a:solidFill>
          <a:ln w="57150">
            <a:solidFill>
              <a:srgbClr val="0070C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21</a:t>
            </a:r>
          </a:p>
        </p:txBody>
      </p:sp>
      <p:sp>
        <p:nvSpPr>
          <p:cNvPr id="11" name="Rectángulo 10">
            <a:hlinkClick r:id="" action="ppaction://hlinkshowjump?jump=nextslide">
              <a:snd r:embed="rId7" name="Sonic Ring Sound.wav"/>
            </a:hlinkClick>
            <a:extLst>
              <a:ext uri="{FF2B5EF4-FFF2-40B4-BE49-F238E27FC236}">
                <a16:creationId xmlns:a16="http://schemas.microsoft.com/office/drawing/2014/main" id="{2ED7E95C-B8A9-F242-9845-111A798CF37B}"/>
              </a:ext>
            </a:extLst>
          </p:cNvPr>
          <p:cNvSpPr/>
          <p:nvPr/>
        </p:nvSpPr>
        <p:spPr>
          <a:xfrm>
            <a:off x="6777280" y="4741845"/>
            <a:ext cx="1938351" cy="1862048"/>
          </a:xfrm>
          <a:prstGeom prst="rect">
            <a:avLst/>
          </a:prstGeom>
          <a:solidFill>
            <a:srgbClr val="E95DA7"/>
          </a:solidFill>
          <a:ln w="57150">
            <a:solidFill>
              <a:srgbClr val="7030A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18</a:t>
            </a:r>
          </a:p>
        </p:txBody>
      </p:sp>
      <p:sp>
        <p:nvSpPr>
          <p:cNvPr id="12" name="Rectángulo 11">
            <a:hlinkClick r:id="" action="ppaction://noaction">
              <a:snd r:embed="rId8" name="ERROR1.wav"/>
            </a:hlinkClick>
            <a:extLst>
              <a:ext uri="{FF2B5EF4-FFF2-40B4-BE49-F238E27FC236}">
                <a16:creationId xmlns:a16="http://schemas.microsoft.com/office/drawing/2014/main" id="{2640D002-66CC-EB44-8E03-0B3CD7DEF323}"/>
              </a:ext>
            </a:extLst>
          </p:cNvPr>
          <p:cNvSpPr/>
          <p:nvPr/>
        </p:nvSpPr>
        <p:spPr>
          <a:xfrm>
            <a:off x="4404784" y="4732627"/>
            <a:ext cx="1938351" cy="186204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4">
                <a:lumMod val="5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16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769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Fondos Claros Bonitos Para Diapositivas - totenja">
            <a:extLst>
              <a:ext uri="{FF2B5EF4-FFF2-40B4-BE49-F238E27FC236}">
                <a16:creationId xmlns:a16="http://schemas.microsoft.com/office/drawing/2014/main" id="{789833D4-5B9C-4EB8-B1E0-85AFDCEFF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in de nathalie azurdia en dibujos | Niños escolares, Niños en la escuela,  Pintura para cara niños">
            <a:extLst>
              <a:ext uri="{FF2B5EF4-FFF2-40B4-BE49-F238E27FC236}">
                <a16:creationId xmlns:a16="http://schemas.microsoft.com/office/drawing/2014/main" id="{9BD51492-F264-436A-A613-E986909A3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74" l="0" r="100000">
                        <a14:foregroundMark x1="18914" y1="50946" x2="18914" y2="50946"/>
                        <a14:foregroundMark x1="17228" y1="48298" x2="17228" y2="48298"/>
                        <a14:foregroundMark x1="17603" y1="55485" x2="17603" y2="55485"/>
                        <a14:foregroundMark x1="20787" y1="57881" x2="20787" y2="57881"/>
                        <a14:foregroundMark x1="22097" y1="59016" x2="22097" y2="59016"/>
                        <a14:foregroundMark x1="18165" y1="53720" x2="18165" y2="53720"/>
                        <a14:foregroundMark x1="17790" y1="52459" x2="17790" y2="52459"/>
                        <a14:foregroundMark x1="17603" y1="50946" x2="17603" y2="50946"/>
                        <a14:foregroundMark x1="17228" y1="49685" x2="17228" y2="49685"/>
                        <a14:foregroundMark x1="17790" y1="48802" x2="17790" y2="48802"/>
                        <a14:foregroundMark x1="49251" y1="60151" x2="49251" y2="60151"/>
                        <a14:foregroundMark x1="58989" y1="58638" x2="58989" y2="58638"/>
                        <a14:foregroundMark x1="54869" y1="57503" x2="54869" y2="57503"/>
                        <a14:foregroundMark x1="51685" y1="61160" x2="51311" y2="61917"/>
                        <a14:foregroundMark x1="47753" y1="59016" x2="47753" y2="59016"/>
                        <a14:foregroundMark x1="46816" y1="58386" x2="46816" y2="58386"/>
                        <a14:foregroundMark x1="45506" y1="57755" x2="45506" y2="57755"/>
                        <a14:foregroundMark x1="55243" y1="58386" x2="55243" y2="58386"/>
                        <a14:foregroundMark x1="53933" y1="56620" x2="53933" y2="56620"/>
                        <a14:foregroundMark x1="51311" y1="57881" x2="51311" y2="57881"/>
                        <a14:foregroundMark x1="39888" y1="94199" x2="39888" y2="94199"/>
                        <a14:foregroundMark x1="29588" y1="90542" x2="29588" y2="90542"/>
                        <a14:foregroundMark x1="28839" y1="90542" x2="28839" y2="90542"/>
                        <a14:foregroundMark x1="28839" y1="93064" x2="28839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17" y="420713"/>
            <a:ext cx="4334737" cy="643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redondeado 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15317BEC-BD6E-E547-B139-7D686BE16DDF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redondeado 4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D3075D3-7991-CD4E-B028-435CF6E523B2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5A126FBB-24C5-114D-BFFE-EFF77BF3B882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Rectángulo 1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DB64850D-25F1-244B-903D-F6E6188D2B33}"/>
              </a:ext>
            </a:extLst>
          </p:cNvPr>
          <p:cNvSpPr/>
          <p:nvPr/>
        </p:nvSpPr>
        <p:spPr>
          <a:xfrm>
            <a:off x="4434845" y="1747068"/>
            <a:ext cx="1938351" cy="1862048"/>
          </a:xfrm>
          <a:prstGeom prst="rect">
            <a:avLst/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15</a:t>
            </a:r>
          </a:p>
        </p:txBody>
      </p:sp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4CC8676C-3A8E-5741-AD6F-729527B00533}"/>
              </a:ext>
            </a:extLst>
          </p:cNvPr>
          <p:cNvSpPr/>
          <p:nvPr/>
        </p:nvSpPr>
        <p:spPr>
          <a:xfrm>
            <a:off x="6777280" y="1768475"/>
            <a:ext cx="1938351" cy="1862048"/>
          </a:xfrm>
          <a:prstGeom prst="rect">
            <a:avLst/>
          </a:prstGeom>
          <a:solidFill>
            <a:srgbClr val="66CCFF"/>
          </a:solidFill>
          <a:ln w="57150">
            <a:solidFill>
              <a:srgbClr val="00B0F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18</a:t>
            </a:r>
          </a:p>
        </p:txBody>
      </p:sp>
      <p:sp>
        <p:nvSpPr>
          <p:cNvPr id="13" name="Rectángulo 1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0F48D864-D55B-344E-B86C-3274F4F76B4F}"/>
              </a:ext>
            </a:extLst>
          </p:cNvPr>
          <p:cNvSpPr/>
          <p:nvPr/>
        </p:nvSpPr>
        <p:spPr>
          <a:xfrm>
            <a:off x="9179842" y="1775204"/>
            <a:ext cx="1938351" cy="1862048"/>
          </a:xfrm>
          <a:prstGeom prst="rect">
            <a:avLst/>
          </a:prstGeom>
          <a:solidFill>
            <a:srgbClr val="CC00FF"/>
          </a:solidFill>
          <a:ln w="57150">
            <a:solidFill>
              <a:srgbClr val="7030A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21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A3627234-AAAA-450A-85B3-295D7587A029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9" t="65059" r="17564" b="19089"/>
          <a:stretch/>
        </p:blipFill>
        <p:spPr bwMode="auto">
          <a:xfrm>
            <a:off x="4176215" y="3640474"/>
            <a:ext cx="7656393" cy="3203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50500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0">
        <p159:morph option="byObject"/>
      </p:transition>
    </mc:Choice>
    <mc:Fallback xmlns="">
      <p:transition spd="slow" advClick="0" advTm="2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Fondos Claros Bonitos Para Diapositivas - totenja">
            <a:extLst>
              <a:ext uri="{FF2B5EF4-FFF2-40B4-BE49-F238E27FC236}">
                <a16:creationId xmlns:a16="http://schemas.microsoft.com/office/drawing/2014/main" id="{48CF75F1-E0B1-47C1-8199-74BE1BB2B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B4648E9-1EF2-402E-887A-A5C9610E772A}"/>
              </a:ext>
            </a:extLst>
          </p:cNvPr>
          <p:cNvSpPr txBox="1"/>
          <p:nvPr/>
        </p:nvSpPr>
        <p:spPr>
          <a:xfrm>
            <a:off x="3220278" y="177836"/>
            <a:ext cx="8746435" cy="1464231"/>
          </a:xfrm>
          <a:prstGeom prst="roundRect">
            <a:avLst/>
          </a:prstGeom>
          <a:solidFill>
            <a:srgbClr val="E95DA7"/>
          </a:solidFill>
          <a:ln w="3810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latin typeface="Berlin Sans FB Demi" panose="020E0802020502020306" pitchFamily="34" charset="0"/>
              </a:rPr>
              <a:t>¿QUÉ NÚMERO  ES RESULTADO DE LA TABLA DEL 5?</a:t>
            </a:r>
            <a:endParaRPr lang="es-CO" sz="4000" dirty="0">
              <a:latin typeface="Berlin Sans FB Demi" panose="020E0802020502020306" pitchFamily="34" charset="0"/>
            </a:endParaRPr>
          </a:p>
        </p:txBody>
      </p:sp>
      <p:pic>
        <p:nvPicPr>
          <p:cNvPr id="15" name="Picture 4" descr="Pin de Ile Guevara Quiros en Profesores creativos 2 | Imagenes animadas de  niños, Caricaturas de niños, Niños escolares">
            <a:extLst>
              <a:ext uri="{FF2B5EF4-FFF2-40B4-BE49-F238E27FC236}">
                <a16:creationId xmlns:a16="http://schemas.microsoft.com/office/drawing/2014/main" id="{0371EF98-D908-49AA-B47D-1E76C1826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3273" y1="33524" x2="43273" y2="33524"/>
                        <a14:foregroundMark x1="41455" y1="34384" x2="41455" y2="34384"/>
                        <a14:foregroundMark x1="75273" y1="38109" x2="75273" y2="38109"/>
                        <a14:foregroundMark x1="77091" y1="36963" x2="77091" y2="36963"/>
                        <a14:foregroundMark x1="73455" y1="36676" x2="73455" y2="36676"/>
                        <a14:foregroundMark x1="79636" y1="53295" x2="79636" y2="53295"/>
                        <a14:foregroundMark x1="74909" y1="70774" x2="74909" y2="70774"/>
                        <a14:foregroundMark x1="77091" y1="90544" x2="77091" y2="90544"/>
                        <a14:foregroundMark x1="46182" y1="82521" x2="46182" y2="82521"/>
                        <a14:foregroundMark x1="42182" y1="82521" x2="42182" y2="82521"/>
                        <a14:foregroundMark x1="38182" y1="35244" x2="38182" y2="352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93" y="1226133"/>
            <a:ext cx="4479086" cy="568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F1181B1-214F-824C-87F0-21BA07A17DDD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rgbClr val="66FF99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redondeado 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E8027BF4-B7AA-1E49-AF10-CE0213E81D1B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redondeado 4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181745F6-33DD-4046-9179-699F92B2FCCD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44F0E3E8-BCE3-2044-8290-DB9B08208EE0}"/>
              </a:ext>
            </a:extLst>
          </p:cNvPr>
          <p:cNvSpPr/>
          <p:nvPr/>
        </p:nvSpPr>
        <p:spPr>
          <a:xfrm>
            <a:off x="4464908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372CFF2F-66A7-494E-BEC3-EDE79A04B3A1}"/>
              </a:ext>
            </a:extLst>
          </p:cNvPr>
          <p:cNvSpPr/>
          <p:nvPr/>
        </p:nvSpPr>
        <p:spPr>
          <a:xfrm>
            <a:off x="6837406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rgbClr val="92D050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8" name="Imagen 7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2481BDD0-411A-AB41-B8A8-A87AFCC58E7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87" t="-14476"/>
          <a:stretch/>
        </p:blipFill>
        <p:spPr>
          <a:xfrm>
            <a:off x="4464908" y="4053202"/>
            <a:ext cx="4072195" cy="625153"/>
          </a:xfrm>
          <a:prstGeom prst="rect">
            <a:avLst/>
          </a:prstGeom>
        </p:spPr>
      </p:pic>
      <p:sp>
        <p:nvSpPr>
          <p:cNvPr id="9" name="Rectángulo 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778BF8E6-3819-5649-870F-13D086F2B5FE}"/>
              </a:ext>
            </a:extLst>
          </p:cNvPr>
          <p:cNvSpPr/>
          <p:nvPr/>
        </p:nvSpPr>
        <p:spPr>
          <a:xfrm>
            <a:off x="6820595" y="1734528"/>
            <a:ext cx="1938351" cy="1862048"/>
          </a:xfrm>
          <a:prstGeom prst="rect">
            <a:avLst/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20</a:t>
            </a:r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67960BF5-4E08-4240-B2D7-BA5B5AE66A22}"/>
              </a:ext>
            </a:extLst>
          </p:cNvPr>
          <p:cNvSpPr/>
          <p:nvPr/>
        </p:nvSpPr>
        <p:spPr>
          <a:xfrm>
            <a:off x="9179840" y="1758480"/>
            <a:ext cx="1938351" cy="1862048"/>
          </a:xfrm>
          <a:prstGeom prst="rect">
            <a:avLst/>
          </a:prstGeom>
          <a:solidFill>
            <a:srgbClr val="9BE9FF"/>
          </a:solidFill>
          <a:ln w="57150">
            <a:solidFill>
              <a:srgbClr val="0070C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25</a:t>
            </a:r>
          </a:p>
        </p:txBody>
      </p:sp>
      <p:sp>
        <p:nvSpPr>
          <p:cNvPr id="11" name="Rectángulo 10">
            <a:hlinkClick r:id="" action="ppaction://hlinkshowjump?jump=nextslide">
              <a:snd r:embed="rId7" name="Sonic Ring Sound.wav"/>
            </a:hlinkClick>
            <a:extLst>
              <a:ext uri="{FF2B5EF4-FFF2-40B4-BE49-F238E27FC236}">
                <a16:creationId xmlns:a16="http://schemas.microsoft.com/office/drawing/2014/main" id="{2E71EAD5-6B33-5446-95A9-6F35088A97F9}"/>
              </a:ext>
            </a:extLst>
          </p:cNvPr>
          <p:cNvSpPr/>
          <p:nvPr/>
        </p:nvSpPr>
        <p:spPr>
          <a:xfrm>
            <a:off x="4434844" y="4736161"/>
            <a:ext cx="1938351" cy="1862048"/>
          </a:xfrm>
          <a:prstGeom prst="rect">
            <a:avLst/>
          </a:prstGeom>
          <a:solidFill>
            <a:srgbClr val="E95DA7"/>
          </a:solidFill>
          <a:ln w="57150">
            <a:solidFill>
              <a:srgbClr val="7030A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15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  <p:sp>
        <p:nvSpPr>
          <p:cNvPr id="12" name="Rectángulo 11">
            <a:hlinkClick r:id="" action="ppaction://noaction">
              <a:snd r:embed="rId8" name="ERROR1.wav"/>
            </a:hlinkClick>
            <a:extLst>
              <a:ext uri="{FF2B5EF4-FFF2-40B4-BE49-F238E27FC236}">
                <a16:creationId xmlns:a16="http://schemas.microsoft.com/office/drawing/2014/main" id="{B9B813C4-04D3-D943-9D40-720079E6EE0C}"/>
              </a:ext>
            </a:extLst>
          </p:cNvPr>
          <p:cNvSpPr/>
          <p:nvPr/>
        </p:nvSpPr>
        <p:spPr>
          <a:xfrm>
            <a:off x="7215702" y="4724093"/>
            <a:ext cx="1061509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9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903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Fondos Claros Bonitos Para Diapositivas - totenja">
            <a:extLst>
              <a:ext uri="{FF2B5EF4-FFF2-40B4-BE49-F238E27FC236}">
                <a16:creationId xmlns:a16="http://schemas.microsoft.com/office/drawing/2014/main" id="{582BEBEA-2CD9-44A2-BC59-3B69610C8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in de nathalie azurdia en dibujos | Niños escolares, Niños en la escuela,  Pintura para cara niños">
            <a:extLst>
              <a:ext uri="{FF2B5EF4-FFF2-40B4-BE49-F238E27FC236}">
                <a16:creationId xmlns:a16="http://schemas.microsoft.com/office/drawing/2014/main" id="{A5479FD9-3989-44E3-999E-92355FE6F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74" l="0" r="100000">
                        <a14:foregroundMark x1="18914" y1="50946" x2="18914" y2="50946"/>
                        <a14:foregroundMark x1="17228" y1="48298" x2="17228" y2="48298"/>
                        <a14:foregroundMark x1="17603" y1="55485" x2="17603" y2="55485"/>
                        <a14:foregroundMark x1="20787" y1="57881" x2="20787" y2="57881"/>
                        <a14:foregroundMark x1="22097" y1="59016" x2="22097" y2="59016"/>
                        <a14:foregroundMark x1="18165" y1="53720" x2="18165" y2="53720"/>
                        <a14:foregroundMark x1="17790" y1="52459" x2="17790" y2="52459"/>
                        <a14:foregroundMark x1="17603" y1="50946" x2="17603" y2="50946"/>
                        <a14:foregroundMark x1="17228" y1="49685" x2="17228" y2="49685"/>
                        <a14:foregroundMark x1="17790" y1="48802" x2="17790" y2="48802"/>
                        <a14:foregroundMark x1="49251" y1="60151" x2="49251" y2="60151"/>
                        <a14:foregroundMark x1="58989" y1="58638" x2="58989" y2="58638"/>
                        <a14:foregroundMark x1="54869" y1="57503" x2="54869" y2="57503"/>
                        <a14:foregroundMark x1="51685" y1="61160" x2="51311" y2="61917"/>
                        <a14:foregroundMark x1="47753" y1="59016" x2="47753" y2="59016"/>
                        <a14:foregroundMark x1="46816" y1="58386" x2="46816" y2="58386"/>
                        <a14:foregroundMark x1="45506" y1="57755" x2="45506" y2="57755"/>
                        <a14:foregroundMark x1="55243" y1="58386" x2="55243" y2="58386"/>
                        <a14:foregroundMark x1="53933" y1="56620" x2="53933" y2="56620"/>
                        <a14:foregroundMark x1="51311" y1="57881" x2="51311" y2="57881"/>
                        <a14:foregroundMark x1="39888" y1="94199" x2="39888" y2="94199"/>
                        <a14:foregroundMark x1="29588" y1="90542" x2="29588" y2="90542"/>
                        <a14:foregroundMark x1="28839" y1="90542" x2="28839" y2="90542"/>
                        <a14:foregroundMark x1="28839" y1="93064" x2="28839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17" y="420713"/>
            <a:ext cx="4334737" cy="643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redondeado 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15317BEC-BD6E-E547-B139-7D686BE16DDF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redondeado 4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D3075D3-7991-CD4E-B028-435CF6E523B2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5A126FBB-24C5-114D-BFFE-EFF77BF3B882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Rectángulo 1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DB64850D-25F1-244B-903D-F6E6188D2B33}"/>
              </a:ext>
            </a:extLst>
          </p:cNvPr>
          <p:cNvSpPr/>
          <p:nvPr/>
        </p:nvSpPr>
        <p:spPr>
          <a:xfrm>
            <a:off x="9179840" y="1778426"/>
            <a:ext cx="1938351" cy="1862048"/>
          </a:xfrm>
          <a:prstGeom prst="rect">
            <a:avLst/>
          </a:prstGeom>
          <a:solidFill>
            <a:srgbClr val="66FF33"/>
          </a:solidFill>
          <a:ln w="57150">
            <a:solidFill>
              <a:srgbClr val="00B05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25</a:t>
            </a:r>
          </a:p>
        </p:txBody>
      </p:sp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4CC8676C-3A8E-5741-AD6F-729527B00533}"/>
              </a:ext>
            </a:extLst>
          </p:cNvPr>
          <p:cNvSpPr/>
          <p:nvPr/>
        </p:nvSpPr>
        <p:spPr>
          <a:xfrm>
            <a:off x="6777281" y="1768475"/>
            <a:ext cx="1938351" cy="1862048"/>
          </a:xfrm>
          <a:prstGeom prst="rect">
            <a:avLst/>
          </a:prstGeom>
          <a:solidFill>
            <a:srgbClr val="0099FF"/>
          </a:solidFill>
          <a:ln w="57150">
            <a:solidFill>
              <a:srgbClr val="0070C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20</a:t>
            </a:r>
          </a:p>
        </p:txBody>
      </p:sp>
      <p:sp>
        <p:nvSpPr>
          <p:cNvPr id="13" name="Rectángulo 1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0F48D864-D55B-344E-B86C-3274F4F76B4F}"/>
              </a:ext>
            </a:extLst>
          </p:cNvPr>
          <p:cNvSpPr/>
          <p:nvPr/>
        </p:nvSpPr>
        <p:spPr>
          <a:xfrm>
            <a:off x="4434845" y="1768475"/>
            <a:ext cx="1938351" cy="1862048"/>
          </a:xfrm>
          <a:prstGeom prst="rect">
            <a:avLst/>
          </a:prstGeom>
          <a:solidFill>
            <a:srgbClr val="FFFF99"/>
          </a:solidFill>
          <a:ln w="57150">
            <a:solidFill>
              <a:schemeClr val="accent2">
                <a:lumMod val="75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15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8B284C31-ABA1-40AF-AB3F-86D5FC8BA62D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9" t="65059" r="17564" b="19089"/>
          <a:stretch/>
        </p:blipFill>
        <p:spPr bwMode="auto">
          <a:xfrm>
            <a:off x="4176215" y="3640474"/>
            <a:ext cx="7656393" cy="3203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8981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0">
        <p159:morph option="byObject"/>
      </p:transition>
    </mc:Choice>
    <mc:Fallback xmlns="">
      <p:transition spd="slow" advClick="0" advTm="2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Fondos Claros Bonitos Para Diapositivas - totenja">
            <a:extLst>
              <a:ext uri="{FF2B5EF4-FFF2-40B4-BE49-F238E27FC236}">
                <a16:creationId xmlns:a16="http://schemas.microsoft.com/office/drawing/2014/main" id="{A8CD4FED-3CEA-4F36-8F91-FC431CE22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6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13347AF3-AE36-41D8-9922-6FC5F4BF5408}"/>
              </a:ext>
            </a:extLst>
          </p:cNvPr>
          <p:cNvSpPr txBox="1"/>
          <p:nvPr/>
        </p:nvSpPr>
        <p:spPr>
          <a:xfrm>
            <a:off x="3220278" y="177836"/>
            <a:ext cx="8746435" cy="1464231"/>
          </a:xfrm>
          <a:prstGeom prst="roundRect">
            <a:avLst/>
          </a:prstGeom>
          <a:solidFill>
            <a:srgbClr val="E95DA7"/>
          </a:solidFill>
          <a:ln w="3810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latin typeface="Berlin Sans FB Demi" panose="020E0802020502020306" pitchFamily="34" charset="0"/>
              </a:rPr>
              <a:t>¿QUÉ NÚMERO NO ES RESULTADO DE LA TABLA DEL 6?</a:t>
            </a:r>
            <a:endParaRPr lang="es-CO" sz="4000" dirty="0">
              <a:latin typeface="Berlin Sans FB Demi" panose="020E0802020502020306" pitchFamily="34" charset="0"/>
            </a:endParaRPr>
          </a:p>
        </p:txBody>
      </p:sp>
      <p:pic>
        <p:nvPicPr>
          <p:cNvPr id="15" name="Picture 4" descr="Pin de Ile Guevara Quiros en Profesores creativos 2 | Imagenes animadas de  niños, Caricaturas de niños, Niños escolares">
            <a:extLst>
              <a:ext uri="{FF2B5EF4-FFF2-40B4-BE49-F238E27FC236}">
                <a16:creationId xmlns:a16="http://schemas.microsoft.com/office/drawing/2014/main" id="{6C9C8DA3-2673-4DFB-8082-EEE249CCC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3273" y1="33524" x2="43273" y2="33524"/>
                        <a14:foregroundMark x1="41455" y1="34384" x2="41455" y2="34384"/>
                        <a14:foregroundMark x1="75273" y1="38109" x2="75273" y2="38109"/>
                        <a14:foregroundMark x1="77091" y1="36963" x2="77091" y2="36963"/>
                        <a14:foregroundMark x1="73455" y1="36676" x2="73455" y2="36676"/>
                        <a14:foregroundMark x1="79636" y1="53295" x2="79636" y2="53295"/>
                        <a14:foregroundMark x1="74909" y1="70774" x2="74909" y2="70774"/>
                        <a14:foregroundMark x1="77091" y1="90544" x2="77091" y2="90544"/>
                        <a14:foregroundMark x1="46182" y1="82521" x2="46182" y2="82521"/>
                        <a14:foregroundMark x1="42182" y1="82521" x2="42182" y2="82521"/>
                        <a14:foregroundMark x1="38182" y1="35244" x2="38182" y2="352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93" y="1226133"/>
            <a:ext cx="4479086" cy="568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5185C014-680A-EC43-AD10-943E3F930F89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redondeado 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E40CB1B-84DA-EB4B-BAF0-D06DE65F3C4A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rgbClr val="FFFF99"/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Rectángulo redondeado 4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2271F62C-2465-D84A-BE3D-3EE9C5C4B3D4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F6D64109-9DB6-6E4B-A6B2-7C96484A82E3}"/>
              </a:ext>
            </a:extLst>
          </p:cNvPr>
          <p:cNvSpPr/>
          <p:nvPr/>
        </p:nvSpPr>
        <p:spPr>
          <a:xfrm>
            <a:off x="4464908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D4C5262F-023B-A943-8922-EE3A2D5489CC}"/>
              </a:ext>
            </a:extLst>
          </p:cNvPr>
          <p:cNvSpPr/>
          <p:nvPr/>
        </p:nvSpPr>
        <p:spPr>
          <a:xfrm>
            <a:off x="6837406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2AD69844-E91A-224D-8546-D7BBBEBFBA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87" t="-14476"/>
          <a:stretch/>
        </p:blipFill>
        <p:spPr>
          <a:xfrm>
            <a:off x="4464908" y="4053202"/>
            <a:ext cx="4072195" cy="625153"/>
          </a:xfrm>
          <a:prstGeom prst="rect">
            <a:avLst/>
          </a:prstGeom>
        </p:spPr>
      </p:pic>
      <p:sp>
        <p:nvSpPr>
          <p:cNvPr id="9" name="Rectángulo 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CB9C5152-0E50-AB4E-82B1-85D6F2B8AE8C}"/>
              </a:ext>
            </a:extLst>
          </p:cNvPr>
          <p:cNvSpPr/>
          <p:nvPr/>
        </p:nvSpPr>
        <p:spPr>
          <a:xfrm>
            <a:off x="4434844" y="1747068"/>
            <a:ext cx="1938351" cy="1862048"/>
          </a:xfrm>
          <a:prstGeom prst="rect">
            <a:avLst/>
          </a:prstGeom>
          <a:solidFill>
            <a:srgbClr val="66FF33"/>
          </a:solidFill>
          <a:ln w="57150">
            <a:solidFill>
              <a:srgbClr val="00B05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30</a:t>
            </a:r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E89F6002-4EC8-0D45-ACCB-DE4990567CAE}"/>
              </a:ext>
            </a:extLst>
          </p:cNvPr>
          <p:cNvSpPr/>
          <p:nvPr/>
        </p:nvSpPr>
        <p:spPr>
          <a:xfrm>
            <a:off x="9179841" y="1758480"/>
            <a:ext cx="1938351" cy="1862048"/>
          </a:xfrm>
          <a:prstGeom prst="rect">
            <a:avLst/>
          </a:prstGeom>
          <a:solidFill>
            <a:srgbClr val="00B0F0"/>
          </a:solidFill>
          <a:ln w="57150">
            <a:solidFill>
              <a:srgbClr val="0070C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42</a:t>
            </a:r>
          </a:p>
        </p:txBody>
      </p:sp>
      <p:sp>
        <p:nvSpPr>
          <p:cNvPr id="11" name="Rectángulo 10">
            <a:hlinkClick r:id="" action="ppaction://hlinkshowjump?jump=nextslide">
              <a:snd r:embed="rId7" name="Sonic Ring Sound.wav"/>
            </a:hlinkClick>
            <a:extLst>
              <a:ext uri="{FF2B5EF4-FFF2-40B4-BE49-F238E27FC236}">
                <a16:creationId xmlns:a16="http://schemas.microsoft.com/office/drawing/2014/main" id="{16254FEA-6644-424F-84F0-0916B30BA6B3}"/>
              </a:ext>
            </a:extLst>
          </p:cNvPr>
          <p:cNvSpPr/>
          <p:nvPr/>
        </p:nvSpPr>
        <p:spPr>
          <a:xfrm>
            <a:off x="4434844" y="4736161"/>
            <a:ext cx="1938351" cy="1862048"/>
          </a:xfrm>
          <a:prstGeom prst="rect">
            <a:avLst/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93</a:t>
            </a:r>
          </a:p>
        </p:txBody>
      </p:sp>
      <p:sp>
        <p:nvSpPr>
          <p:cNvPr id="12" name="Rectángulo 11">
            <a:hlinkClick r:id="" action="ppaction://noaction">
              <a:snd r:embed="rId8" name="ERROR1.wav"/>
            </a:hlinkClick>
            <a:extLst>
              <a:ext uri="{FF2B5EF4-FFF2-40B4-BE49-F238E27FC236}">
                <a16:creationId xmlns:a16="http://schemas.microsoft.com/office/drawing/2014/main" id="{C94BE24C-4D29-3243-9404-91EAB4BFA9E4}"/>
              </a:ext>
            </a:extLst>
          </p:cNvPr>
          <p:cNvSpPr/>
          <p:nvPr/>
        </p:nvSpPr>
        <p:spPr>
          <a:xfrm>
            <a:off x="6777281" y="4724093"/>
            <a:ext cx="1938351" cy="1862048"/>
          </a:xfrm>
          <a:prstGeom prst="rect">
            <a:avLst/>
          </a:prstGeom>
          <a:solidFill>
            <a:srgbClr val="FF0066"/>
          </a:solidFill>
          <a:ln w="57150">
            <a:solidFill>
              <a:srgbClr val="A36DB9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36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6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Fondos Claros Bonitos Para Diapositivas - totenja">
            <a:extLst>
              <a:ext uri="{FF2B5EF4-FFF2-40B4-BE49-F238E27FC236}">
                <a16:creationId xmlns:a16="http://schemas.microsoft.com/office/drawing/2014/main" id="{0642E2B1-92E0-4295-A502-4678CE28B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6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in de nathalie azurdia en dibujos | Niños escolares, Niños en la escuela,  Pintura para cara niños">
            <a:extLst>
              <a:ext uri="{FF2B5EF4-FFF2-40B4-BE49-F238E27FC236}">
                <a16:creationId xmlns:a16="http://schemas.microsoft.com/office/drawing/2014/main" id="{2CF9EF88-8947-42B8-B94F-17CE134DE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74" l="0" r="100000">
                        <a14:foregroundMark x1="18914" y1="50946" x2="18914" y2="50946"/>
                        <a14:foregroundMark x1="17228" y1="48298" x2="17228" y2="48298"/>
                        <a14:foregroundMark x1="17603" y1="55485" x2="17603" y2="55485"/>
                        <a14:foregroundMark x1="20787" y1="57881" x2="20787" y2="57881"/>
                        <a14:foregroundMark x1="22097" y1="59016" x2="22097" y2="59016"/>
                        <a14:foregroundMark x1="18165" y1="53720" x2="18165" y2="53720"/>
                        <a14:foregroundMark x1="17790" y1="52459" x2="17790" y2="52459"/>
                        <a14:foregroundMark x1="17603" y1="50946" x2="17603" y2="50946"/>
                        <a14:foregroundMark x1="17228" y1="49685" x2="17228" y2="49685"/>
                        <a14:foregroundMark x1="17790" y1="48802" x2="17790" y2="48802"/>
                        <a14:foregroundMark x1="49251" y1="60151" x2="49251" y2="60151"/>
                        <a14:foregroundMark x1="58989" y1="58638" x2="58989" y2="58638"/>
                        <a14:foregroundMark x1="54869" y1="57503" x2="54869" y2="57503"/>
                        <a14:foregroundMark x1="51685" y1="61160" x2="51311" y2="61917"/>
                        <a14:foregroundMark x1="47753" y1="59016" x2="47753" y2="59016"/>
                        <a14:foregroundMark x1="46816" y1="58386" x2="46816" y2="58386"/>
                        <a14:foregroundMark x1="45506" y1="57755" x2="45506" y2="57755"/>
                        <a14:foregroundMark x1="55243" y1="58386" x2="55243" y2="58386"/>
                        <a14:foregroundMark x1="53933" y1="56620" x2="53933" y2="56620"/>
                        <a14:foregroundMark x1="51311" y1="57881" x2="51311" y2="57881"/>
                        <a14:foregroundMark x1="39888" y1="94199" x2="39888" y2="94199"/>
                        <a14:foregroundMark x1="29588" y1="90542" x2="29588" y2="90542"/>
                        <a14:foregroundMark x1="28839" y1="90542" x2="28839" y2="90542"/>
                        <a14:foregroundMark x1="28839" y1="93064" x2="28839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17" y="420713"/>
            <a:ext cx="4334737" cy="643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redondeado 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15317BEC-BD6E-E547-B139-7D686BE16DDF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redondeado 4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D3075D3-7991-CD4E-B028-435CF6E523B2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5A126FBB-24C5-114D-BFFE-EFF77BF3B882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Rectángulo 1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DB64850D-25F1-244B-903D-F6E6188D2B33}"/>
              </a:ext>
            </a:extLst>
          </p:cNvPr>
          <p:cNvSpPr/>
          <p:nvPr/>
        </p:nvSpPr>
        <p:spPr>
          <a:xfrm>
            <a:off x="4434844" y="1747068"/>
            <a:ext cx="1938351" cy="1862048"/>
          </a:xfrm>
          <a:prstGeom prst="rect">
            <a:avLst/>
          </a:prstGeom>
          <a:solidFill>
            <a:srgbClr val="FF0066"/>
          </a:solidFill>
          <a:ln w="57150">
            <a:solidFill>
              <a:srgbClr val="A36DB9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30</a:t>
            </a:r>
          </a:p>
        </p:txBody>
      </p:sp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4CC8676C-3A8E-5741-AD6F-729527B00533}"/>
              </a:ext>
            </a:extLst>
          </p:cNvPr>
          <p:cNvSpPr/>
          <p:nvPr/>
        </p:nvSpPr>
        <p:spPr>
          <a:xfrm>
            <a:off x="9179841" y="1758480"/>
            <a:ext cx="1938351" cy="1862048"/>
          </a:xfrm>
          <a:prstGeom prst="rect">
            <a:avLst/>
          </a:prstGeom>
          <a:solidFill>
            <a:srgbClr val="92D050"/>
          </a:solidFill>
          <a:ln w="57150">
            <a:solidFill>
              <a:srgbClr val="00B05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42</a:t>
            </a:r>
          </a:p>
        </p:txBody>
      </p:sp>
      <p:sp>
        <p:nvSpPr>
          <p:cNvPr id="13" name="Rectángulo 1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0F48D864-D55B-344E-B86C-3274F4F76B4F}"/>
              </a:ext>
            </a:extLst>
          </p:cNvPr>
          <p:cNvSpPr/>
          <p:nvPr/>
        </p:nvSpPr>
        <p:spPr>
          <a:xfrm>
            <a:off x="6807341" y="1771009"/>
            <a:ext cx="1938351" cy="1862048"/>
          </a:xfrm>
          <a:prstGeom prst="rect">
            <a:avLst/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36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BA86F196-F6BE-4533-B069-E8BE15CE33B3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9" t="65059" r="17564" b="19089"/>
          <a:stretch/>
        </p:blipFill>
        <p:spPr bwMode="auto">
          <a:xfrm>
            <a:off x="4176215" y="3640474"/>
            <a:ext cx="7656393" cy="3203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833120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0">
        <p159:morph option="byObject"/>
      </p:transition>
    </mc:Choice>
    <mc:Fallback xmlns="">
      <p:transition spd="slow" advClick="0" advTm="2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Fondos Claros Bonitos Para Diapositivas - totenja">
            <a:extLst>
              <a:ext uri="{FF2B5EF4-FFF2-40B4-BE49-F238E27FC236}">
                <a16:creationId xmlns:a16="http://schemas.microsoft.com/office/drawing/2014/main" id="{E47717AE-041F-46D5-901B-D68E7EA10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6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FD9CB04-CA1A-4195-94BC-F72B6DDF9261}"/>
              </a:ext>
            </a:extLst>
          </p:cNvPr>
          <p:cNvSpPr txBox="1"/>
          <p:nvPr/>
        </p:nvSpPr>
        <p:spPr>
          <a:xfrm>
            <a:off x="3220278" y="177836"/>
            <a:ext cx="8746435" cy="1464231"/>
          </a:xfrm>
          <a:prstGeom prst="roundRect">
            <a:avLst/>
          </a:prstGeom>
          <a:solidFill>
            <a:srgbClr val="E95DA7"/>
          </a:solidFill>
          <a:ln w="3810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latin typeface="Berlin Sans FB Demi" panose="020E0802020502020306" pitchFamily="34" charset="0"/>
              </a:rPr>
              <a:t>¿QUÉ NÚMERO  ES RESULTADO DE LA TABLA DEL 9?</a:t>
            </a:r>
            <a:endParaRPr lang="es-CO" sz="4000" dirty="0">
              <a:latin typeface="Berlin Sans FB Demi" panose="020E0802020502020306" pitchFamily="34" charset="0"/>
            </a:endParaRPr>
          </a:p>
        </p:txBody>
      </p:sp>
      <p:pic>
        <p:nvPicPr>
          <p:cNvPr id="15" name="Picture 4" descr="Pin de Ile Guevara Quiros en Profesores creativos 2 | Imagenes animadas de  niños, Caricaturas de niños, Niños escolares">
            <a:extLst>
              <a:ext uri="{FF2B5EF4-FFF2-40B4-BE49-F238E27FC236}">
                <a16:creationId xmlns:a16="http://schemas.microsoft.com/office/drawing/2014/main" id="{98DFCAA0-A413-40F0-B11B-4CA84FF03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3273" y1="33524" x2="43273" y2="33524"/>
                        <a14:foregroundMark x1="41455" y1="34384" x2="41455" y2="34384"/>
                        <a14:foregroundMark x1="75273" y1="38109" x2="75273" y2="38109"/>
                        <a14:foregroundMark x1="77091" y1="36963" x2="77091" y2="36963"/>
                        <a14:foregroundMark x1="73455" y1="36676" x2="73455" y2="36676"/>
                        <a14:foregroundMark x1="79636" y1="53295" x2="79636" y2="53295"/>
                        <a14:foregroundMark x1="74909" y1="70774" x2="74909" y2="70774"/>
                        <a14:foregroundMark x1="77091" y1="90544" x2="77091" y2="90544"/>
                        <a14:foregroundMark x1="46182" y1="82521" x2="46182" y2="82521"/>
                        <a14:foregroundMark x1="42182" y1="82521" x2="42182" y2="82521"/>
                        <a14:foregroundMark x1="38182" y1="35244" x2="38182" y2="352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93" y="1226133"/>
            <a:ext cx="4479086" cy="568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71A5A94F-106C-9241-BF6C-EAF322EC40FB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rgbClr val="0099FF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Rectángulo redondeado 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5FB9B009-AA2F-A54E-A62C-172E3533B18A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redondeado 4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6D65DC42-7F34-1A44-B28A-6A049E50EA60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A9C93898-08B3-C141-9A12-0696479ED717}"/>
              </a:ext>
            </a:extLst>
          </p:cNvPr>
          <p:cNvSpPr/>
          <p:nvPr/>
        </p:nvSpPr>
        <p:spPr>
          <a:xfrm>
            <a:off x="4464908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3080240E-2DF3-B14A-80CD-29EE32746E13}"/>
              </a:ext>
            </a:extLst>
          </p:cNvPr>
          <p:cNvSpPr/>
          <p:nvPr/>
        </p:nvSpPr>
        <p:spPr>
          <a:xfrm>
            <a:off x="6837406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6F0A83E4-55B7-F848-9B0E-32F53958EB0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87" t="-14476"/>
          <a:stretch/>
        </p:blipFill>
        <p:spPr>
          <a:xfrm>
            <a:off x="4464908" y="4053202"/>
            <a:ext cx="4072195" cy="625153"/>
          </a:xfrm>
          <a:prstGeom prst="rect">
            <a:avLst/>
          </a:prstGeom>
        </p:spPr>
      </p:pic>
      <p:sp>
        <p:nvSpPr>
          <p:cNvPr id="9" name="Rectángulo 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BE87B5B-A6A2-1E45-84D0-46E8E9B80BCB}"/>
              </a:ext>
            </a:extLst>
          </p:cNvPr>
          <p:cNvSpPr/>
          <p:nvPr/>
        </p:nvSpPr>
        <p:spPr>
          <a:xfrm>
            <a:off x="6777279" y="1758480"/>
            <a:ext cx="1938351" cy="1862048"/>
          </a:xfrm>
          <a:prstGeom prst="rect">
            <a:avLst/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72</a:t>
            </a:r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DA58BB33-E5EF-B342-AF31-49C25683B458}"/>
              </a:ext>
            </a:extLst>
          </p:cNvPr>
          <p:cNvSpPr/>
          <p:nvPr/>
        </p:nvSpPr>
        <p:spPr>
          <a:xfrm>
            <a:off x="9179840" y="1758480"/>
            <a:ext cx="1938351" cy="1862048"/>
          </a:xfrm>
          <a:prstGeom prst="rect">
            <a:avLst/>
          </a:prstGeom>
          <a:solidFill>
            <a:srgbClr val="66FF33"/>
          </a:solidFill>
          <a:ln w="57150">
            <a:solidFill>
              <a:srgbClr val="00B05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81</a:t>
            </a:r>
          </a:p>
        </p:txBody>
      </p:sp>
      <p:sp>
        <p:nvSpPr>
          <p:cNvPr id="11" name="Rectángulo 10">
            <a:hlinkClick r:id="" action="ppaction://hlinkshowjump?jump=nextslide">
              <a:snd r:embed="rId7" name="Sonic Ring Sound.wav"/>
            </a:hlinkClick>
            <a:extLst>
              <a:ext uri="{FF2B5EF4-FFF2-40B4-BE49-F238E27FC236}">
                <a16:creationId xmlns:a16="http://schemas.microsoft.com/office/drawing/2014/main" id="{D3A75F73-30C7-2241-AD1D-9C3E4FE96A10}"/>
              </a:ext>
            </a:extLst>
          </p:cNvPr>
          <p:cNvSpPr/>
          <p:nvPr/>
        </p:nvSpPr>
        <p:spPr>
          <a:xfrm>
            <a:off x="4434844" y="4736161"/>
            <a:ext cx="1938351" cy="1862048"/>
          </a:xfrm>
          <a:prstGeom prst="rect">
            <a:avLst/>
          </a:prstGeom>
          <a:solidFill>
            <a:srgbClr val="FFFF99"/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63</a:t>
            </a:r>
          </a:p>
        </p:txBody>
      </p:sp>
      <p:sp>
        <p:nvSpPr>
          <p:cNvPr id="12" name="Rectángulo 11">
            <a:hlinkClick r:id="" action="ppaction://noaction">
              <a:snd r:embed="rId8" name="ERROR1.wav"/>
            </a:hlinkClick>
            <a:extLst>
              <a:ext uri="{FF2B5EF4-FFF2-40B4-BE49-F238E27FC236}">
                <a16:creationId xmlns:a16="http://schemas.microsoft.com/office/drawing/2014/main" id="{5F750789-6DF9-4849-9D0D-48EAC421D7F1}"/>
              </a:ext>
            </a:extLst>
          </p:cNvPr>
          <p:cNvSpPr/>
          <p:nvPr/>
        </p:nvSpPr>
        <p:spPr>
          <a:xfrm>
            <a:off x="6777282" y="4724093"/>
            <a:ext cx="1938351" cy="1862048"/>
          </a:xfrm>
          <a:prstGeom prst="rect">
            <a:avLst/>
          </a:prstGeom>
          <a:solidFill>
            <a:srgbClr val="CC66FF"/>
          </a:solidFill>
          <a:ln w="57150">
            <a:solidFill>
              <a:srgbClr val="7030A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840097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Fondos Claros Bonitos Para Diapositivas - totenja">
            <a:extLst>
              <a:ext uri="{FF2B5EF4-FFF2-40B4-BE49-F238E27FC236}">
                <a16:creationId xmlns:a16="http://schemas.microsoft.com/office/drawing/2014/main" id="{EC85E1B4-44EC-4B8F-9DD9-DFDFB21C2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6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in de nathalie azurdia en dibujos | Niños escolares, Niños en la escuela,  Pintura para cara niños">
            <a:extLst>
              <a:ext uri="{FF2B5EF4-FFF2-40B4-BE49-F238E27FC236}">
                <a16:creationId xmlns:a16="http://schemas.microsoft.com/office/drawing/2014/main" id="{18C2DC4E-A461-48D7-B684-16821A19D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74" l="0" r="100000">
                        <a14:foregroundMark x1="18914" y1="50946" x2="18914" y2="50946"/>
                        <a14:foregroundMark x1="17228" y1="48298" x2="17228" y2="48298"/>
                        <a14:foregroundMark x1="17603" y1="55485" x2="17603" y2="55485"/>
                        <a14:foregroundMark x1="20787" y1="57881" x2="20787" y2="57881"/>
                        <a14:foregroundMark x1="22097" y1="59016" x2="22097" y2="59016"/>
                        <a14:foregroundMark x1="18165" y1="53720" x2="18165" y2="53720"/>
                        <a14:foregroundMark x1="17790" y1="52459" x2="17790" y2="52459"/>
                        <a14:foregroundMark x1="17603" y1="50946" x2="17603" y2="50946"/>
                        <a14:foregroundMark x1="17228" y1="49685" x2="17228" y2="49685"/>
                        <a14:foregroundMark x1="17790" y1="48802" x2="17790" y2="48802"/>
                        <a14:foregroundMark x1="49251" y1="60151" x2="49251" y2="60151"/>
                        <a14:foregroundMark x1="58989" y1="58638" x2="58989" y2="58638"/>
                        <a14:foregroundMark x1="54869" y1="57503" x2="54869" y2="57503"/>
                        <a14:foregroundMark x1="51685" y1="61160" x2="51311" y2="61917"/>
                        <a14:foregroundMark x1="47753" y1="59016" x2="47753" y2="59016"/>
                        <a14:foregroundMark x1="46816" y1="58386" x2="46816" y2="58386"/>
                        <a14:foregroundMark x1="45506" y1="57755" x2="45506" y2="57755"/>
                        <a14:foregroundMark x1="55243" y1="58386" x2="55243" y2="58386"/>
                        <a14:foregroundMark x1="53933" y1="56620" x2="53933" y2="56620"/>
                        <a14:foregroundMark x1="51311" y1="57881" x2="51311" y2="57881"/>
                        <a14:foregroundMark x1="39888" y1="94199" x2="39888" y2="94199"/>
                        <a14:foregroundMark x1="29588" y1="90542" x2="29588" y2="90542"/>
                        <a14:foregroundMark x1="28839" y1="90542" x2="28839" y2="90542"/>
                        <a14:foregroundMark x1="28839" y1="93064" x2="28839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17" y="420713"/>
            <a:ext cx="4334737" cy="643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ángulo 1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6840E3E-43ED-4DED-9134-B0A0169BB601}"/>
              </a:ext>
            </a:extLst>
          </p:cNvPr>
          <p:cNvSpPr/>
          <p:nvPr/>
        </p:nvSpPr>
        <p:spPr>
          <a:xfrm>
            <a:off x="3171483" y="3871332"/>
            <a:ext cx="11739217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6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F National Stitches" pitchFamily="2" charset="0"/>
              </a:rPr>
              <a:t>MUY BIEN</a:t>
            </a:r>
            <a:r>
              <a:rPr lang="es-ES" sz="18000" b="0" cap="none" spc="0" dirty="0">
                <a:ln w="0"/>
                <a:solidFill>
                  <a:srgbClr val="E95DA7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F National Stitches" pitchFamily="2" charset="0"/>
              </a:rPr>
              <a:t>!</a:t>
            </a:r>
          </a:p>
        </p:txBody>
      </p:sp>
      <p:sp>
        <p:nvSpPr>
          <p:cNvPr id="4" name="Rectángulo redondeado 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15317BEC-BD6E-E547-B139-7D686BE16DDF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redondeado 4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D3075D3-7991-CD4E-B028-435CF6E523B2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5A126FBB-24C5-114D-BFFE-EFF77BF3B882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Rectángulo 1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DB64850D-25F1-244B-903D-F6E6188D2B33}"/>
              </a:ext>
            </a:extLst>
          </p:cNvPr>
          <p:cNvSpPr/>
          <p:nvPr/>
        </p:nvSpPr>
        <p:spPr>
          <a:xfrm>
            <a:off x="9179840" y="1778426"/>
            <a:ext cx="1938351" cy="1862048"/>
          </a:xfrm>
          <a:prstGeom prst="rect">
            <a:avLst/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81</a:t>
            </a:r>
          </a:p>
        </p:txBody>
      </p:sp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4CC8676C-3A8E-5741-AD6F-729527B00533}"/>
              </a:ext>
            </a:extLst>
          </p:cNvPr>
          <p:cNvSpPr/>
          <p:nvPr/>
        </p:nvSpPr>
        <p:spPr>
          <a:xfrm>
            <a:off x="6777281" y="1768475"/>
            <a:ext cx="1938351" cy="1862048"/>
          </a:xfrm>
          <a:prstGeom prst="rect">
            <a:avLst/>
          </a:prstGeom>
          <a:solidFill>
            <a:srgbClr val="66FF99"/>
          </a:solidFill>
          <a:ln w="57150">
            <a:solidFill>
              <a:srgbClr val="00B05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72</a:t>
            </a:r>
          </a:p>
        </p:txBody>
      </p:sp>
      <p:sp>
        <p:nvSpPr>
          <p:cNvPr id="13" name="Rectángulo 1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0F48D864-D55B-344E-B86C-3274F4F76B4F}"/>
              </a:ext>
            </a:extLst>
          </p:cNvPr>
          <p:cNvSpPr/>
          <p:nvPr/>
        </p:nvSpPr>
        <p:spPr>
          <a:xfrm>
            <a:off x="4434844" y="1768475"/>
            <a:ext cx="1938351" cy="1862048"/>
          </a:xfrm>
          <a:prstGeom prst="rect">
            <a:avLst/>
          </a:prstGeom>
          <a:solidFill>
            <a:srgbClr val="CC66FF"/>
          </a:solidFill>
          <a:ln w="57150">
            <a:solidFill>
              <a:srgbClr val="7030A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2609631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0">
        <p159:morph option="byObjec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Fondos Claros Bonitos Para Diapositivas - totenja">
            <a:extLst>
              <a:ext uri="{FF2B5EF4-FFF2-40B4-BE49-F238E27FC236}">
                <a16:creationId xmlns:a16="http://schemas.microsoft.com/office/drawing/2014/main" id="{E5BC71F6-2CDD-406F-AF2D-5637B3C1A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6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5891AF47-482E-4F1D-A70E-1FAE60C9382E}"/>
              </a:ext>
            </a:extLst>
          </p:cNvPr>
          <p:cNvSpPr txBox="1"/>
          <p:nvPr/>
        </p:nvSpPr>
        <p:spPr>
          <a:xfrm>
            <a:off x="3220278" y="177836"/>
            <a:ext cx="8746435" cy="1464231"/>
          </a:xfrm>
          <a:prstGeom prst="roundRect">
            <a:avLst/>
          </a:prstGeom>
          <a:solidFill>
            <a:srgbClr val="E95DA7"/>
          </a:solidFill>
          <a:ln w="3810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latin typeface="Berlin Sans FB Demi" panose="020E0802020502020306" pitchFamily="34" charset="0"/>
              </a:rPr>
              <a:t>¿QUÉ NÚMERO NO ES RESULTADO DE LA TABLA DEL 7?</a:t>
            </a:r>
            <a:endParaRPr lang="es-CO" sz="4000" dirty="0">
              <a:latin typeface="Berlin Sans FB Demi" panose="020E0802020502020306" pitchFamily="34" charset="0"/>
            </a:endParaRPr>
          </a:p>
        </p:txBody>
      </p:sp>
      <p:pic>
        <p:nvPicPr>
          <p:cNvPr id="15" name="Picture 4" descr="Pin de Ile Guevara Quiros en Profesores creativos 2 | Imagenes animadas de  niños, Caricaturas de niños, Niños escolares">
            <a:extLst>
              <a:ext uri="{FF2B5EF4-FFF2-40B4-BE49-F238E27FC236}">
                <a16:creationId xmlns:a16="http://schemas.microsoft.com/office/drawing/2014/main" id="{93C14E6C-FA4C-456F-AE9E-F276159D2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3273" y1="33524" x2="43273" y2="33524"/>
                        <a14:foregroundMark x1="41455" y1="34384" x2="41455" y2="34384"/>
                        <a14:foregroundMark x1="75273" y1="38109" x2="75273" y2="38109"/>
                        <a14:foregroundMark x1="77091" y1="36963" x2="77091" y2="36963"/>
                        <a14:foregroundMark x1="73455" y1="36676" x2="73455" y2="36676"/>
                        <a14:foregroundMark x1="79636" y1="53295" x2="79636" y2="53295"/>
                        <a14:foregroundMark x1="74909" y1="70774" x2="74909" y2="70774"/>
                        <a14:foregroundMark x1="77091" y1="90544" x2="77091" y2="90544"/>
                        <a14:foregroundMark x1="46182" y1="82521" x2="46182" y2="82521"/>
                        <a14:foregroundMark x1="42182" y1="82521" x2="42182" y2="82521"/>
                        <a14:foregroundMark x1="38182" y1="35244" x2="38182" y2="352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93" y="1226133"/>
            <a:ext cx="4479086" cy="568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09926233-67F6-D741-9EDE-08A5AA47A75D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redondeado 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7A7E0F81-D81E-D942-9DA7-19C756ADFDD0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rgbClr val="FF0066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redondeado 4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7C8E3FF7-0BA2-914A-ABB8-B16C280DBED0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4962D582-971B-E941-ACB1-D832A7652E57}"/>
              </a:ext>
            </a:extLst>
          </p:cNvPr>
          <p:cNvSpPr/>
          <p:nvPr/>
        </p:nvSpPr>
        <p:spPr>
          <a:xfrm>
            <a:off x="4464908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197BA0EC-1AC9-9B48-B86E-3DC09E39242A}"/>
              </a:ext>
            </a:extLst>
          </p:cNvPr>
          <p:cNvSpPr/>
          <p:nvPr/>
        </p:nvSpPr>
        <p:spPr>
          <a:xfrm>
            <a:off x="6837406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95BCB8C-E965-C043-9B78-444D69C2BC3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87" t="-14476"/>
          <a:stretch/>
        </p:blipFill>
        <p:spPr>
          <a:xfrm>
            <a:off x="4464908" y="4053202"/>
            <a:ext cx="4072195" cy="625153"/>
          </a:xfrm>
          <a:prstGeom prst="rect">
            <a:avLst/>
          </a:prstGeom>
        </p:spPr>
      </p:pic>
      <p:sp>
        <p:nvSpPr>
          <p:cNvPr id="9" name="Rectángulo 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783DA03-34E8-A749-9000-6B234C6C5F02}"/>
              </a:ext>
            </a:extLst>
          </p:cNvPr>
          <p:cNvSpPr/>
          <p:nvPr/>
        </p:nvSpPr>
        <p:spPr>
          <a:xfrm>
            <a:off x="4434844" y="1747068"/>
            <a:ext cx="1938351" cy="1862048"/>
          </a:xfrm>
          <a:prstGeom prst="rect">
            <a:avLst/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21</a:t>
            </a:r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D18F2E1F-B8A9-214C-BAB2-5B8D5F21E2C2}"/>
              </a:ext>
            </a:extLst>
          </p:cNvPr>
          <p:cNvSpPr/>
          <p:nvPr/>
        </p:nvSpPr>
        <p:spPr>
          <a:xfrm>
            <a:off x="9179840" y="1758480"/>
            <a:ext cx="1938351" cy="1862048"/>
          </a:xfrm>
          <a:prstGeom prst="rect">
            <a:avLst/>
          </a:prstGeom>
          <a:solidFill>
            <a:srgbClr val="6FEEF7"/>
          </a:solidFill>
          <a:ln w="57150">
            <a:solidFill>
              <a:srgbClr val="0070C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35</a:t>
            </a:r>
          </a:p>
        </p:txBody>
      </p:sp>
      <p:sp>
        <p:nvSpPr>
          <p:cNvPr id="11" name="Rectángulo 10">
            <a:hlinkClick r:id="" action="ppaction://hlinkshowjump?jump=nextslide">
              <a:snd r:embed="rId7" name="Sonic Ring Sound.wav"/>
            </a:hlinkClick>
            <a:extLst>
              <a:ext uri="{FF2B5EF4-FFF2-40B4-BE49-F238E27FC236}">
                <a16:creationId xmlns:a16="http://schemas.microsoft.com/office/drawing/2014/main" id="{A61A4CCD-83AA-ED46-AF7B-6A3989B11C4E}"/>
              </a:ext>
            </a:extLst>
          </p:cNvPr>
          <p:cNvSpPr/>
          <p:nvPr/>
        </p:nvSpPr>
        <p:spPr>
          <a:xfrm>
            <a:off x="6807343" y="4732627"/>
            <a:ext cx="1938351" cy="1862048"/>
          </a:xfrm>
          <a:prstGeom prst="rect">
            <a:avLst/>
          </a:prstGeom>
          <a:solidFill>
            <a:srgbClr val="CC66FF"/>
          </a:solidFill>
          <a:ln w="57150">
            <a:solidFill>
              <a:srgbClr val="7030A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16</a:t>
            </a:r>
          </a:p>
        </p:txBody>
      </p:sp>
      <p:sp>
        <p:nvSpPr>
          <p:cNvPr id="12" name="Rectángulo 11">
            <a:hlinkClick r:id="" action="ppaction://noaction">
              <a:snd r:embed="rId8" name="ERROR1.wav"/>
            </a:hlinkClick>
            <a:extLst>
              <a:ext uri="{FF2B5EF4-FFF2-40B4-BE49-F238E27FC236}">
                <a16:creationId xmlns:a16="http://schemas.microsoft.com/office/drawing/2014/main" id="{423EB8EF-20F3-B049-9F5E-23E0A560B022}"/>
              </a:ext>
            </a:extLst>
          </p:cNvPr>
          <p:cNvSpPr/>
          <p:nvPr/>
        </p:nvSpPr>
        <p:spPr>
          <a:xfrm>
            <a:off x="4404784" y="4732627"/>
            <a:ext cx="1938351" cy="1862048"/>
          </a:xfrm>
          <a:prstGeom prst="rect">
            <a:avLst/>
          </a:prstGeom>
          <a:solidFill>
            <a:srgbClr val="FFFF99"/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686392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Fondos Claros Bonitos Para Diapositivas - totenja">
            <a:extLst>
              <a:ext uri="{FF2B5EF4-FFF2-40B4-BE49-F238E27FC236}">
                <a16:creationId xmlns:a16="http://schemas.microsoft.com/office/drawing/2014/main" id="{45E0396A-AAAF-4530-91B9-103FC3522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6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in de nathalie azurdia en dibujos | Niños escolares, Niños en la escuela,  Pintura para cara niños">
            <a:extLst>
              <a:ext uri="{FF2B5EF4-FFF2-40B4-BE49-F238E27FC236}">
                <a16:creationId xmlns:a16="http://schemas.microsoft.com/office/drawing/2014/main" id="{E4744229-14EA-4487-86F9-C601C3153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74" l="0" r="100000">
                        <a14:foregroundMark x1="18914" y1="50946" x2="18914" y2="50946"/>
                        <a14:foregroundMark x1="17228" y1="48298" x2="17228" y2="48298"/>
                        <a14:foregroundMark x1="17603" y1="55485" x2="17603" y2="55485"/>
                        <a14:foregroundMark x1="20787" y1="57881" x2="20787" y2="57881"/>
                        <a14:foregroundMark x1="22097" y1="59016" x2="22097" y2="59016"/>
                        <a14:foregroundMark x1="18165" y1="53720" x2="18165" y2="53720"/>
                        <a14:foregroundMark x1="17790" y1="52459" x2="17790" y2="52459"/>
                        <a14:foregroundMark x1="17603" y1="50946" x2="17603" y2="50946"/>
                        <a14:foregroundMark x1="17228" y1="49685" x2="17228" y2="49685"/>
                        <a14:foregroundMark x1="17790" y1="48802" x2="17790" y2="48802"/>
                        <a14:foregroundMark x1="49251" y1="60151" x2="49251" y2="60151"/>
                        <a14:foregroundMark x1="58989" y1="58638" x2="58989" y2="58638"/>
                        <a14:foregroundMark x1="54869" y1="57503" x2="54869" y2="57503"/>
                        <a14:foregroundMark x1="51685" y1="61160" x2="51311" y2="61917"/>
                        <a14:foregroundMark x1="47753" y1="59016" x2="47753" y2="59016"/>
                        <a14:foregroundMark x1="46816" y1="58386" x2="46816" y2="58386"/>
                        <a14:foregroundMark x1="45506" y1="57755" x2="45506" y2="57755"/>
                        <a14:foregroundMark x1="55243" y1="58386" x2="55243" y2="58386"/>
                        <a14:foregroundMark x1="53933" y1="56620" x2="53933" y2="56620"/>
                        <a14:foregroundMark x1="51311" y1="57881" x2="51311" y2="57881"/>
                        <a14:foregroundMark x1="39888" y1="94199" x2="39888" y2="94199"/>
                        <a14:foregroundMark x1="29588" y1="90542" x2="29588" y2="90542"/>
                        <a14:foregroundMark x1="28839" y1="90542" x2="28839" y2="90542"/>
                        <a14:foregroundMark x1="28839" y1="93064" x2="28839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17" y="420713"/>
            <a:ext cx="4334737" cy="643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redondeado 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15317BEC-BD6E-E547-B139-7D686BE16DDF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redondeado 4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D3075D3-7991-CD4E-B028-435CF6E523B2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5A126FBB-24C5-114D-BFFE-EFF77BF3B882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Rectángulo 1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DB64850D-25F1-244B-903D-F6E6188D2B33}"/>
              </a:ext>
            </a:extLst>
          </p:cNvPr>
          <p:cNvSpPr/>
          <p:nvPr/>
        </p:nvSpPr>
        <p:spPr>
          <a:xfrm>
            <a:off x="4434844" y="1747068"/>
            <a:ext cx="1938351" cy="1862048"/>
          </a:xfrm>
          <a:prstGeom prst="rect">
            <a:avLst/>
          </a:prstGeom>
          <a:solidFill>
            <a:srgbClr val="CC66FF"/>
          </a:solidFill>
          <a:ln w="57150">
            <a:solidFill>
              <a:srgbClr val="7030A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21</a:t>
            </a:r>
          </a:p>
        </p:txBody>
      </p:sp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4CC8676C-3A8E-5741-AD6F-729527B00533}"/>
              </a:ext>
            </a:extLst>
          </p:cNvPr>
          <p:cNvSpPr/>
          <p:nvPr/>
        </p:nvSpPr>
        <p:spPr>
          <a:xfrm>
            <a:off x="9179839" y="1758480"/>
            <a:ext cx="1938351" cy="1862048"/>
          </a:xfrm>
          <a:prstGeom prst="rect">
            <a:avLst/>
          </a:prstGeom>
          <a:solidFill>
            <a:srgbClr val="00CC00"/>
          </a:solidFill>
          <a:ln w="57150">
            <a:solidFill>
              <a:srgbClr val="0066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35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  <p:sp>
        <p:nvSpPr>
          <p:cNvPr id="13" name="Rectángulo 1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0F48D864-D55B-344E-B86C-3274F4F76B4F}"/>
              </a:ext>
            </a:extLst>
          </p:cNvPr>
          <p:cNvSpPr/>
          <p:nvPr/>
        </p:nvSpPr>
        <p:spPr>
          <a:xfrm>
            <a:off x="6807342" y="1771009"/>
            <a:ext cx="1938351" cy="1862048"/>
          </a:xfrm>
          <a:prstGeom prst="rect">
            <a:avLst/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24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AD0B224-6663-49E9-9DAD-0AD890FB6B6C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9" t="65059" r="17564" b="19089"/>
          <a:stretch/>
        </p:blipFill>
        <p:spPr bwMode="auto">
          <a:xfrm>
            <a:off x="4176215" y="3640474"/>
            <a:ext cx="7656393" cy="3203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82261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0">
        <p159:morph option="byObject"/>
      </p:transition>
    </mc:Choice>
    <mc:Fallback xmlns="">
      <p:transition spd="slow" advClick="0" advTm="2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Fondos Claros Bonitos Para Diapositivas - totenja">
            <a:extLst>
              <a:ext uri="{FF2B5EF4-FFF2-40B4-BE49-F238E27FC236}">
                <a16:creationId xmlns:a16="http://schemas.microsoft.com/office/drawing/2014/main" id="{DAA82A91-D88D-492B-906E-67240583F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6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40ADE135-2D89-4970-A9E2-737EC1E1F3E3}"/>
              </a:ext>
            </a:extLst>
          </p:cNvPr>
          <p:cNvSpPr txBox="1"/>
          <p:nvPr/>
        </p:nvSpPr>
        <p:spPr>
          <a:xfrm>
            <a:off x="3220278" y="177836"/>
            <a:ext cx="8746435" cy="1464231"/>
          </a:xfrm>
          <a:prstGeom prst="roundRect">
            <a:avLst/>
          </a:prstGeom>
          <a:solidFill>
            <a:srgbClr val="E95DA7"/>
          </a:solidFill>
          <a:ln w="3810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latin typeface="Berlin Sans FB Demi" panose="020E0802020502020306" pitchFamily="34" charset="0"/>
              </a:rPr>
              <a:t>¿QUÉ NÚMERO NO ES RESULTADO DE LA TABLA DEL 7?</a:t>
            </a:r>
            <a:endParaRPr lang="es-CO" sz="4000" dirty="0">
              <a:latin typeface="Berlin Sans FB Demi" panose="020E0802020502020306" pitchFamily="34" charset="0"/>
            </a:endParaRPr>
          </a:p>
        </p:txBody>
      </p:sp>
      <p:pic>
        <p:nvPicPr>
          <p:cNvPr id="15" name="Picture 4" descr="Pin de Ile Guevara Quiros en Profesores creativos 2 | Imagenes animadas de  niños, Caricaturas de niños, Niños escolares">
            <a:extLst>
              <a:ext uri="{FF2B5EF4-FFF2-40B4-BE49-F238E27FC236}">
                <a16:creationId xmlns:a16="http://schemas.microsoft.com/office/drawing/2014/main" id="{A3A922F8-6A59-4BEC-83D3-AC44D1A68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3273" y1="33524" x2="43273" y2="33524"/>
                        <a14:foregroundMark x1="41455" y1="34384" x2="41455" y2="34384"/>
                        <a14:foregroundMark x1="75273" y1="38109" x2="75273" y2="38109"/>
                        <a14:foregroundMark x1="77091" y1="36963" x2="77091" y2="36963"/>
                        <a14:foregroundMark x1="73455" y1="36676" x2="73455" y2="36676"/>
                        <a14:foregroundMark x1="79636" y1="53295" x2="79636" y2="53295"/>
                        <a14:foregroundMark x1="74909" y1="70774" x2="74909" y2="70774"/>
                        <a14:foregroundMark x1="77091" y1="90544" x2="77091" y2="90544"/>
                        <a14:foregroundMark x1="46182" y1="82521" x2="46182" y2="82521"/>
                        <a14:foregroundMark x1="42182" y1="82521" x2="42182" y2="82521"/>
                        <a14:foregroundMark x1="38182" y1="35244" x2="38182" y2="352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93" y="1226133"/>
            <a:ext cx="4479086" cy="568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A3DABEB-488D-C040-B6B0-CFAA61BFDC3C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Rectángulo redondeado 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2B8A7BC-2FB5-A740-A128-281709D56B49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redondeado 4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00038E55-58DE-B940-AA21-5082EA2594F7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7487030F-8BC6-244D-91C9-E69DAEF9EE8D}"/>
              </a:ext>
            </a:extLst>
          </p:cNvPr>
          <p:cNvSpPr/>
          <p:nvPr/>
        </p:nvSpPr>
        <p:spPr>
          <a:xfrm>
            <a:off x="4464908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7FC6ADB3-B058-9542-94CE-9AE2E21F274B}"/>
              </a:ext>
            </a:extLst>
          </p:cNvPr>
          <p:cNvSpPr/>
          <p:nvPr/>
        </p:nvSpPr>
        <p:spPr>
          <a:xfrm>
            <a:off x="6837406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778A53D-23A0-364D-A10F-317C13083AE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87" t="-14476"/>
          <a:stretch/>
        </p:blipFill>
        <p:spPr>
          <a:xfrm>
            <a:off x="4464908" y="4053202"/>
            <a:ext cx="4072195" cy="625153"/>
          </a:xfrm>
          <a:prstGeom prst="rect">
            <a:avLst/>
          </a:prstGeom>
        </p:spPr>
      </p:pic>
      <p:sp>
        <p:nvSpPr>
          <p:cNvPr id="9" name="Rectángulo 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11A8F3C8-A1F8-AA47-95EA-CFBF64B3F416}"/>
              </a:ext>
            </a:extLst>
          </p:cNvPr>
          <p:cNvSpPr/>
          <p:nvPr/>
        </p:nvSpPr>
        <p:spPr>
          <a:xfrm>
            <a:off x="6777280" y="1758480"/>
            <a:ext cx="1938351" cy="1862048"/>
          </a:xfrm>
          <a:prstGeom prst="rect">
            <a:avLst/>
          </a:prstGeom>
          <a:solidFill>
            <a:srgbClr val="FFFF99"/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32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542BB66-2248-4D48-AEAD-0B19FB8F2FE4}"/>
              </a:ext>
            </a:extLst>
          </p:cNvPr>
          <p:cNvSpPr/>
          <p:nvPr/>
        </p:nvSpPr>
        <p:spPr>
          <a:xfrm>
            <a:off x="9179841" y="1758480"/>
            <a:ext cx="1938351" cy="1862048"/>
          </a:xfrm>
          <a:prstGeom prst="rect">
            <a:avLst/>
          </a:prstGeom>
          <a:solidFill>
            <a:srgbClr val="66FF99"/>
          </a:solidFill>
          <a:ln w="57150">
            <a:solidFill>
              <a:srgbClr val="0066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40</a:t>
            </a:r>
          </a:p>
        </p:txBody>
      </p:sp>
      <p:sp>
        <p:nvSpPr>
          <p:cNvPr id="11" name="Rectángulo 10">
            <a:hlinkClick r:id="" action="ppaction://hlinkshowjump?jump=nextslide">
              <a:snd r:embed="rId7" name="Sonic Ring Sound.wav"/>
            </a:hlinkClick>
            <a:extLst>
              <a:ext uri="{FF2B5EF4-FFF2-40B4-BE49-F238E27FC236}">
                <a16:creationId xmlns:a16="http://schemas.microsoft.com/office/drawing/2014/main" id="{A0CB0465-60F8-2A41-B53E-E4997B11307B}"/>
              </a:ext>
            </a:extLst>
          </p:cNvPr>
          <p:cNvSpPr/>
          <p:nvPr/>
        </p:nvSpPr>
        <p:spPr>
          <a:xfrm>
            <a:off x="6777277" y="4693229"/>
            <a:ext cx="1938351" cy="1862048"/>
          </a:xfrm>
          <a:prstGeom prst="rect">
            <a:avLst/>
          </a:prstGeom>
          <a:solidFill>
            <a:srgbClr val="CC66FF"/>
          </a:solidFill>
          <a:ln w="57150">
            <a:solidFill>
              <a:srgbClr val="7030A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41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  <p:sp>
        <p:nvSpPr>
          <p:cNvPr id="12" name="Rectángulo 11">
            <a:hlinkClick r:id="" action="ppaction://noaction">
              <a:snd r:embed="rId8" name="ERROR1.wav"/>
            </a:hlinkClick>
            <a:extLst>
              <a:ext uri="{FF2B5EF4-FFF2-40B4-BE49-F238E27FC236}">
                <a16:creationId xmlns:a16="http://schemas.microsoft.com/office/drawing/2014/main" id="{6A19D092-3596-1F4C-A37F-982A4C5C6AB9}"/>
              </a:ext>
            </a:extLst>
          </p:cNvPr>
          <p:cNvSpPr/>
          <p:nvPr/>
        </p:nvSpPr>
        <p:spPr>
          <a:xfrm>
            <a:off x="4464907" y="4711107"/>
            <a:ext cx="1938351" cy="1862048"/>
          </a:xfrm>
          <a:prstGeom prst="rect">
            <a:avLst/>
          </a:prstGeom>
          <a:solidFill>
            <a:srgbClr val="6FEEF7"/>
          </a:solidFill>
          <a:ln w="57150">
            <a:solidFill>
              <a:srgbClr val="0070C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371211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Fondos Claros Bonitos Para Diapositivas - totenja">
            <a:extLst>
              <a:ext uri="{FF2B5EF4-FFF2-40B4-BE49-F238E27FC236}">
                <a16:creationId xmlns:a16="http://schemas.microsoft.com/office/drawing/2014/main" id="{E70DCBA0-E2CA-4019-BD79-2D7C51837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6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in de nathalie azurdia en dibujos | Niños escolares, Niños en la escuela,  Pintura para cara niños">
            <a:extLst>
              <a:ext uri="{FF2B5EF4-FFF2-40B4-BE49-F238E27FC236}">
                <a16:creationId xmlns:a16="http://schemas.microsoft.com/office/drawing/2014/main" id="{43225374-1F10-4AB3-88F8-21D569430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74" l="0" r="100000">
                        <a14:foregroundMark x1="18914" y1="50946" x2="18914" y2="50946"/>
                        <a14:foregroundMark x1="17228" y1="48298" x2="17228" y2="48298"/>
                        <a14:foregroundMark x1="17603" y1="55485" x2="17603" y2="55485"/>
                        <a14:foregroundMark x1="20787" y1="57881" x2="20787" y2="57881"/>
                        <a14:foregroundMark x1="22097" y1="59016" x2="22097" y2="59016"/>
                        <a14:foregroundMark x1="18165" y1="53720" x2="18165" y2="53720"/>
                        <a14:foregroundMark x1="17790" y1="52459" x2="17790" y2="52459"/>
                        <a14:foregroundMark x1="17603" y1="50946" x2="17603" y2="50946"/>
                        <a14:foregroundMark x1="17228" y1="49685" x2="17228" y2="49685"/>
                        <a14:foregroundMark x1="17790" y1="48802" x2="17790" y2="48802"/>
                        <a14:foregroundMark x1="49251" y1="60151" x2="49251" y2="60151"/>
                        <a14:foregroundMark x1="58989" y1="58638" x2="58989" y2="58638"/>
                        <a14:foregroundMark x1="54869" y1="57503" x2="54869" y2="57503"/>
                        <a14:foregroundMark x1="51685" y1="61160" x2="51311" y2="61917"/>
                        <a14:foregroundMark x1="47753" y1="59016" x2="47753" y2="59016"/>
                        <a14:foregroundMark x1="46816" y1="58386" x2="46816" y2="58386"/>
                        <a14:foregroundMark x1="45506" y1="57755" x2="45506" y2="57755"/>
                        <a14:foregroundMark x1="55243" y1="58386" x2="55243" y2="58386"/>
                        <a14:foregroundMark x1="53933" y1="56620" x2="53933" y2="56620"/>
                        <a14:foregroundMark x1="51311" y1="57881" x2="51311" y2="57881"/>
                        <a14:foregroundMark x1="39888" y1="94199" x2="39888" y2="94199"/>
                        <a14:foregroundMark x1="29588" y1="90542" x2="29588" y2="90542"/>
                        <a14:foregroundMark x1="28839" y1="90542" x2="28839" y2="90542"/>
                        <a14:foregroundMark x1="28839" y1="93064" x2="28839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17" y="420713"/>
            <a:ext cx="4334737" cy="643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redondeado 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15317BEC-BD6E-E547-B139-7D686BE16DDF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redondeado 4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D3075D3-7991-CD4E-B028-435CF6E523B2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5A126FBB-24C5-114D-BFFE-EFF77BF3B882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Rectángulo 1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DB64850D-25F1-244B-903D-F6E6188D2B33}"/>
              </a:ext>
            </a:extLst>
          </p:cNvPr>
          <p:cNvSpPr/>
          <p:nvPr/>
        </p:nvSpPr>
        <p:spPr>
          <a:xfrm>
            <a:off x="9193488" y="1764778"/>
            <a:ext cx="1938351" cy="1862048"/>
          </a:xfrm>
          <a:prstGeom prst="rect">
            <a:avLst/>
          </a:prstGeom>
          <a:solidFill>
            <a:srgbClr val="92D050"/>
          </a:solidFill>
          <a:ln w="57150">
            <a:solidFill>
              <a:srgbClr val="0066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34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4CC8676C-3A8E-5741-AD6F-729527B00533}"/>
              </a:ext>
            </a:extLst>
          </p:cNvPr>
          <p:cNvSpPr/>
          <p:nvPr/>
        </p:nvSpPr>
        <p:spPr>
          <a:xfrm>
            <a:off x="6790929" y="1754827"/>
            <a:ext cx="1938351" cy="1862048"/>
          </a:xfrm>
          <a:prstGeom prst="rect">
            <a:avLst/>
          </a:prstGeom>
          <a:solidFill>
            <a:srgbClr val="6FEEF7"/>
          </a:solidFill>
          <a:ln w="57150">
            <a:solidFill>
              <a:srgbClr val="0070C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33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  <p:sp>
        <p:nvSpPr>
          <p:cNvPr id="13" name="Rectángulo 1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0F48D864-D55B-344E-B86C-3274F4F76B4F}"/>
              </a:ext>
            </a:extLst>
          </p:cNvPr>
          <p:cNvSpPr/>
          <p:nvPr/>
        </p:nvSpPr>
        <p:spPr>
          <a:xfrm>
            <a:off x="4448493" y="1754827"/>
            <a:ext cx="1938351" cy="1862048"/>
          </a:xfrm>
          <a:prstGeom prst="rect">
            <a:avLst/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32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B342184-447D-4146-B420-20C8C2C79259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9" t="65059" r="17564" b="19089"/>
          <a:stretch/>
        </p:blipFill>
        <p:spPr bwMode="auto">
          <a:xfrm>
            <a:off x="4176215" y="3640474"/>
            <a:ext cx="7656393" cy="3203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41481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0">
        <p159:morph option="byObject"/>
      </p:transition>
    </mc:Choice>
    <mc:Fallback xmlns="">
      <p:transition spd="slow" advClick="0" advTm="2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Fondos Claros Bonitos Para Diapositivas - totenja">
            <a:extLst>
              <a:ext uri="{FF2B5EF4-FFF2-40B4-BE49-F238E27FC236}">
                <a16:creationId xmlns:a16="http://schemas.microsoft.com/office/drawing/2014/main" id="{65B954FA-7849-478E-AAFA-57414B699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6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17F1F7F-B61F-40A6-ADAF-F41CA2FA3F88}"/>
              </a:ext>
            </a:extLst>
          </p:cNvPr>
          <p:cNvSpPr txBox="1"/>
          <p:nvPr/>
        </p:nvSpPr>
        <p:spPr>
          <a:xfrm>
            <a:off x="3220278" y="177836"/>
            <a:ext cx="8746435" cy="1464231"/>
          </a:xfrm>
          <a:prstGeom prst="roundRect">
            <a:avLst/>
          </a:prstGeom>
          <a:solidFill>
            <a:srgbClr val="E95DA7"/>
          </a:solidFill>
          <a:ln w="3810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latin typeface="Berlin Sans FB Demi" panose="020E0802020502020306" pitchFamily="34" charset="0"/>
              </a:rPr>
              <a:t>¿QUÉ NÚMERO NO ES RESULTADO DE LA TABLA DEL 7?</a:t>
            </a:r>
            <a:endParaRPr lang="es-CO" sz="4000" dirty="0">
              <a:latin typeface="Berlin Sans FB Demi" panose="020E0802020502020306" pitchFamily="34" charset="0"/>
            </a:endParaRPr>
          </a:p>
        </p:txBody>
      </p:sp>
      <p:pic>
        <p:nvPicPr>
          <p:cNvPr id="18" name="Picture 4" descr="Pin de Ile Guevara Quiros en Profesores creativos 2 | Imagenes animadas de  niños, Caricaturas de niños, Niños escolares">
            <a:extLst>
              <a:ext uri="{FF2B5EF4-FFF2-40B4-BE49-F238E27FC236}">
                <a16:creationId xmlns:a16="http://schemas.microsoft.com/office/drawing/2014/main" id="{66D321FD-8737-4D6B-BC31-ADD8AF231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3273" y1="33524" x2="43273" y2="33524"/>
                        <a14:foregroundMark x1="41455" y1="34384" x2="41455" y2="34384"/>
                        <a14:foregroundMark x1="75273" y1="38109" x2="75273" y2="38109"/>
                        <a14:foregroundMark x1="77091" y1="36963" x2="77091" y2="36963"/>
                        <a14:foregroundMark x1="73455" y1="36676" x2="73455" y2="36676"/>
                        <a14:foregroundMark x1="79636" y1="53295" x2="79636" y2="53295"/>
                        <a14:foregroundMark x1="74909" y1="70774" x2="74909" y2="70774"/>
                        <a14:foregroundMark x1="77091" y1="90544" x2="77091" y2="90544"/>
                        <a14:foregroundMark x1="46182" y1="82521" x2="46182" y2="82521"/>
                        <a14:foregroundMark x1="42182" y1="82521" x2="42182" y2="82521"/>
                        <a14:foregroundMark x1="38182" y1="35244" x2="38182" y2="352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93" y="1226133"/>
            <a:ext cx="4479086" cy="568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redondeado 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8BA6F93-4FDC-1043-A325-AAC3CC49A724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redondeado 4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248AE32B-1D1C-8744-B2F7-4613EBAA67A7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CDE7608-D12C-A649-BE2A-77AABAB00210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rgbClr val="FFFF99"/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8727DC1F-A13B-4540-A5C8-2A1048DC03D0}"/>
              </a:ext>
            </a:extLst>
          </p:cNvPr>
          <p:cNvSpPr/>
          <p:nvPr/>
        </p:nvSpPr>
        <p:spPr>
          <a:xfrm>
            <a:off x="4464908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817F4454-91A8-E349-AE1F-E216E4BF0F7D}"/>
              </a:ext>
            </a:extLst>
          </p:cNvPr>
          <p:cNvSpPr/>
          <p:nvPr/>
        </p:nvSpPr>
        <p:spPr>
          <a:xfrm>
            <a:off x="6837406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Imagen 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523889C3-3B01-7B4F-B959-7F81ED939A0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87" t="-14476"/>
          <a:stretch/>
        </p:blipFill>
        <p:spPr>
          <a:xfrm>
            <a:off x="4464908" y="4053202"/>
            <a:ext cx="4072195" cy="625153"/>
          </a:xfrm>
          <a:prstGeom prst="rect">
            <a:avLst/>
          </a:prstGeom>
        </p:spPr>
      </p:pic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4A56409E-0A96-914F-9EF3-A8886E1DD308}"/>
              </a:ext>
            </a:extLst>
          </p:cNvPr>
          <p:cNvSpPr/>
          <p:nvPr/>
        </p:nvSpPr>
        <p:spPr>
          <a:xfrm>
            <a:off x="4434844" y="1747068"/>
            <a:ext cx="1938351" cy="1862048"/>
          </a:xfrm>
          <a:prstGeom prst="rect">
            <a:avLst/>
          </a:prstGeom>
          <a:solidFill>
            <a:srgbClr val="00B0F0"/>
          </a:solidFill>
          <a:ln w="57150">
            <a:solidFill>
              <a:srgbClr val="0070C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49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  <p:sp>
        <p:nvSpPr>
          <p:cNvPr id="11" name="Rectángulo 10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43E60248-B585-7A44-87B2-A36CBBA15A29}"/>
              </a:ext>
            </a:extLst>
          </p:cNvPr>
          <p:cNvSpPr/>
          <p:nvPr/>
        </p:nvSpPr>
        <p:spPr>
          <a:xfrm>
            <a:off x="6807343" y="1725269"/>
            <a:ext cx="1938351" cy="1862048"/>
          </a:xfrm>
          <a:prstGeom prst="rect">
            <a:avLst/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56</a:t>
            </a:r>
          </a:p>
        </p:txBody>
      </p:sp>
      <p:sp>
        <p:nvSpPr>
          <p:cNvPr id="12" name="Rectángulo 11">
            <a:hlinkClick r:id="" action="ppaction://hlinkshowjump?jump=nextslide">
              <a:snd r:embed="rId7" name="Sonic Ring Sound.wav"/>
            </a:hlinkClick>
            <a:extLst>
              <a:ext uri="{FF2B5EF4-FFF2-40B4-BE49-F238E27FC236}">
                <a16:creationId xmlns:a16="http://schemas.microsoft.com/office/drawing/2014/main" id="{95F7455F-50C9-1A4E-BFAD-4C2B8F5D190B}"/>
              </a:ext>
            </a:extLst>
          </p:cNvPr>
          <p:cNvSpPr/>
          <p:nvPr/>
        </p:nvSpPr>
        <p:spPr>
          <a:xfrm>
            <a:off x="4464907" y="4732627"/>
            <a:ext cx="1938351" cy="1862048"/>
          </a:xfrm>
          <a:prstGeom prst="rect">
            <a:avLst/>
          </a:prstGeom>
          <a:solidFill>
            <a:srgbClr val="FF0066"/>
          </a:solidFill>
          <a:ln w="57150">
            <a:solidFill>
              <a:srgbClr val="FFFF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63</a:t>
            </a:r>
          </a:p>
        </p:txBody>
      </p:sp>
      <p:sp>
        <p:nvSpPr>
          <p:cNvPr id="13" name="Rectángulo 12">
            <a:hlinkClick r:id="" action="ppaction://noaction">
              <a:snd r:embed="rId8" name="ERROR1.wav"/>
            </a:hlinkClick>
            <a:extLst>
              <a:ext uri="{FF2B5EF4-FFF2-40B4-BE49-F238E27FC236}">
                <a16:creationId xmlns:a16="http://schemas.microsoft.com/office/drawing/2014/main" id="{7E006130-A7A5-F740-9FD2-93A15EDB82B9}"/>
              </a:ext>
            </a:extLst>
          </p:cNvPr>
          <p:cNvSpPr/>
          <p:nvPr/>
        </p:nvSpPr>
        <p:spPr>
          <a:xfrm>
            <a:off x="6807343" y="4732627"/>
            <a:ext cx="1938351" cy="1862048"/>
          </a:xfrm>
          <a:prstGeom prst="rect">
            <a:avLst/>
          </a:prstGeom>
          <a:solidFill>
            <a:srgbClr val="66FF33"/>
          </a:solidFill>
          <a:ln w="57150">
            <a:solidFill>
              <a:srgbClr val="0066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52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673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Fondos Claros Bonitos Para Diapositivas - totenja">
            <a:extLst>
              <a:ext uri="{FF2B5EF4-FFF2-40B4-BE49-F238E27FC236}">
                <a16:creationId xmlns:a16="http://schemas.microsoft.com/office/drawing/2014/main" id="{6060712C-A00B-4386-8714-68F52B5D2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6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in de nathalie azurdia en dibujos | Niños escolares, Niños en la escuela,  Pintura para cara niños">
            <a:extLst>
              <a:ext uri="{FF2B5EF4-FFF2-40B4-BE49-F238E27FC236}">
                <a16:creationId xmlns:a16="http://schemas.microsoft.com/office/drawing/2014/main" id="{0130FF47-7EA9-45C1-9A70-97AF3985D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74" l="0" r="100000">
                        <a14:foregroundMark x1="18914" y1="50946" x2="18914" y2="50946"/>
                        <a14:foregroundMark x1="17228" y1="48298" x2="17228" y2="48298"/>
                        <a14:foregroundMark x1="17603" y1="55485" x2="17603" y2="55485"/>
                        <a14:foregroundMark x1="20787" y1="57881" x2="20787" y2="57881"/>
                        <a14:foregroundMark x1="22097" y1="59016" x2="22097" y2="59016"/>
                        <a14:foregroundMark x1="18165" y1="53720" x2="18165" y2="53720"/>
                        <a14:foregroundMark x1="17790" y1="52459" x2="17790" y2="52459"/>
                        <a14:foregroundMark x1="17603" y1="50946" x2="17603" y2="50946"/>
                        <a14:foregroundMark x1="17228" y1="49685" x2="17228" y2="49685"/>
                        <a14:foregroundMark x1="17790" y1="48802" x2="17790" y2="48802"/>
                        <a14:foregroundMark x1="49251" y1="60151" x2="49251" y2="60151"/>
                        <a14:foregroundMark x1="58989" y1="58638" x2="58989" y2="58638"/>
                        <a14:foregroundMark x1="54869" y1="57503" x2="54869" y2="57503"/>
                        <a14:foregroundMark x1="51685" y1="61160" x2="51311" y2="61917"/>
                        <a14:foregroundMark x1="47753" y1="59016" x2="47753" y2="59016"/>
                        <a14:foregroundMark x1="46816" y1="58386" x2="46816" y2="58386"/>
                        <a14:foregroundMark x1="45506" y1="57755" x2="45506" y2="57755"/>
                        <a14:foregroundMark x1="55243" y1="58386" x2="55243" y2="58386"/>
                        <a14:foregroundMark x1="53933" y1="56620" x2="53933" y2="56620"/>
                        <a14:foregroundMark x1="51311" y1="57881" x2="51311" y2="57881"/>
                        <a14:foregroundMark x1="39888" y1="94199" x2="39888" y2="94199"/>
                        <a14:foregroundMark x1="29588" y1="90542" x2="29588" y2="90542"/>
                        <a14:foregroundMark x1="28839" y1="90542" x2="28839" y2="90542"/>
                        <a14:foregroundMark x1="28839" y1="93064" x2="28839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17" y="420713"/>
            <a:ext cx="4334737" cy="643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redondeado 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15317BEC-BD6E-E547-B139-7D686BE16DDF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redondeado 4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D3075D3-7991-CD4E-B028-435CF6E523B2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5A126FBB-24C5-114D-BFFE-EFF77BF3B882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Rectángulo 1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DB64850D-25F1-244B-903D-F6E6188D2B33}"/>
              </a:ext>
            </a:extLst>
          </p:cNvPr>
          <p:cNvSpPr/>
          <p:nvPr/>
        </p:nvSpPr>
        <p:spPr>
          <a:xfrm>
            <a:off x="4434845" y="1747068"/>
            <a:ext cx="1938351" cy="1862048"/>
          </a:xfrm>
          <a:prstGeom prst="rect">
            <a:avLst/>
          </a:prstGeom>
          <a:solidFill>
            <a:srgbClr val="92D050"/>
          </a:solidFill>
          <a:ln w="57150">
            <a:solidFill>
              <a:srgbClr val="0066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49</a:t>
            </a:r>
          </a:p>
        </p:txBody>
      </p:sp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4CC8676C-3A8E-5741-AD6F-729527B00533}"/>
              </a:ext>
            </a:extLst>
          </p:cNvPr>
          <p:cNvSpPr/>
          <p:nvPr/>
        </p:nvSpPr>
        <p:spPr>
          <a:xfrm>
            <a:off x="6777282" y="1768475"/>
            <a:ext cx="1938351" cy="1862048"/>
          </a:xfrm>
          <a:prstGeom prst="rect">
            <a:avLst/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56</a:t>
            </a:r>
          </a:p>
        </p:txBody>
      </p:sp>
      <p:sp>
        <p:nvSpPr>
          <p:cNvPr id="13" name="Rectángulo 1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0F48D864-D55B-344E-B86C-3274F4F76B4F}"/>
              </a:ext>
            </a:extLst>
          </p:cNvPr>
          <p:cNvSpPr/>
          <p:nvPr/>
        </p:nvSpPr>
        <p:spPr>
          <a:xfrm>
            <a:off x="9193489" y="1760716"/>
            <a:ext cx="1938351" cy="1862048"/>
          </a:xfrm>
          <a:prstGeom prst="rect">
            <a:avLst/>
          </a:prstGeom>
          <a:solidFill>
            <a:srgbClr val="00B0F0"/>
          </a:solidFill>
          <a:ln w="57150">
            <a:solidFill>
              <a:srgbClr val="0070C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solidFill>
                  <a:srgbClr val="A36DB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63</a:t>
            </a:r>
            <a:endParaRPr lang="es-ES" sz="11500" b="1" cap="none" spc="0" dirty="0">
              <a:ln w="0"/>
              <a:solidFill>
                <a:srgbClr val="A36DB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C560F79-C57E-4263-BA78-35690B757EB9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9" t="65059" r="17564" b="19089"/>
          <a:stretch/>
        </p:blipFill>
        <p:spPr bwMode="auto">
          <a:xfrm>
            <a:off x="4176215" y="3640474"/>
            <a:ext cx="7656393" cy="3203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93894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0">
        <p159:morph option="byObject"/>
      </p:transition>
    </mc:Choice>
    <mc:Fallback xmlns="">
      <p:transition spd="slow" advClick="0" advTm="2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Fondos Claros Bonitos Para Diapositivas - totenja">
            <a:extLst>
              <a:ext uri="{FF2B5EF4-FFF2-40B4-BE49-F238E27FC236}">
                <a16:creationId xmlns:a16="http://schemas.microsoft.com/office/drawing/2014/main" id="{B7E17445-6FBA-416D-9754-15AE1E0C8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6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3901D8D7-B794-4B9D-B886-D027C0BEC0D3}"/>
              </a:ext>
            </a:extLst>
          </p:cNvPr>
          <p:cNvSpPr txBox="1"/>
          <p:nvPr/>
        </p:nvSpPr>
        <p:spPr>
          <a:xfrm>
            <a:off x="3220278" y="177836"/>
            <a:ext cx="8746435" cy="1464231"/>
          </a:xfrm>
          <a:prstGeom prst="roundRect">
            <a:avLst/>
          </a:prstGeom>
          <a:solidFill>
            <a:srgbClr val="E95DA7"/>
          </a:solidFill>
          <a:ln w="3810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latin typeface="Berlin Sans FB Demi" panose="020E0802020502020306" pitchFamily="34" charset="0"/>
              </a:rPr>
              <a:t>¿QUÉ NÚMERO NO ES RESULTADO DE LA TABLA DEL 8?</a:t>
            </a:r>
            <a:endParaRPr lang="es-CO" sz="4000" dirty="0">
              <a:latin typeface="Berlin Sans FB Demi" panose="020E0802020502020306" pitchFamily="34" charset="0"/>
            </a:endParaRPr>
          </a:p>
        </p:txBody>
      </p:sp>
      <p:pic>
        <p:nvPicPr>
          <p:cNvPr id="15" name="Picture 4" descr="Pin de Ile Guevara Quiros en Profesores creativos 2 | Imagenes animadas de  niños, Caricaturas de niños, Niños escolares">
            <a:extLst>
              <a:ext uri="{FF2B5EF4-FFF2-40B4-BE49-F238E27FC236}">
                <a16:creationId xmlns:a16="http://schemas.microsoft.com/office/drawing/2014/main" id="{909ADA52-037A-49A5-AD49-D184A052C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3273" y1="33524" x2="43273" y2="33524"/>
                        <a14:foregroundMark x1="41455" y1="34384" x2="41455" y2="34384"/>
                        <a14:foregroundMark x1="75273" y1="38109" x2="75273" y2="38109"/>
                        <a14:foregroundMark x1="77091" y1="36963" x2="77091" y2="36963"/>
                        <a14:foregroundMark x1="73455" y1="36676" x2="73455" y2="36676"/>
                        <a14:foregroundMark x1="79636" y1="53295" x2="79636" y2="53295"/>
                        <a14:foregroundMark x1="74909" y1="70774" x2="74909" y2="70774"/>
                        <a14:foregroundMark x1="77091" y1="90544" x2="77091" y2="90544"/>
                        <a14:foregroundMark x1="46182" y1="82521" x2="46182" y2="82521"/>
                        <a14:foregroundMark x1="42182" y1="82521" x2="42182" y2="82521"/>
                        <a14:foregroundMark x1="38182" y1="35244" x2="38182" y2="352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93" y="1226133"/>
            <a:ext cx="4479086" cy="568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EF2F415F-3483-1344-B395-088A7D4B7DF6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rgbClr val="CC66FF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Rectángulo redondeado 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1F935070-77AF-C345-B089-29DB51571E91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redondeado 4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7E7E5EFA-CA89-084C-BEF0-932886A36F88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D6B8EC49-7A21-1241-9086-698E7BE24301}"/>
              </a:ext>
            </a:extLst>
          </p:cNvPr>
          <p:cNvSpPr/>
          <p:nvPr/>
        </p:nvSpPr>
        <p:spPr>
          <a:xfrm>
            <a:off x="4464908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7C95B1C5-E240-E044-A46A-85E5DC7EA84C}"/>
              </a:ext>
            </a:extLst>
          </p:cNvPr>
          <p:cNvSpPr/>
          <p:nvPr/>
        </p:nvSpPr>
        <p:spPr>
          <a:xfrm>
            <a:off x="6837406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3A4DC6F0-2EAD-6E45-98C1-ABE7771A334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87" t="-14476"/>
          <a:stretch/>
        </p:blipFill>
        <p:spPr>
          <a:xfrm>
            <a:off x="4464908" y="4053202"/>
            <a:ext cx="4072195" cy="625153"/>
          </a:xfrm>
          <a:prstGeom prst="rect">
            <a:avLst/>
          </a:prstGeom>
        </p:spPr>
      </p:pic>
      <p:sp>
        <p:nvSpPr>
          <p:cNvPr id="9" name="Rectángulo 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4A4299-DCF5-AB4C-A59C-5D7B1A222925}"/>
              </a:ext>
            </a:extLst>
          </p:cNvPr>
          <p:cNvSpPr/>
          <p:nvPr/>
        </p:nvSpPr>
        <p:spPr>
          <a:xfrm>
            <a:off x="6777280" y="1758480"/>
            <a:ext cx="1938351" cy="1862048"/>
          </a:xfrm>
          <a:prstGeom prst="rect">
            <a:avLst/>
          </a:prstGeom>
          <a:solidFill>
            <a:srgbClr val="6FEEF7"/>
          </a:solidFill>
          <a:ln w="57150">
            <a:solidFill>
              <a:srgbClr val="0070C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32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3D8C4E01-4F08-6849-9567-7F0864E4B2B7}"/>
              </a:ext>
            </a:extLst>
          </p:cNvPr>
          <p:cNvSpPr/>
          <p:nvPr/>
        </p:nvSpPr>
        <p:spPr>
          <a:xfrm>
            <a:off x="9179840" y="1758480"/>
            <a:ext cx="1938351" cy="1862048"/>
          </a:xfrm>
          <a:prstGeom prst="rect">
            <a:avLst/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40</a:t>
            </a:r>
          </a:p>
        </p:txBody>
      </p:sp>
      <p:sp>
        <p:nvSpPr>
          <p:cNvPr id="11" name="Rectángulo 10">
            <a:hlinkClick r:id="" action="ppaction://hlinkshowjump?jump=nextslide">
              <a:snd r:embed="rId7" name="Sonic Ring Sound.wav"/>
            </a:hlinkClick>
            <a:extLst>
              <a:ext uri="{FF2B5EF4-FFF2-40B4-BE49-F238E27FC236}">
                <a16:creationId xmlns:a16="http://schemas.microsoft.com/office/drawing/2014/main" id="{C4F66534-AA06-2843-B1A8-4B1586165BA2}"/>
              </a:ext>
            </a:extLst>
          </p:cNvPr>
          <p:cNvSpPr/>
          <p:nvPr/>
        </p:nvSpPr>
        <p:spPr>
          <a:xfrm>
            <a:off x="4448095" y="4725357"/>
            <a:ext cx="1938351" cy="186204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accent4">
                <a:lumMod val="5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21</a:t>
            </a:r>
          </a:p>
        </p:txBody>
      </p:sp>
      <p:sp>
        <p:nvSpPr>
          <p:cNvPr id="12" name="Rectángulo 11">
            <a:hlinkClick r:id="" action="ppaction://noaction">
              <a:snd r:embed="rId8" name="ERROR1.wav"/>
            </a:hlinkClick>
            <a:extLst>
              <a:ext uri="{FF2B5EF4-FFF2-40B4-BE49-F238E27FC236}">
                <a16:creationId xmlns:a16="http://schemas.microsoft.com/office/drawing/2014/main" id="{5367A547-7BEF-7141-9C51-A9C0ED02A703}"/>
              </a:ext>
            </a:extLst>
          </p:cNvPr>
          <p:cNvSpPr/>
          <p:nvPr/>
        </p:nvSpPr>
        <p:spPr>
          <a:xfrm>
            <a:off x="6777282" y="4724093"/>
            <a:ext cx="1938351" cy="1862048"/>
          </a:xfrm>
          <a:prstGeom prst="rect">
            <a:avLst/>
          </a:prstGeom>
          <a:solidFill>
            <a:srgbClr val="66FF33"/>
          </a:solidFill>
          <a:ln w="57150">
            <a:solidFill>
              <a:srgbClr val="0066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37518185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Fondos Claros Bonitos Para Diapositivas - totenja">
            <a:extLst>
              <a:ext uri="{FF2B5EF4-FFF2-40B4-BE49-F238E27FC236}">
                <a16:creationId xmlns:a16="http://schemas.microsoft.com/office/drawing/2014/main" id="{5A8B00CD-93B5-405D-9973-E0307720E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6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Pin de nathalie azurdia en dibujos | Niños escolares, Niños en la escuela,  Pintura para cara niños">
            <a:extLst>
              <a:ext uri="{FF2B5EF4-FFF2-40B4-BE49-F238E27FC236}">
                <a16:creationId xmlns:a16="http://schemas.microsoft.com/office/drawing/2014/main" id="{FEECBF0A-7EF5-423C-A194-1F5AC0278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74" l="0" r="100000">
                        <a14:foregroundMark x1="18914" y1="50946" x2="18914" y2="50946"/>
                        <a14:foregroundMark x1="17228" y1="48298" x2="17228" y2="48298"/>
                        <a14:foregroundMark x1="17603" y1="55485" x2="17603" y2="55485"/>
                        <a14:foregroundMark x1="20787" y1="57881" x2="20787" y2="57881"/>
                        <a14:foregroundMark x1="22097" y1="59016" x2="22097" y2="59016"/>
                        <a14:foregroundMark x1="18165" y1="53720" x2="18165" y2="53720"/>
                        <a14:foregroundMark x1="17790" y1="52459" x2="17790" y2="52459"/>
                        <a14:foregroundMark x1="17603" y1="50946" x2="17603" y2="50946"/>
                        <a14:foregroundMark x1="17228" y1="49685" x2="17228" y2="49685"/>
                        <a14:foregroundMark x1="17790" y1="48802" x2="17790" y2="48802"/>
                        <a14:foregroundMark x1="49251" y1="60151" x2="49251" y2="60151"/>
                        <a14:foregroundMark x1="58989" y1="58638" x2="58989" y2="58638"/>
                        <a14:foregroundMark x1="54869" y1="57503" x2="54869" y2="57503"/>
                        <a14:foregroundMark x1="51685" y1="61160" x2="51311" y2="61917"/>
                        <a14:foregroundMark x1="47753" y1="59016" x2="47753" y2="59016"/>
                        <a14:foregroundMark x1="46816" y1="58386" x2="46816" y2="58386"/>
                        <a14:foregroundMark x1="45506" y1="57755" x2="45506" y2="57755"/>
                        <a14:foregroundMark x1="55243" y1="58386" x2="55243" y2="58386"/>
                        <a14:foregroundMark x1="53933" y1="56620" x2="53933" y2="56620"/>
                        <a14:foregroundMark x1="51311" y1="57881" x2="51311" y2="57881"/>
                        <a14:foregroundMark x1="39888" y1="94199" x2="39888" y2="94199"/>
                        <a14:foregroundMark x1="29588" y1="90542" x2="29588" y2="90542"/>
                        <a14:foregroundMark x1="28839" y1="90542" x2="28839" y2="90542"/>
                        <a14:foregroundMark x1="28839" y1="93064" x2="28839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17" y="420713"/>
            <a:ext cx="4334737" cy="643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redondeado 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15317BEC-BD6E-E547-B139-7D686BE16DDF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redondeado 4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D3075D3-7991-CD4E-B028-435CF6E523B2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5A126FBB-24C5-114D-BFFE-EFF77BF3B882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Rectángulo 1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DB64850D-25F1-244B-903D-F6E6188D2B33}"/>
              </a:ext>
            </a:extLst>
          </p:cNvPr>
          <p:cNvSpPr/>
          <p:nvPr/>
        </p:nvSpPr>
        <p:spPr>
          <a:xfrm>
            <a:off x="9179839" y="1778426"/>
            <a:ext cx="1938351" cy="1862048"/>
          </a:xfrm>
          <a:prstGeom prst="rect">
            <a:avLst/>
          </a:prstGeom>
          <a:solidFill>
            <a:srgbClr val="66FF33"/>
          </a:solidFill>
          <a:ln w="57150">
            <a:solidFill>
              <a:srgbClr val="0066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40</a:t>
            </a:r>
          </a:p>
        </p:txBody>
      </p:sp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4CC8676C-3A8E-5741-AD6F-729527B00533}"/>
              </a:ext>
            </a:extLst>
          </p:cNvPr>
          <p:cNvSpPr/>
          <p:nvPr/>
        </p:nvSpPr>
        <p:spPr>
          <a:xfrm>
            <a:off x="6790929" y="1754827"/>
            <a:ext cx="1938351" cy="1862048"/>
          </a:xfrm>
          <a:prstGeom prst="rect">
            <a:avLst/>
          </a:prstGeom>
          <a:solidFill>
            <a:srgbClr val="FFFF99"/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32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  <p:sp>
        <p:nvSpPr>
          <p:cNvPr id="13" name="Rectángulo 1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0F48D864-D55B-344E-B86C-3274F4F76B4F}"/>
              </a:ext>
            </a:extLst>
          </p:cNvPr>
          <p:cNvSpPr/>
          <p:nvPr/>
        </p:nvSpPr>
        <p:spPr>
          <a:xfrm>
            <a:off x="4434845" y="1754827"/>
            <a:ext cx="1938351" cy="1862048"/>
          </a:xfrm>
          <a:prstGeom prst="rect">
            <a:avLst/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24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57E4F64-00CF-4DBB-AAA3-7DBF98AAA78F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9" t="65059" r="17564" b="19089"/>
          <a:stretch/>
        </p:blipFill>
        <p:spPr bwMode="auto">
          <a:xfrm>
            <a:off x="4176215" y="3640474"/>
            <a:ext cx="7656393" cy="3203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24619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0">
        <p159:morph option="byObject"/>
      </p:transition>
    </mc:Choice>
    <mc:Fallback xmlns="">
      <p:transition spd="slow" advClick="0" advTm="2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Fondos Claros Bonitos Para Diapositivas - totenja">
            <a:extLst>
              <a:ext uri="{FF2B5EF4-FFF2-40B4-BE49-F238E27FC236}">
                <a16:creationId xmlns:a16="http://schemas.microsoft.com/office/drawing/2014/main" id="{A530D0F6-452B-4FF2-B223-7C4856A82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6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1D44B462-FC66-43A4-BF7E-55A05A4C0550}"/>
              </a:ext>
            </a:extLst>
          </p:cNvPr>
          <p:cNvSpPr txBox="1"/>
          <p:nvPr/>
        </p:nvSpPr>
        <p:spPr>
          <a:xfrm>
            <a:off x="3220278" y="177836"/>
            <a:ext cx="8746435" cy="1464231"/>
          </a:xfrm>
          <a:prstGeom prst="roundRect">
            <a:avLst/>
          </a:prstGeom>
          <a:solidFill>
            <a:srgbClr val="E95DA7"/>
          </a:solidFill>
          <a:ln w="3810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latin typeface="Berlin Sans FB Demi" panose="020E0802020502020306" pitchFamily="34" charset="0"/>
              </a:rPr>
              <a:t>¿QUÉ NÚMERO ES RESULTADO DE LA TABLA DEL 6?</a:t>
            </a:r>
            <a:endParaRPr lang="es-CO" sz="4000" dirty="0">
              <a:latin typeface="Berlin Sans FB Demi" panose="020E0802020502020306" pitchFamily="34" charset="0"/>
            </a:endParaRPr>
          </a:p>
        </p:txBody>
      </p:sp>
      <p:pic>
        <p:nvPicPr>
          <p:cNvPr id="15" name="Picture 4" descr="Pin de Ile Guevara Quiros en Profesores creativos 2 | Imagenes animadas de  niños, Caricaturas de niños, Niños escolares">
            <a:extLst>
              <a:ext uri="{FF2B5EF4-FFF2-40B4-BE49-F238E27FC236}">
                <a16:creationId xmlns:a16="http://schemas.microsoft.com/office/drawing/2014/main" id="{B4230D54-9076-4E7A-8CFC-F52C1C41F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3273" y1="33524" x2="43273" y2="33524"/>
                        <a14:foregroundMark x1="41455" y1="34384" x2="41455" y2="34384"/>
                        <a14:foregroundMark x1="75273" y1="38109" x2="75273" y2="38109"/>
                        <a14:foregroundMark x1="77091" y1="36963" x2="77091" y2="36963"/>
                        <a14:foregroundMark x1="73455" y1="36676" x2="73455" y2="36676"/>
                        <a14:foregroundMark x1="79636" y1="53295" x2="79636" y2="53295"/>
                        <a14:foregroundMark x1="74909" y1="70774" x2="74909" y2="70774"/>
                        <a14:foregroundMark x1="77091" y1="90544" x2="77091" y2="90544"/>
                        <a14:foregroundMark x1="46182" y1="82521" x2="46182" y2="82521"/>
                        <a14:foregroundMark x1="42182" y1="82521" x2="42182" y2="82521"/>
                        <a14:foregroundMark x1="38182" y1="35244" x2="38182" y2="352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93" y="1226133"/>
            <a:ext cx="4479086" cy="568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02094D-7A89-A84B-9A3A-59BF55DEFCFC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Rectángulo redondeado 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C266A49D-8107-E74B-BF38-D00F448E2A9E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Rectángulo redondeado 4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15849B10-0801-674C-B796-0F234E14711F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1A79FDFE-5368-F343-92F2-4F2736FAE002}"/>
              </a:ext>
            </a:extLst>
          </p:cNvPr>
          <p:cNvSpPr/>
          <p:nvPr/>
        </p:nvSpPr>
        <p:spPr>
          <a:xfrm>
            <a:off x="4464908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redondeado 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7AECFFB0-943D-AD49-94DF-DCDE1A50353A}"/>
              </a:ext>
            </a:extLst>
          </p:cNvPr>
          <p:cNvSpPr/>
          <p:nvPr/>
        </p:nvSpPr>
        <p:spPr>
          <a:xfrm>
            <a:off x="6837406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rgbClr val="FFC000"/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8" name="Imagen 7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73A8A361-412D-164B-925B-40005247B3E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87" t="-14476"/>
          <a:stretch/>
        </p:blipFill>
        <p:spPr>
          <a:xfrm>
            <a:off x="4464908" y="4053202"/>
            <a:ext cx="4072195" cy="625153"/>
          </a:xfrm>
          <a:prstGeom prst="rect">
            <a:avLst/>
          </a:prstGeom>
        </p:spPr>
      </p:pic>
      <p:sp>
        <p:nvSpPr>
          <p:cNvPr id="9" name="Rectángulo 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8D146E7D-AF88-8441-B62F-A7C9BCEE68D5}"/>
              </a:ext>
            </a:extLst>
          </p:cNvPr>
          <p:cNvSpPr/>
          <p:nvPr/>
        </p:nvSpPr>
        <p:spPr>
          <a:xfrm>
            <a:off x="4434844" y="1747068"/>
            <a:ext cx="1938351" cy="1862048"/>
          </a:xfrm>
          <a:prstGeom prst="rect">
            <a:avLst/>
          </a:prstGeom>
          <a:solidFill>
            <a:srgbClr val="66FF33"/>
          </a:solidFill>
          <a:ln w="57150">
            <a:solidFill>
              <a:srgbClr val="0066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42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EC7F33C0-B09F-E440-8FD9-361849854657}"/>
              </a:ext>
            </a:extLst>
          </p:cNvPr>
          <p:cNvSpPr/>
          <p:nvPr/>
        </p:nvSpPr>
        <p:spPr>
          <a:xfrm>
            <a:off x="9179840" y="1758480"/>
            <a:ext cx="1938351" cy="186204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accent4">
                <a:lumMod val="5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54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  <p:sp>
        <p:nvSpPr>
          <p:cNvPr id="11" name="Rectángulo 10">
            <a:hlinkClick r:id="" action="ppaction://hlinkshowjump?jump=nextslide">
              <a:snd r:embed="rId7" name="Sonic Ring Sound.wav"/>
            </a:hlinkClick>
            <a:extLst>
              <a:ext uri="{FF2B5EF4-FFF2-40B4-BE49-F238E27FC236}">
                <a16:creationId xmlns:a16="http://schemas.microsoft.com/office/drawing/2014/main" id="{A73EF9F3-2432-C948-B739-50FFFC97B694}"/>
              </a:ext>
            </a:extLst>
          </p:cNvPr>
          <p:cNvSpPr/>
          <p:nvPr/>
        </p:nvSpPr>
        <p:spPr>
          <a:xfrm>
            <a:off x="4434844" y="4732627"/>
            <a:ext cx="1938351" cy="186204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accent4">
                <a:lumMod val="5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48</a:t>
            </a:r>
          </a:p>
        </p:txBody>
      </p:sp>
      <p:sp>
        <p:nvSpPr>
          <p:cNvPr id="12" name="Rectángulo 11">
            <a:hlinkClick r:id="" action="ppaction://noaction">
              <a:snd r:embed="rId8" name="ERROR1.wav"/>
            </a:hlinkClick>
            <a:extLst>
              <a:ext uri="{FF2B5EF4-FFF2-40B4-BE49-F238E27FC236}">
                <a16:creationId xmlns:a16="http://schemas.microsoft.com/office/drawing/2014/main" id="{64E86D64-774D-E54F-82C6-72852A11B75D}"/>
              </a:ext>
            </a:extLst>
          </p:cNvPr>
          <p:cNvSpPr/>
          <p:nvPr/>
        </p:nvSpPr>
        <p:spPr>
          <a:xfrm>
            <a:off x="7245765" y="4724093"/>
            <a:ext cx="106150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6059647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Fondos Claros Bonitos Para Diapositivas - totenja">
            <a:extLst>
              <a:ext uri="{FF2B5EF4-FFF2-40B4-BE49-F238E27FC236}">
                <a16:creationId xmlns:a16="http://schemas.microsoft.com/office/drawing/2014/main" id="{D6235DFE-7452-4852-8560-0D5BFAB02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6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in de nathalie azurdia en dibujos | Niños escolares, Niños en la escuela,  Pintura para cara niños">
            <a:extLst>
              <a:ext uri="{FF2B5EF4-FFF2-40B4-BE49-F238E27FC236}">
                <a16:creationId xmlns:a16="http://schemas.microsoft.com/office/drawing/2014/main" id="{4FE8CE06-848F-4237-B52B-E5D75B94E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74" l="0" r="100000">
                        <a14:foregroundMark x1="18914" y1="50946" x2="18914" y2="50946"/>
                        <a14:foregroundMark x1="17228" y1="48298" x2="17228" y2="48298"/>
                        <a14:foregroundMark x1="17603" y1="55485" x2="17603" y2="55485"/>
                        <a14:foregroundMark x1="20787" y1="57881" x2="20787" y2="57881"/>
                        <a14:foregroundMark x1="22097" y1="59016" x2="22097" y2="59016"/>
                        <a14:foregroundMark x1="18165" y1="53720" x2="18165" y2="53720"/>
                        <a14:foregroundMark x1="17790" y1="52459" x2="17790" y2="52459"/>
                        <a14:foregroundMark x1="17603" y1="50946" x2="17603" y2="50946"/>
                        <a14:foregroundMark x1="17228" y1="49685" x2="17228" y2="49685"/>
                        <a14:foregroundMark x1="17790" y1="48802" x2="17790" y2="48802"/>
                        <a14:foregroundMark x1="49251" y1="60151" x2="49251" y2="60151"/>
                        <a14:foregroundMark x1="58989" y1="58638" x2="58989" y2="58638"/>
                        <a14:foregroundMark x1="54869" y1="57503" x2="54869" y2="57503"/>
                        <a14:foregroundMark x1="51685" y1="61160" x2="51311" y2="61917"/>
                        <a14:foregroundMark x1="47753" y1="59016" x2="47753" y2="59016"/>
                        <a14:foregroundMark x1="46816" y1="58386" x2="46816" y2="58386"/>
                        <a14:foregroundMark x1="45506" y1="57755" x2="45506" y2="57755"/>
                        <a14:foregroundMark x1="55243" y1="58386" x2="55243" y2="58386"/>
                        <a14:foregroundMark x1="53933" y1="56620" x2="53933" y2="56620"/>
                        <a14:foregroundMark x1="51311" y1="57881" x2="51311" y2="57881"/>
                        <a14:foregroundMark x1="39888" y1="94199" x2="39888" y2="94199"/>
                        <a14:foregroundMark x1="29588" y1="90542" x2="29588" y2="90542"/>
                        <a14:foregroundMark x1="28839" y1="90542" x2="28839" y2="90542"/>
                        <a14:foregroundMark x1="28839" y1="93064" x2="28839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17" y="420713"/>
            <a:ext cx="4334737" cy="643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redondeado 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15317BEC-BD6E-E547-B139-7D686BE16DDF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redondeado 4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D3075D3-7991-CD4E-B028-435CF6E523B2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5A126FBB-24C5-114D-BFFE-EFF77BF3B882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Rectángulo 1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DB64850D-25F1-244B-903D-F6E6188D2B33}"/>
              </a:ext>
            </a:extLst>
          </p:cNvPr>
          <p:cNvSpPr/>
          <p:nvPr/>
        </p:nvSpPr>
        <p:spPr>
          <a:xfrm>
            <a:off x="4434844" y="1747068"/>
            <a:ext cx="1938351" cy="1862048"/>
          </a:xfrm>
          <a:prstGeom prst="rect">
            <a:avLst/>
          </a:prstGeom>
          <a:solidFill>
            <a:srgbClr val="6FEEF7"/>
          </a:solidFill>
          <a:ln w="57150">
            <a:solidFill>
              <a:srgbClr val="00206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42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4CC8676C-3A8E-5741-AD6F-729527B00533}"/>
              </a:ext>
            </a:extLst>
          </p:cNvPr>
          <p:cNvSpPr/>
          <p:nvPr/>
        </p:nvSpPr>
        <p:spPr>
          <a:xfrm>
            <a:off x="9179841" y="1758480"/>
            <a:ext cx="1938351" cy="1862048"/>
          </a:xfrm>
          <a:prstGeom prst="rect">
            <a:avLst/>
          </a:prstGeom>
          <a:solidFill>
            <a:srgbClr val="66FF99"/>
          </a:solidFill>
          <a:ln w="57150">
            <a:solidFill>
              <a:srgbClr val="0066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54</a:t>
            </a:r>
          </a:p>
        </p:txBody>
      </p:sp>
      <p:sp>
        <p:nvSpPr>
          <p:cNvPr id="13" name="Rectángulo 1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0F48D864-D55B-344E-B86C-3274F4F76B4F}"/>
              </a:ext>
            </a:extLst>
          </p:cNvPr>
          <p:cNvSpPr/>
          <p:nvPr/>
        </p:nvSpPr>
        <p:spPr>
          <a:xfrm>
            <a:off x="6820990" y="1757361"/>
            <a:ext cx="1938351" cy="1862048"/>
          </a:xfrm>
          <a:prstGeom prst="rect">
            <a:avLst/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48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D18DF3F2-D6F0-4060-BD20-A6EA38304807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9" t="65059" r="17564" b="19089"/>
          <a:stretch/>
        </p:blipFill>
        <p:spPr bwMode="auto">
          <a:xfrm>
            <a:off x="4176215" y="3640474"/>
            <a:ext cx="7656393" cy="3203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80910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0">
        <p159:morph option="byObject"/>
      </p:transition>
    </mc:Choice>
    <mc:Fallback xmlns="">
      <p:transition spd="slow" advClick="0" advTm="2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Fondos Claros Bonitos Para Diapositivas - totenja">
            <a:extLst>
              <a:ext uri="{FF2B5EF4-FFF2-40B4-BE49-F238E27FC236}">
                <a16:creationId xmlns:a16="http://schemas.microsoft.com/office/drawing/2014/main" id="{E2350F59-7F1F-4D98-AD92-BC234C2DF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6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38D4A06C-CFE7-41D8-BFB0-C5DBDCABE3E3}"/>
              </a:ext>
            </a:extLst>
          </p:cNvPr>
          <p:cNvSpPr txBox="1"/>
          <p:nvPr/>
        </p:nvSpPr>
        <p:spPr>
          <a:xfrm>
            <a:off x="3220278" y="177836"/>
            <a:ext cx="8746435" cy="1464231"/>
          </a:xfrm>
          <a:prstGeom prst="roundRect">
            <a:avLst/>
          </a:prstGeom>
          <a:solidFill>
            <a:srgbClr val="E95DA7"/>
          </a:solidFill>
          <a:ln w="3810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latin typeface="Berlin Sans FB Demi" panose="020E0802020502020306" pitchFamily="34" charset="0"/>
              </a:rPr>
              <a:t>¿QUÉ NÚMERO NO ES RESULTADO DE LA TABLA DEL 7?</a:t>
            </a:r>
            <a:endParaRPr lang="es-CO" sz="4000" dirty="0">
              <a:latin typeface="Berlin Sans FB Demi" panose="020E0802020502020306" pitchFamily="34" charset="0"/>
            </a:endParaRPr>
          </a:p>
        </p:txBody>
      </p:sp>
      <p:pic>
        <p:nvPicPr>
          <p:cNvPr id="15" name="Picture 4" descr="Pin de Ile Guevara Quiros en Profesores creativos 2 | Imagenes animadas de  niños, Caricaturas de niños, Niños escolares">
            <a:extLst>
              <a:ext uri="{FF2B5EF4-FFF2-40B4-BE49-F238E27FC236}">
                <a16:creationId xmlns:a16="http://schemas.microsoft.com/office/drawing/2014/main" id="{B0988F78-F098-47D1-8AD7-F42B05819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3273" y1="33524" x2="43273" y2="33524"/>
                        <a14:foregroundMark x1="41455" y1="34384" x2="41455" y2="34384"/>
                        <a14:foregroundMark x1="75273" y1="38109" x2="75273" y2="38109"/>
                        <a14:foregroundMark x1="77091" y1="36963" x2="77091" y2="36963"/>
                        <a14:foregroundMark x1="73455" y1="36676" x2="73455" y2="36676"/>
                        <a14:foregroundMark x1="79636" y1="53295" x2="79636" y2="53295"/>
                        <a14:foregroundMark x1="74909" y1="70774" x2="74909" y2="70774"/>
                        <a14:foregroundMark x1="77091" y1="90544" x2="77091" y2="90544"/>
                        <a14:foregroundMark x1="46182" y1="82521" x2="46182" y2="82521"/>
                        <a14:foregroundMark x1="42182" y1="82521" x2="42182" y2="82521"/>
                        <a14:foregroundMark x1="38182" y1="35244" x2="38182" y2="352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93" y="1226133"/>
            <a:ext cx="4479086" cy="568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768C07AD-25C2-BB41-8005-512ECFABFA34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rgbClr val="66FF99"/>
          </a:solidFill>
          <a:ln w="571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Rectángulo redondeado 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022BD86-06C6-DC40-BF6D-3E861CF5103F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redondeado 4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6E343CD-8B6F-DA4E-AB94-4E1C7E17C8D1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F853F421-A9B4-6547-B239-0378B65F10D4}"/>
              </a:ext>
            </a:extLst>
          </p:cNvPr>
          <p:cNvSpPr/>
          <p:nvPr/>
        </p:nvSpPr>
        <p:spPr>
          <a:xfrm>
            <a:off x="4464908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2CEC59D4-B33A-0E46-8A43-DFFB40A3469D}"/>
              </a:ext>
            </a:extLst>
          </p:cNvPr>
          <p:cNvSpPr/>
          <p:nvPr/>
        </p:nvSpPr>
        <p:spPr>
          <a:xfrm>
            <a:off x="6837406" y="4732627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3DEE46A0-1CBD-124C-B884-2374AB97319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87" t="-14476"/>
          <a:stretch/>
        </p:blipFill>
        <p:spPr>
          <a:xfrm>
            <a:off x="4464908" y="4053202"/>
            <a:ext cx="4072195" cy="625153"/>
          </a:xfrm>
          <a:prstGeom prst="rect">
            <a:avLst/>
          </a:prstGeom>
        </p:spPr>
      </p:pic>
      <p:sp>
        <p:nvSpPr>
          <p:cNvPr id="9" name="Rectángulo 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3DE4E90F-D8A1-BA45-BCD2-227857C5FF56}"/>
              </a:ext>
            </a:extLst>
          </p:cNvPr>
          <p:cNvSpPr/>
          <p:nvPr/>
        </p:nvSpPr>
        <p:spPr>
          <a:xfrm>
            <a:off x="6777278" y="1758480"/>
            <a:ext cx="1938351" cy="1862048"/>
          </a:xfrm>
          <a:prstGeom prst="rect">
            <a:avLst/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56</a:t>
            </a:r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085D27E-01F7-CC46-85DE-C4EF547A5A50}"/>
              </a:ext>
            </a:extLst>
          </p:cNvPr>
          <p:cNvSpPr/>
          <p:nvPr/>
        </p:nvSpPr>
        <p:spPr>
          <a:xfrm>
            <a:off x="9179841" y="1758480"/>
            <a:ext cx="1938351" cy="1862048"/>
          </a:xfrm>
          <a:prstGeom prst="rect">
            <a:avLst/>
          </a:prstGeom>
          <a:solidFill>
            <a:srgbClr val="FFFF99"/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63</a:t>
            </a:r>
          </a:p>
        </p:txBody>
      </p:sp>
      <p:sp>
        <p:nvSpPr>
          <p:cNvPr id="11" name="Rectángulo 10">
            <a:hlinkClick r:id="" action="ppaction://hlinkshowjump?jump=nextslide">
              <a:snd r:embed="rId7" name="Sonic Ring Sound.wav"/>
            </a:hlinkClick>
            <a:extLst>
              <a:ext uri="{FF2B5EF4-FFF2-40B4-BE49-F238E27FC236}">
                <a16:creationId xmlns:a16="http://schemas.microsoft.com/office/drawing/2014/main" id="{ADC5A1F1-59AD-A84F-BED8-ADB512373EBD}"/>
              </a:ext>
            </a:extLst>
          </p:cNvPr>
          <p:cNvSpPr/>
          <p:nvPr/>
        </p:nvSpPr>
        <p:spPr>
          <a:xfrm>
            <a:off x="6807342" y="4724093"/>
            <a:ext cx="1938351" cy="1862048"/>
          </a:xfrm>
          <a:prstGeom prst="rect">
            <a:avLst/>
          </a:prstGeom>
          <a:solidFill>
            <a:srgbClr val="6FEEF7"/>
          </a:solidFill>
          <a:ln w="57150">
            <a:solidFill>
              <a:srgbClr val="0070C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50</a:t>
            </a:r>
          </a:p>
        </p:txBody>
      </p:sp>
      <p:sp>
        <p:nvSpPr>
          <p:cNvPr id="12" name="Rectángulo 11">
            <a:hlinkClick r:id="" action="ppaction://noaction">
              <a:snd r:embed="rId8" name="ERROR1.wav"/>
            </a:hlinkClick>
            <a:extLst>
              <a:ext uri="{FF2B5EF4-FFF2-40B4-BE49-F238E27FC236}">
                <a16:creationId xmlns:a16="http://schemas.microsoft.com/office/drawing/2014/main" id="{BBF9A9EF-3738-E042-AFBC-F6C04ABA7146}"/>
              </a:ext>
            </a:extLst>
          </p:cNvPr>
          <p:cNvSpPr/>
          <p:nvPr/>
        </p:nvSpPr>
        <p:spPr>
          <a:xfrm>
            <a:off x="4434844" y="4732627"/>
            <a:ext cx="1938351" cy="1862048"/>
          </a:xfrm>
          <a:prstGeom prst="rect">
            <a:avLst/>
          </a:prstGeom>
          <a:solidFill>
            <a:srgbClr val="FFC000"/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34488198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Fondos Claros Bonitos Para Diapositivas - totenja">
            <a:extLst>
              <a:ext uri="{FF2B5EF4-FFF2-40B4-BE49-F238E27FC236}">
                <a16:creationId xmlns:a16="http://schemas.microsoft.com/office/drawing/2014/main" id="{6D89072A-E9E1-4B82-BF75-3671E5F5B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16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in de nathalie azurdia en dibujos | Niños escolares, Niños en la escuela,  Pintura para cara niños">
            <a:extLst>
              <a:ext uri="{FF2B5EF4-FFF2-40B4-BE49-F238E27FC236}">
                <a16:creationId xmlns:a16="http://schemas.microsoft.com/office/drawing/2014/main" id="{0952EB4A-DA53-4E95-BE78-0F9F9C670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74" l="0" r="100000">
                        <a14:foregroundMark x1="18914" y1="50946" x2="18914" y2="50946"/>
                        <a14:foregroundMark x1="17228" y1="48298" x2="17228" y2="48298"/>
                        <a14:foregroundMark x1="17603" y1="55485" x2="17603" y2="55485"/>
                        <a14:foregroundMark x1="20787" y1="57881" x2="20787" y2="57881"/>
                        <a14:foregroundMark x1="22097" y1="59016" x2="22097" y2="59016"/>
                        <a14:foregroundMark x1="18165" y1="53720" x2="18165" y2="53720"/>
                        <a14:foregroundMark x1="17790" y1="52459" x2="17790" y2="52459"/>
                        <a14:foregroundMark x1="17603" y1="50946" x2="17603" y2="50946"/>
                        <a14:foregroundMark x1="17228" y1="49685" x2="17228" y2="49685"/>
                        <a14:foregroundMark x1="17790" y1="48802" x2="17790" y2="48802"/>
                        <a14:foregroundMark x1="49251" y1="60151" x2="49251" y2="60151"/>
                        <a14:foregroundMark x1="58989" y1="58638" x2="58989" y2="58638"/>
                        <a14:foregroundMark x1="54869" y1="57503" x2="54869" y2="57503"/>
                        <a14:foregroundMark x1="51685" y1="61160" x2="51311" y2="61917"/>
                        <a14:foregroundMark x1="47753" y1="59016" x2="47753" y2="59016"/>
                        <a14:foregroundMark x1="46816" y1="58386" x2="46816" y2="58386"/>
                        <a14:foregroundMark x1="45506" y1="57755" x2="45506" y2="57755"/>
                        <a14:foregroundMark x1="55243" y1="58386" x2="55243" y2="58386"/>
                        <a14:foregroundMark x1="53933" y1="56620" x2="53933" y2="56620"/>
                        <a14:foregroundMark x1="51311" y1="57881" x2="51311" y2="57881"/>
                        <a14:foregroundMark x1="39888" y1="94199" x2="39888" y2="94199"/>
                        <a14:foregroundMark x1="29588" y1="90542" x2="29588" y2="90542"/>
                        <a14:foregroundMark x1="28839" y1="90542" x2="28839" y2="90542"/>
                        <a14:foregroundMark x1="28839" y1="93064" x2="28839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17" y="420713"/>
            <a:ext cx="4334737" cy="643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redondeado 3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15317BEC-BD6E-E547-B139-7D686BE16DDF}"/>
              </a:ext>
            </a:extLst>
          </p:cNvPr>
          <p:cNvSpPr/>
          <p:nvPr/>
        </p:nvSpPr>
        <p:spPr>
          <a:xfrm>
            <a:off x="4464908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redondeado 4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D3075D3-7991-CD4E-B028-435CF6E523B2}"/>
              </a:ext>
            </a:extLst>
          </p:cNvPr>
          <p:cNvSpPr/>
          <p:nvPr/>
        </p:nvSpPr>
        <p:spPr>
          <a:xfrm>
            <a:off x="6837406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5A126FBB-24C5-114D-BFFE-EFF77BF3B882}"/>
              </a:ext>
            </a:extLst>
          </p:cNvPr>
          <p:cNvSpPr/>
          <p:nvPr/>
        </p:nvSpPr>
        <p:spPr>
          <a:xfrm>
            <a:off x="9209904" y="1767014"/>
            <a:ext cx="1878227" cy="1853514"/>
          </a:xfrm>
          <a:prstGeom prst="roundRect">
            <a:avLst>
              <a:gd name="adj" fmla="val 4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Rectángulo 18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DB64850D-25F1-244B-903D-F6E6188D2B33}"/>
              </a:ext>
            </a:extLst>
          </p:cNvPr>
          <p:cNvSpPr/>
          <p:nvPr/>
        </p:nvSpPr>
        <p:spPr>
          <a:xfrm>
            <a:off x="9193488" y="1764778"/>
            <a:ext cx="1938351" cy="1862048"/>
          </a:xfrm>
          <a:prstGeom prst="rect">
            <a:avLst/>
          </a:prstGeom>
          <a:solidFill>
            <a:srgbClr val="66FF33"/>
          </a:solidFill>
          <a:ln w="57150">
            <a:solidFill>
              <a:srgbClr val="00B05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63</a:t>
            </a:r>
            <a:endParaRPr lang="es-ES" sz="115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77"/>
              <a:cs typeface="Arial Black" panose="020B0604020202020204" pitchFamily="34" charset="0"/>
            </a:endParaRPr>
          </a:p>
        </p:txBody>
      </p:sp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4CC8676C-3A8E-5741-AD6F-729527B00533}"/>
              </a:ext>
            </a:extLst>
          </p:cNvPr>
          <p:cNvSpPr/>
          <p:nvPr/>
        </p:nvSpPr>
        <p:spPr>
          <a:xfrm>
            <a:off x="6777280" y="1768475"/>
            <a:ext cx="1938351" cy="1862048"/>
          </a:xfrm>
          <a:prstGeom prst="rect">
            <a:avLst/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56</a:t>
            </a:r>
          </a:p>
        </p:txBody>
      </p:sp>
      <p:sp>
        <p:nvSpPr>
          <p:cNvPr id="13" name="Rectángulo 1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0F48D864-D55B-344E-B86C-3274F4F76B4F}"/>
              </a:ext>
            </a:extLst>
          </p:cNvPr>
          <p:cNvSpPr/>
          <p:nvPr/>
        </p:nvSpPr>
        <p:spPr>
          <a:xfrm>
            <a:off x="4434844" y="1768475"/>
            <a:ext cx="1938351" cy="1862048"/>
          </a:xfrm>
          <a:prstGeom prst="rect">
            <a:avLst/>
          </a:prstGeom>
          <a:solidFill>
            <a:srgbClr val="CC66FF"/>
          </a:solidFill>
          <a:ln w="57150">
            <a:solidFill>
              <a:srgbClr val="7030A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77"/>
                <a:cs typeface="Arial Black" panose="020B0604020202020204" pitchFamily="34" charset="0"/>
              </a:rPr>
              <a:t>49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1F3FE477-9D26-4DC4-96BF-547BF8D6778C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9" t="65059" r="17564" b="19089"/>
          <a:stretch/>
        </p:blipFill>
        <p:spPr bwMode="auto">
          <a:xfrm>
            <a:off x="4176215" y="3640474"/>
            <a:ext cx="7656393" cy="3203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23577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0">
        <p159:morph option="byObject"/>
      </p:transition>
    </mc:Choice>
    <mc:Fallback xmlns="">
      <p:transition spd="slow" advClick="0" advTm="2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Fondos Claros Bonitos Para Diapositivas - totenja">
            <a:extLst>
              <a:ext uri="{FF2B5EF4-FFF2-40B4-BE49-F238E27FC236}">
                <a16:creationId xmlns:a16="http://schemas.microsoft.com/office/drawing/2014/main" id="{CEA31D46-4EBA-4E56-A364-BEF2FF346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71" y="-4900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 descr="C:\Users\Dm\Desktop\ESCUDO-removebg-preview.png">
            <a:extLst>
              <a:ext uri="{FF2B5EF4-FFF2-40B4-BE49-F238E27FC236}">
                <a16:creationId xmlns:a16="http://schemas.microsoft.com/office/drawing/2014/main" id="{93578BE7-B6A6-48E8-8B6C-B8B8A14C890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47" y="38622"/>
            <a:ext cx="1126435" cy="1126433"/>
          </a:xfrm>
          <a:prstGeom prst="rect">
            <a:avLst/>
          </a:prstGeom>
          <a:noFill/>
          <a:ln>
            <a:noFill/>
          </a:ln>
          <a:effectLst>
            <a:glow rad="101600">
              <a:srgbClr val="FD91DE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8D19675-8F50-41F5-AA5E-BA8AABC4270F}"/>
              </a:ext>
            </a:extLst>
          </p:cNvPr>
          <p:cNvSpPr txBox="1"/>
          <p:nvPr/>
        </p:nvSpPr>
        <p:spPr>
          <a:xfrm>
            <a:off x="3507475" y="272446"/>
            <a:ext cx="813542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dirty="0">
                <a:latin typeface="Berlin Sans FB Demi" panose="020E0802020502020306" pitchFamily="34" charset="0"/>
              </a:rPr>
              <a:t>JUGUEMOS A ENCONTRAR </a:t>
            </a:r>
          </a:p>
          <a:p>
            <a:pPr algn="ctr"/>
            <a:r>
              <a:rPr lang="es-MX" sz="4400" dirty="0">
                <a:latin typeface="Berlin Sans FB Demi" panose="020E0802020502020306" pitchFamily="34" charset="0"/>
              </a:rPr>
              <a:t>EL</a:t>
            </a:r>
          </a:p>
          <a:p>
            <a:pPr algn="ctr"/>
            <a:r>
              <a:rPr lang="es-MX" sz="4400" dirty="0">
                <a:latin typeface="Berlin Sans FB Demi" panose="020E0802020502020306" pitchFamily="34" charset="0"/>
              </a:rPr>
              <a:t>       NUMERO PERDIDO</a:t>
            </a:r>
            <a:endParaRPr lang="es-CO" sz="4400" dirty="0">
              <a:latin typeface="Berlin Sans FB Demi" panose="020E0802020502020306" pitchFamily="34" charset="0"/>
            </a:endParaRPr>
          </a:p>
        </p:txBody>
      </p:sp>
      <p:pic>
        <p:nvPicPr>
          <p:cNvPr id="12" name="Picture 2" descr="Pin de Juliana Barrera en Dibujos JPG | Niños en la escuela, Niños  escolares, Aula de niños">
            <a:extLst>
              <a:ext uri="{FF2B5EF4-FFF2-40B4-BE49-F238E27FC236}">
                <a16:creationId xmlns:a16="http://schemas.microsoft.com/office/drawing/2014/main" id="{03AF622A-B91B-40FD-8565-8B5E627E1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319" y="719383"/>
            <a:ext cx="568642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D0CC3B50-9650-3042-AE2B-5E8B5334EE90}"/>
              </a:ext>
            </a:extLst>
          </p:cNvPr>
          <p:cNvSpPr/>
          <p:nvPr/>
        </p:nvSpPr>
        <p:spPr>
          <a:xfrm>
            <a:off x="5403689" y="3403359"/>
            <a:ext cx="623920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902030302020204" pitchFamily="66" charset="0"/>
                <a:ea typeface="HelloTexas Medium" panose="02000603000000000000" pitchFamily="2" charset="0"/>
                <a:cs typeface="Arial Black" panose="020B0604020202020204" pitchFamily="34" charset="0"/>
              </a:rPr>
              <a:t>EXCELENTE</a:t>
            </a:r>
            <a:endParaRPr lang="es-ES" sz="80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902030302020204" pitchFamily="66" charset="0"/>
              <a:ea typeface="HelloTexas Medium" panose="02000603000000000000" pitchFamily="2" charset="0"/>
              <a:cs typeface="Arial Black" panose="020B0604020202020204" pitchFamily="34" charset="0"/>
            </a:endParaRPr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1DDA4C4A-B18E-094F-BD0C-C6A5EC92A33D}"/>
              </a:ext>
            </a:extLst>
          </p:cNvPr>
          <p:cNvSpPr/>
          <p:nvPr/>
        </p:nvSpPr>
        <p:spPr>
          <a:xfrm>
            <a:off x="5715000" y="5276582"/>
            <a:ext cx="2857500" cy="52863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36CBBC1B-E9B4-494D-87E1-7C2E18B72EF9}"/>
              </a:ext>
            </a:extLst>
          </p:cNvPr>
          <p:cNvSpPr/>
          <p:nvPr/>
        </p:nvSpPr>
        <p:spPr>
          <a:xfrm>
            <a:off x="5715000" y="6065043"/>
            <a:ext cx="2857500" cy="528637"/>
          </a:xfrm>
          <a:prstGeom prst="roundRect">
            <a:avLst/>
          </a:prstGeom>
          <a:solidFill>
            <a:srgbClr val="CC66FF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ángulo: esquinas redondeadas 6">
            <a:hlinkClick r:id="" action="ppaction://hlinkshowjump?jump=firstslide">
              <a:snd r:embed="rId7" name="chimes.wav"/>
            </a:hlinkClick>
            <a:extLst>
              <a:ext uri="{FF2B5EF4-FFF2-40B4-BE49-F238E27FC236}">
                <a16:creationId xmlns:a16="http://schemas.microsoft.com/office/drawing/2014/main" id="{1851752C-A741-654B-8D06-4B5BF86095E8}"/>
              </a:ext>
            </a:extLst>
          </p:cNvPr>
          <p:cNvSpPr/>
          <p:nvPr/>
        </p:nvSpPr>
        <p:spPr>
          <a:xfrm>
            <a:off x="5724270" y="5292542"/>
            <a:ext cx="2812456" cy="578882"/>
          </a:xfrm>
          <a:prstGeom prst="roundRect">
            <a:avLst/>
          </a:prstGeom>
          <a:solidFill>
            <a:srgbClr val="FFFF00"/>
          </a:solidFill>
          <a:ln w="57150">
            <a:solidFill>
              <a:srgbClr val="FFC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902030302020204" pitchFamily="66" charset="0"/>
              </a:rPr>
              <a:t>Volver a Jugar</a:t>
            </a:r>
          </a:p>
        </p:txBody>
      </p:sp>
      <p:sp>
        <p:nvSpPr>
          <p:cNvPr id="8" name="Rectángulo 7">
            <a:hlinkClick r:id="" action="ppaction://hlinkshowjump?jump=endshow">
              <a:snd r:embed="rId7" name="chimes.wav"/>
            </a:hlinkClick>
            <a:extLst>
              <a:ext uri="{FF2B5EF4-FFF2-40B4-BE49-F238E27FC236}">
                <a16:creationId xmlns:a16="http://schemas.microsoft.com/office/drawing/2014/main" id="{B3205D28-E270-5A46-97C0-9B519C5AD4FD}"/>
              </a:ext>
            </a:extLst>
          </p:cNvPr>
          <p:cNvSpPr/>
          <p:nvPr/>
        </p:nvSpPr>
        <p:spPr>
          <a:xfrm>
            <a:off x="6220749" y="6062334"/>
            <a:ext cx="174759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902030302020204" pitchFamily="66" charset="0"/>
              </a:rPr>
              <a:t>T</a:t>
            </a:r>
            <a:r>
              <a:rPr lang="es-ES" sz="28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902030302020204" pitchFamily="66" charset="0"/>
              </a:rPr>
              <a:t>erminar</a:t>
            </a:r>
          </a:p>
        </p:txBody>
      </p:sp>
    </p:spTree>
    <p:extLst>
      <p:ext uri="{BB962C8B-B14F-4D97-AF65-F5344CB8AC3E}">
        <p14:creationId xmlns:p14="http://schemas.microsoft.com/office/powerpoint/2010/main" val="117279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36DB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3986</TotalTime>
  <Words>228</Words>
  <Application>Microsoft Office PowerPoint</Application>
  <PresentationFormat>Panorámica</PresentationFormat>
  <Paragraphs>99</Paragraphs>
  <Slides>24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2" baseType="lpstr">
      <vt:lpstr>Arial</vt:lpstr>
      <vt:lpstr>Arial Rounded MT Bold</vt:lpstr>
      <vt:lpstr>Berlin Sans FB Demi</vt:lpstr>
      <vt:lpstr>Calibri</vt:lpstr>
      <vt:lpstr>Calibri Light</vt:lpstr>
      <vt:lpstr>CF National Stitches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>LIA</cp:lastModifiedBy>
  <cp:revision>24</cp:revision>
  <dcterms:created xsi:type="dcterms:W3CDTF">2020-04-18T03:33:06Z</dcterms:created>
  <dcterms:modified xsi:type="dcterms:W3CDTF">2023-10-15T03:09:04Z</dcterms:modified>
</cp:coreProperties>
</file>