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83" r:id="rId2"/>
    <p:sldId id="269" r:id="rId3"/>
    <p:sldId id="274" r:id="rId4"/>
    <p:sldId id="275" r:id="rId5"/>
    <p:sldId id="279" r:id="rId6"/>
    <p:sldId id="280" r:id="rId7"/>
    <p:sldId id="276" r:id="rId8"/>
    <p:sldId id="281" r:id="rId9"/>
    <p:sldId id="278" r:id="rId10"/>
    <p:sldId id="282" r:id="rId11"/>
  </p:sldIdLst>
  <p:sldSz cx="9144000" cy="6858000" type="screen4x3"/>
  <p:notesSz cx="6858000" cy="9144000"/>
  <p:embeddedFontLst>
    <p:embeddedFont>
      <p:font typeface="Berlin Sans FB Demi" panose="020E0802020502020306" pitchFamily="34" charset="0"/>
      <p:bold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Twinkl" panose="020B0604020202020204" charset="0"/>
      <p:regular r:id="rId19"/>
      <p:bold r:id="rId20"/>
    </p:embeddedFont>
    <p:embeddedFont>
      <p:font typeface="Twinkl SemiBold" charset="0"/>
      <p:bold r:id="rId21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itchFamily="2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itchFamily="2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itchFamily="2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itchFamily="2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itchFamily="2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winkl" pitchFamily="2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winkl" pitchFamily="2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winkl" pitchFamily="2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winkl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40">
          <p15:clr>
            <a:srgbClr val="A4A3A4"/>
          </p15:clr>
        </p15:guide>
        <p15:guide id="4" orient="horz" pos="3974">
          <p15:clr>
            <a:srgbClr val="A4A3A4"/>
          </p15:clr>
        </p15:guide>
        <p15:guide id="5" pos="5420">
          <p15:clr>
            <a:srgbClr val="A4A3A4"/>
          </p15:clr>
        </p15:guide>
        <p15:guide id="6" orient="horz" pos="346">
          <p15:clr>
            <a:srgbClr val="A4A3A4"/>
          </p15:clr>
        </p15:guide>
        <p15:guide id="7" pos="476">
          <p15:clr>
            <a:srgbClr val="A4A3A4"/>
          </p15:clr>
        </p15:guide>
        <p15:guide id="8" orient="horz" pos="482">
          <p15:clr>
            <a:srgbClr val="A4A3A4"/>
          </p15:clr>
        </p15:guide>
        <p15:guide id="9" orient="horz" pos="3838">
          <p15:clr>
            <a:srgbClr val="A4A3A4"/>
          </p15:clr>
        </p15:guide>
        <p15:guide id="10" pos="528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7125"/>
    <a:srgbClr val="DE1E47"/>
    <a:srgbClr val="06520D"/>
    <a:srgbClr val="D10AF2"/>
    <a:srgbClr val="DE1E5A"/>
    <a:srgbClr val="20CADC"/>
    <a:srgbClr val="01EF1D"/>
    <a:srgbClr val="14D2BB"/>
    <a:srgbClr val="FDAA03"/>
    <a:srgbClr val="0AC8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1308" y="54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BBB6216-B1AC-489E-8A31-6C70EC053B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569FE8-34A3-4B37-BB25-77906C57E55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2DA7676-03E0-481B-B6D3-C55E4D457F24}" type="datetimeFigureOut">
              <a:rPr lang="en-GB"/>
              <a:pPr>
                <a:defRPr/>
              </a:pPr>
              <a:t>14/10/2023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A311AA-4B31-42E4-91D9-E4AB3F86B66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CD9778-89C4-42B6-A663-84C357DEA67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D7A55B7-AA2A-431F-998F-C74B27A1272E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25BE822-4525-4EEC-B93A-B108B42EABE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F2EDC1-757B-442C-A61D-DF5580A8078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F4B70F8-C79B-4E08-A8E9-492BA9F30FB0}" type="datetimeFigureOut">
              <a:rPr lang="en-GB"/>
              <a:pPr>
                <a:defRPr/>
              </a:pPr>
              <a:t>14/10/2023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6C52C07-F151-458F-848E-23B878D22D1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8801448-D96E-434F-B057-0711871E41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51BE2A-9F9C-44E5-BAA3-297720366D5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CA33BE-680B-493E-B99C-E78F3D2F9D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B4A1855-5793-4717-BEA3-6D765FAAD2D5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9706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6551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7">
            <a:extLst>
              <a:ext uri="{FF2B5EF4-FFF2-40B4-BE49-F238E27FC236}">
                <a16:creationId xmlns:a16="http://schemas.microsoft.com/office/drawing/2014/main" id="{700CA2C2-BD6F-4F94-A829-2E89BA139BF5}"/>
              </a:ext>
            </a:extLst>
          </p:cNvPr>
          <p:cNvSpPr/>
          <p:nvPr userDrawn="1"/>
        </p:nvSpPr>
        <p:spPr bwMode="auto">
          <a:xfrm>
            <a:off x="503238" y="512763"/>
            <a:ext cx="8137525" cy="5810250"/>
          </a:xfrm>
          <a:prstGeom prst="roundRect">
            <a:avLst>
              <a:gd name="adj" fmla="val 6409"/>
            </a:avLst>
          </a:prstGeom>
          <a:solidFill>
            <a:schemeClr val="bg1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3367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996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Sassoon Infant Rg" panose="02000503030000020003" pitchFamily="50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Sassoon Infant Rg" panose="02000503030000020003" pitchFamily="50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Sassoon Infant Rg" panose="02000503030000020003" pitchFamily="50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Sassoon Infant Rg" panose="02000503030000020003" pitchFamily="50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Sassoon Infant Rg" panose="02000503030000020003" pitchFamily="50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95E7BEA-6B3E-45E0-B86A-04E7643B427F}"/>
              </a:ext>
            </a:extLst>
          </p:cNvPr>
          <p:cNvSpPr txBox="1"/>
          <p:nvPr/>
        </p:nvSpPr>
        <p:spPr>
          <a:xfrm>
            <a:off x="3433969" y="225287"/>
            <a:ext cx="543339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dirty="0">
                <a:solidFill>
                  <a:srgbClr val="FF0000"/>
                </a:solidFill>
                <a:latin typeface="Berlin Sans FB Demi" panose="020E0802020502020306" pitchFamily="34" charset="0"/>
                <a:ea typeface="Rabento PERSONAL USE ONLY Black" pitchFamily="50" charset="0"/>
              </a:rPr>
              <a:t>E</a:t>
            </a:r>
            <a:r>
              <a:rPr lang="es-ES" sz="6000" dirty="0">
                <a:solidFill>
                  <a:srgbClr val="FFFF00"/>
                </a:solidFill>
                <a:latin typeface="Berlin Sans FB Demi" panose="020E0802020502020306" pitchFamily="34" charset="0"/>
                <a:ea typeface="Rabento PERSONAL USE ONLY Black" pitchFamily="50" charset="0"/>
              </a:rPr>
              <a:t>N</a:t>
            </a:r>
            <a:r>
              <a:rPr lang="es-ES" sz="6000" dirty="0">
                <a:solidFill>
                  <a:srgbClr val="01EF1D"/>
                </a:solidFill>
                <a:latin typeface="Berlin Sans FB Demi" panose="020E0802020502020306" pitchFamily="34" charset="0"/>
                <a:ea typeface="Rabento PERSONAL USE ONLY Black" pitchFamily="50" charset="0"/>
              </a:rPr>
              <a:t>C</a:t>
            </a:r>
            <a:r>
              <a:rPr lang="es-ES" sz="6000" dirty="0">
                <a:solidFill>
                  <a:srgbClr val="0070C0"/>
                </a:solidFill>
                <a:latin typeface="Berlin Sans FB Demi" panose="020E0802020502020306" pitchFamily="34" charset="0"/>
                <a:ea typeface="Rabento PERSONAL USE ONLY Black" pitchFamily="50" charset="0"/>
              </a:rPr>
              <a:t>O</a:t>
            </a:r>
            <a:r>
              <a:rPr lang="es-ES" sz="6000" dirty="0">
                <a:solidFill>
                  <a:srgbClr val="FB7125"/>
                </a:solidFill>
                <a:latin typeface="Berlin Sans FB Demi" panose="020E0802020502020306" pitchFamily="34" charset="0"/>
                <a:ea typeface="Rabento PERSONAL USE ONLY Black" pitchFamily="50" charset="0"/>
              </a:rPr>
              <a:t>T</a:t>
            </a:r>
            <a:r>
              <a:rPr lang="es-ES" sz="6000" dirty="0">
                <a:solidFill>
                  <a:srgbClr val="00B050"/>
                </a:solidFill>
                <a:latin typeface="Berlin Sans FB Demi" panose="020E0802020502020306" pitchFamily="34" charset="0"/>
                <a:ea typeface="Rabento PERSONAL USE ONLY Black" pitchFamily="50" charset="0"/>
              </a:rPr>
              <a:t>R</a:t>
            </a:r>
            <a:r>
              <a:rPr lang="es-ES" sz="6000" dirty="0">
                <a:solidFill>
                  <a:srgbClr val="7030A0"/>
                </a:solidFill>
                <a:latin typeface="Berlin Sans FB Demi" panose="020E0802020502020306" pitchFamily="34" charset="0"/>
                <a:ea typeface="Rabento PERSONAL USE ONLY Black" pitchFamily="50" charset="0"/>
              </a:rPr>
              <a:t>A</a:t>
            </a:r>
            <a:r>
              <a:rPr lang="es-ES" sz="6000" dirty="0">
                <a:solidFill>
                  <a:srgbClr val="DE1E47"/>
                </a:solidFill>
                <a:latin typeface="Berlin Sans FB Demi" panose="020E0802020502020306" pitchFamily="34" charset="0"/>
                <a:ea typeface="Rabento PERSONAL USE ONLY Black" pitchFamily="50" charset="0"/>
              </a:rPr>
              <a:t>N</a:t>
            </a:r>
            <a:r>
              <a:rPr lang="es-ES" sz="6000" dirty="0">
                <a:solidFill>
                  <a:srgbClr val="20CADC"/>
                </a:solidFill>
                <a:latin typeface="Berlin Sans FB Demi" panose="020E0802020502020306" pitchFamily="34" charset="0"/>
                <a:ea typeface="Rabento PERSONAL USE ONLY Black" pitchFamily="50" charset="0"/>
              </a:rPr>
              <a:t>D</a:t>
            </a:r>
            <a:r>
              <a:rPr lang="es-ES" sz="6000" dirty="0">
                <a:solidFill>
                  <a:srgbClr val="D10AF2"/>
                </a:solidFill>
                <a:latin typeface="Berlin Sans FB Demi" panose="020E0802020502020306" pitchFamily="34" charset="0"/>
                <a:ea typeface="Rabento PERSONAL USE ONLY Black" pitchFamily="50" charset="0"/>
              </a:rPr>
              <a:t>O </a:t>
            </a:r>
            <a:r>
              <a:rPr lang="es-ES" sz="6000" dirty="0">
                <a:solidFill>
                  <a:srgbClr val="FFFF00"/>
                </a:solidFill>
                <a:latin typeface="Berlin Sans FB Demi" panose="020E0802020502020306" pitchFamily="34" charset="0"/>
                <a:ea typeface="Rabento PERSONAL USE ONLY Black" pitchFamily="50" charset="0"/>
              </a:rPr>
              <a:t>N</a:t>
            </a:r>
            <a:r>
              <a:rPr lang="es-ES" sz="6000" dirty="0">
                <a:solidFill>
                  <a:srgbClr val="D10AF2"/>
                </a:solidFill>
                <a:latin typeface="Berlin Sans FB Demi" panose="020E0802020502020306" pitchFamily="34" charset="0"/>
                <a:ea typeface="Rabento PERSONAL USE ONLY Black" pitchFamily="50" charset="0"/>
              </a:rPr>
              <a:t>Ú</a:t>
            </a:r>
            <a:r>
              <a:rPr lang="es-ES" sz="6000" dirty="0">
                <a:solidFill>
                  <a:srgbClr val="92D050"/>
                </a:solidFill>
                <a:latin typeface="Berlin Sans FB Demi" panose="020E0802020502020306" pitchFamily="34" charset="0"/>
                <a:ea typeface="Rabento PERSONAL USE ONLY Black" pitchFamily="50" charset="0"/>
              </a:rPr>
              <a:t>M</a:t>
            </a:r>
            <a:r>
              <a:rPr lang="es-ES" sz="6000" dirty="0">
                <a:solidFill>
                  <a:schemeClr val="accent1">
                    <a:lumMod val="75000"/>
                  </a:schemeClr>
                </a:solidFill>
                <a:latin typeface="Berlin Sans FB Demi" panose="020E0802020502020306" pitchFamily="34" charset="0"/>
                <a:ea typeface="Rabento PERSONAL USE ONLY Black" pitchFamily="50" charset="0"/>
              </a:rPr>
              <a:t>E</a:t>
            </a:r>
            <a:r>
              <a:rPr lang="es-ES" sz="6000" dirty="0">
                <a:solidFill>
                  <a:srgbClr val="00B0F0"/>
                </a:solidFill>
                <a:latin typeface="Berlin Sans FB Demi" panose="020E0802020502020306" pitchFamily="34" charset="0"/>
                <a:ea typeface="Rabento PERSONAL USE ONLY Black" pitchFamily="50" charset="0"/>
              </a:rPr>
              <a:t>R</a:t>
            </a:r>
            <a:r>
              <a:rPr lang="es-ES" sz="6000" dirty="0">
                <a:solidFill>
                  <a:srgbClr val="002060"/>
                </a:solidFill>
                <a:latin typeface="Berlin Sans FB Demi" panose="020E0802020502020306" pitchFamily="34" charset="0"/>
                <a:ea typeface="Rabento PERSONAL USE ONLY Black" pitchFamily="50" charset="0"/>
              </a:rPr>
              <a:t>O</a:t>
            </a:r>
            <a:r>
              <a:rPr lang="es-ES" sz="6000" dirty="0">
                <a:solidFill>
                  <a:srgbClr val="FFFF00"/>
                </a:solidFill>
                <a:latin typeface="Berlin Sans FB Demi" panose="020E0802020502020306" pitchFamily="34" charset="0"/>
                <a:ea typeface="Rabento PERSONAL USE ONLY Black" pitchFamily="50" charset="0"/>
              </a:rPr>
              <a:t>S </a:t>
            </a:r>
            <a:r>
              <a:rPr lang="es-ES" sz="6000" dirty="0">
                <a:solidFill>
                  <a:srgbClr val="DE1E5A"/>
                </a:solidFill>
                <a:latin typeface="Berlin Sans FB Demi" panose="020E0802020502020306" pitchFamily="34" charset="0"/>
                <a:ea typeface="Rabento PERSONAL USE ONLY Black" pitchFamily="50" charset="0"/>
              </a:rPr>
              <a:t>C</a:t>
            </a:r>
            <a:r>
              <a:rPr lang="es-ES" sz="6000" dirty="0">
                <a:solidFill>
                  <a:srgbClr val="D10AF2"/>
                </a:solidFill>
                <a:latin typeface="Berlin Sans FB Demi" panose="020E0802020502020306" pitchFamily="34" charset="0"/>
                <a:ea typeface="Rabento PERSONAL USE ONLY Black" pitchFamily="50" charset="0"/>
              </a:rPr>
              <a:t>O</a:t>
            </a:r>
            <a:r>
              <a:rPr lang="es-ES" sz="6000" dirty="0">
                <a:solidFill>
                  <a:srgbClr val="06520D"/>
                </a:solidFill>
                <a:latin typeface="Berlin Sans FB Demi" panose="020E0802020502020306" pitchFamily="34" charset="0"/>
                <a:ea typeface="Rabento PERSONAL USE ONLY Black" pitchFamily="50" charset="0"/>
              </a:rPr>
              <a:t>N</a:t>
            </a:r>
          </a:p>
          <a:p>
            <a:pPr algn="ctr"/>
            <a:r>
              <a:rPr lang="es-ES" sz="6000" dirty="0">
                <a:solidFill>
                  <a:srgbClr val="06520D"/>
                </a:solidFill>
                <a:latin typeface="Berlin Sans FB Demi" panose="020E0802020502020306" pitchFamily="34" charset="0"/>
                <a:ea typeface="Rabento PERSONAL USE ONLY Black" pitchFamily="50" charset="0"/>
              </a:rPr>
              <a:t>B</a:t>
            </a:r>
            <a:r>
              <a:rPr lang="es-ES" sz="6000" dirty="0">
                <a:solidFill>
                  <a:srgbClr val="00B0F0"/>
                </a:solidFill>
                <a:latin typeface="Berlin Sans FB Demi" panose="020E0802020502020306" pitchFamily="34" charset="0"/>
                <a:ea typeface="Rabento PERSONAL USE ONLY Black" pitchFamily="50" charset="0"/>
              </a:rPr>
              <a:t>I</a:t>
            </a:r>
            <a:r>
              <a:rPr lang="es-ES" sz="6000" dirty="0">
                <a:solidFill>
                  <a:srgbClr val="DE1E47"/>
                </a:solidFill>
                <a:latin typeface="Berlin Sans FB Demi" panose="020E0802020502020306" pitchFamily="34" charset="0"/>
                <a:ea typeface="Rabento PERSONAL USE ONLY Black" pitchFamily="50" charset="0"/>
              </a:rPr>
              <a:t>N</a:t>
            </a:r>
            <a:r>
              <a:rPr lang="es-ES" sz="6000" dirty="0">
                <a:solidFill>
                  <a:srgbClr val="00B0F0"/>
                </a:solidFill>
                <a:latin typeface="Berlin Sans FB Demi" panose="020E0802020502020306" pitchFamily="34" charset="0"/>
                <a:ea typeface="Rabento PERSONAL USE ONLY Black" pitchFamily="50" charset="0"/>
              </a:rPr>
              <a:t>O</a:t>
            </a:r>
            <a:r>
              <a:rPr lang="es-ES" sz="6000" dirty="0">
                <a:solidFill>
                  <a:srgbClr val="FB7125"/>
                </a:solidFill>
                <a:latin typeface="Berlin Sans FB Demi" panose="020E0802020502020306" pitchFamily="34" charset="0"/>
                <a:ea typeface="Rabento PERSONAL USE ONLY Black" pitchFamily="50" charset="0"/>
              </a:rPr>
              <a:t>C</a:t>
            </a:r>
            <a:r>
              <a:rPr lang="es-ES" sz="6000" dirty="0">
                <a:solidFill>
                  <a:srgbClr val="7030A0"/>
                </a:solidFill>
                <a:latin typeface="Berlin Sans FB Demi" panose="020E0802020502020306" pitchFamily="34" charset="0"/>
                <a:ea typeface="Rabento PERSONAL USE ONLY Black" pitchFamily="50" charset="0"/>
              </a:rPr>
              <a:t>U</a:t>
            </a:r>
            <a:r>
              <a:rPr lang="es-ES" sz="6000" dirty="0">
                <a:solidFill>
                  <a:srgbClr val="FF0000"/>
                </a:solidFill>
                <a:latin typeface="Berlin Sans FB Demi" panose="020E0802020502020306" pitchFamily="34" charset="0"/>
                <a:ea typeface="Rabento PERSONAL USE ONLY Black" pitchFamily="50" charset="0"/>
              </a:rPr>
              <a:t>L</a:t>
            </a:r>
            <a:r>
              <a:rPr lang="es-ES" sz="6000" dirty="0">
                <a:solidFill>
                  <a:srgbClr val="FB7125"/>
                </a:solidFill>
                <a:latin typeface="Berlin Sans FB Demi" panose="020E0802020502020306" pitchFamily="34" charset="0"/>
                <a:ea typeface="Rabento PERSONAL USE ONLY Black" pitchFamily="50" charset="0"/>
              </a:rPr>
              <a:t>A</a:t>
            </a:r>
            <a:r>
              <a:rPr lang="es-ES" sz="6000" dirty="0">
                <a:solidFill>
                  <a:srgbClr val="00B0F0"/>
                </a:solidFill>
                <a:latin typeface="Berlin Sans FB Demi" panose="020E0802020502020306" pitchFamily="34" charset="0"/>
                <a:ea typeface="Rabento PERSONAL USE ONLY Black" pitchFamily="50" charset="0"/>
              </a:rPr>
              <a:t>R</a:t>
            </a:r>
            <a:r>
              <a:rPr lang="es-ES" sz="6000" dirty="0">
                <a:solidFill>
                  <a:srgbClr val="7030A0"/>
                </a:solidFill>
                <a:latin typeface="Berlin Sans FB Demi" panose="020E0802020502020306" pitchFamily="34" charset="0"/>
                <a:ea typeface="Rabento PERSONAL USE ONLY Black" pitchFamily="50" charset="0"/>
              </a:rPr>
              <a:t>E</a:t>
            </a:r>
            <a:r>
              <a:rPr lang="es-ES" sz="6000" dirty="0">
                <a:solidFill>
                  <a:srgbClr val="FFC000"/>
                </a:solidFill>
                <a:latin typeface="Berlin Sans FB Demi" panose="020E0802020502020306" pitchFamily="34" charset="0"/>
                <a:ea typeface="Rabento PERSONAL USE ONLY Black" pitchFamily="50" charset="0"/>
              </a:rPr>
              <a:t>S</a:t>
            </a:r>
            <a:endParaRPr lang="es-CO" sz="6000" dirty="0">
              <a:solidFill>
                <a:srgbClr val="00B0F0"/>
              </a:solidFill>
              <a:latin typeface="Berlin Sans FB Demi" panose="020E0802020502020306" pitchFamily="34" charset="0"/>
              <a:ea typeface="Rabento PERSONAL USE ONLY Black" pitchFamily="50" charset="0"/>
            </a:endParaRPr>
          </a:p>
        </p:txBody>
      </p:sp>
      <p:pic>
        <p:nvPicPr>
          <p:cNvPr id="1026" name="Picture 2" descr="Cartoon clip art, School clipart, School posters">
            <a:extLst>
              <a:ext uri="{FF2B5EF4-FFF2-40B4-BE49-F238E27FC236}">
                <a16:creationId xmlns:a16="http://schemas.microsoft.com/office/drawing/2014/main" id="{FF645598-985D-4031-92A3-6DC775B90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639" y="0"/>
            <a:ext cx="35798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D58E960-4111-419B-8978-A638E515E371}"/>
              </a:ext>
            </a:extLst>
          </p:cNvPr>
          <p:cNvSpPr txBox="1"/>
          <p:nvPr/>
        </p:nvSpPr>
        <p:spPr>
          <a:xfrm>
            <a:off x="4058910" y="4076919"/>
            <a:ext cx="4605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/>
              <a:t>GRADO TERCERO: 2023</a:t>
            </a:r>
            <a:endParaRPr lang="es-CO" sz="3200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21437D6-EBA8-4F03-8A50-35E303FD9F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768" y="4661694"/>
            <a:ext cx="2238935" cy="215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54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0E4CE6F-F177-4545-AE55-CE90AC311437}"/>
              </a:ext>
            </a:extLst>
          </p:cNvPr>
          <p:cNvSpPr txBox="1"/>
          <p:nvPr/>
        </p:nvSpPr>
        <p:spPr>
          <a:xfrm>
            <a:off x="2749759" y="590687"/>
            <a:ext cx="2588821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700" b="1" dirty="0">
                <a:solidFill>
                  <a:srgbClr val="00B0F0"/>
                </a:solidFill>
              </a:rPr>
              <a:t>2</a:t>
            </a:r>
          </a:p>
        </p:txBody>
      </p:sp>
      <p:pic>
        <p:nvPicPr>
          <p:cNvPr id="10" name="Binoculars">
            <a:extLst>
              <a:ext uri="{FF2B5EF4-FFF2-40B4-BE49-F238E27FC236}">
                <a16:creationId xmlns:a16="http://schemas.microsoft.com/office/drawing/2014/main" id="{A86818A8-C9A6-4969-B992-5FD8A3647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6230" y="-3179922"/>
            <a:ext cx="17716500" cy="1252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n you guess">
            <a:extLst>
              <a:ext uri="{FF2B5EF4-FFF2-40B4-BE49-F238E27FC236}">
                <a16:creationId xmlns:a16="http://schemas.microsoft.com/office/drawing/2014/main" id="{B1732385-9807-4387-B33B-1AEBEDBC0E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8660" y="230188"/>
            <a:ext cx="638668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inkl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inkl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inkl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inkl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inkl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9pPr>
          </a:lstStyle>
          <a:p>
            <a:pPr algn="ctr" eaLnBrk="1" hangingPunct="1"/>
            <a:r>
              <a:rPr lang="es-ES" altLang="en-US" sz="3200" b="1" dirty="0">
                <a:solidFill>
                  <a:schemeClr val="bg1"/>
                </a:solidFill>
                <a:ea typeface="Sassoon Infant Rg" panose="02000503030000020003" pitchFamily="50" charset="0"/>
                <a:cs typeface="Sassoon Infant Rg" panose="02000503030000020003" pitchFamily="50" charset="0"/>
              </a:rPr>
              <a:t>¿Puedes adivinar qué número es?
</a:t>
            </a:r>
            <a:endParaRPr lang="en-GB" altLang="en-US" sz="3200" b="1" dirty="0">
              <a:solidFill>
                <a:schemeClr val="bg1"/>
              </a:solidFill>
              <a:ea typeface="Sassoon Infant Rg" panose="02000503030000020003" pitchFamily="50" charset="0"/>
              <a:cs typeface="Sassoon Infant Rg" panose="02000503030000020003" pitchFamily="50" charset="0"/>
            </a:endParaRPr>
          </a:p>
        </p:txBody>
      </p:sp>
      <p:sp>
        <p:nvSpPr>
          <p:cNvPr id="15" name="Answer">
            <a:extLst>
              <a:ext uri="{FF2B5EF4-FFF2-40B4-BE49-F238E27FC236}">
                <a16:creationId xmlns:a16="http://schemas.microsoft.com/office/drawing/2014/main" id="{E373130B-C1D5-4CC0-B4AD-2C0BC652FF0C}"/>
              </a:ext>
            </a:extLst>
          </p:cNvPr>
          <p:cNvSpPr txBox="1"/>
          <p:nvPr/>
        </p:nvSpPr>
        <p:spPr bwMode="auto">
          <a:xfrm>
            <a:off x="2618587" y="5559427"/>
            <a:ext cx="3906839" cy="132343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dirty="0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¡Es </a:t>
            </a:r>
            <a:r>
              <a:rPr lang="en-GB" sz="4000" dirty="0" err="1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el</a:t>
            </a:r>
            <a:r>
              <a:rPr lang="en-GB" sz="4000" dirty="0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 </a:t>
            </a:r>
            <a:r>
              <a:rPr lang="en-GB" sz="4000" dirty="0" err="1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número</a:t>
            </a:r>
            <a:r>
              <a:rPr lang="en-GB" sz="4000" dirty="0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 2!
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138 C 5E-6 0.12848 -0.04445 0.23473 -0.09844 0.23473 C -0.16216 0.23473 -0.18542 0.11713 -0.1948 0.04561 L -0.20487 -0.04861 C -0.21494 -0.11967 -0.23924 -0.23588 -0.31129 -0.23588 C -0.35747 -0.23588 -0.40973 -0.13148 -0.40973 -0.00138 C -0.40973 0.12848 -0.35747 0.23473 -0.31129 0.23473 C -0.23924 0.23473 -0.21494 0.11713 -0.20487 0.04561 L -0.1948 -0.04861 C -0.18542 -0.11967 -0.16216 -0.23588 -0.09844 -0.23588 C -0.04445 -0.23588 5E-6 -0.13148 5E-6 -0.00138 Z " pathEditMode="relative" rAng="0" ptsTypes="AAAAAAAAAAA">
                                      <p:cBhvr>
                                        <p:cTn id="6" dur="8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86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7471D76-A6D2-4B27-BA31-91603BA5E900}"/>
              </a:ext>
            </a:extLst>
          </p:cNvPr>
          <p:cNvSpPr txBox="1"/>
          <p:nvPr/>
        </p:nvSpPr>
        <p:spPr>
          <a:xfrm>
            <a:off x="4148209" y="1174536"/>
            <a:ext cx="2588821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700" b="1" dirty="0">
                <a:solidFill>
                  <a:srgbClr val="FDAA03"/>
                </a:solidFill>
              </a:rPr>
              <a:t>6</a:t>
            </a:r>
          </a:p>
        </p:txBody>
      </p:sp>
      <p:pic>
        <p:nvPicPr>
          <p:cNvPr id="10" name="Binoculars">
            <a:extLst>
              <a:ext uri="{FF2B5EF4-FFF2-40B4-BE49-F238E27FC236}">
                <a16:creationId xmlns:a16="http://schemas.microsoft.com/office/drawing/2014/main" id="{09D77358-E144-4F59-9A09-32283CFA18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28009" y="-3482975"/>
            <a:ext cx="17716501" cy="1252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n you guess">
            <a:extLst>
              <a:ext uri="{FF2B5EF4-FFF2-40B4-BE49-F238E27FC236}">
                <a16:creationId xmlns:a16="http://schemas.microsoft.com/office/drawing/2014/main" id="{CD3A0600-0A47-4E8A-8FDC-A1DC54891E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8661" y="230188"/>
            <a:ext cx="638668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inkl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inkl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inkl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inkl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inkl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9pPr>
          </a:lstStyle>
          <a:p>
            <a:pPr algn="ctr" eaLnBrk="1" hangingPunct="1"/>
            <a:r>
              <a:rPr lang="es-ES" altLang="en-US" sz="3200" b="1" dirty="0">
                <a:solidFill>
                  <a:schemeClr val="bg1"/>
                </a:solidFill>
                <a:ea typeface="Sassoon Infant Rg" panose="02000503030000020003" pitchFamily="50" charset="0"/>
                <a:cs typeface="Sassoon Infant Rg" panose="02000503030000020003" pitchFamily="50" charset="0"/>
              </a:rPr>
              <a:t>¿Puedes adivinar qué número es?
</a:t>
            </a:r>
            <a:endParaRPr lang="en-GB" altLang="en-US" sz="3200" b="1" dirty="0">
              <a:solidFill>
                <a:schemeClr val="bg1"/>
              </a:solidFill>
              <a:ea typeface="Sassoon Infant Rg" panose="02000503030000020003" pitchFamily="50" charset="0"/>
              <a:cs typeface="Sassoon Infant Rg" panose="02000503030000020003" pitchFamily="50" charset="0"/>
            </a:endParaRPr>
          </a:p>
        </p:txBody>
      </p:sp>
      <p:sp>
        <p:nvSpPr>
          <p:cNvPr id="15" name="Answer">
            <a:extLst>
              <a:ext uri="{FF2B5EF4-FFF2-40B4-BE49-F238E27FC236}">
                <a16:creationId xmlns:a16="http://schemas.microsoft.com/office/drawing/2014/main" id="{FC23F52E-DBCA-4B5F-A8EF-F6D844160B2C}"/>
              </a:ext>
            </a:extLst>
          </p:cNvPr>
          <p:cNvSpPr txBox="1"/>
          <p:nvPr/>
        </p:nvSpPr>
        <p:spPr bwMode="auto">
          <a:xfrm>
            <a:off x="2613785" y="5559427"/>
            <a:ext cx="3916457" cy="132343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dirty="0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¡Es </a:t>
            </a:r>
            <a:r>
              <a:rPr lang="en-GB" sz="4000" dirty="0" err="1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el</a:t>
            </a:r>
            <a:r>
              <a:rPr lang="en-GB" sz="4000" dirty="0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 </a:t>
            </a:r>
            <a:r>
              <a:rPr lang="en-GB" sz="4000" dirty="0" err="1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número</a:t>
            </a:r>
            <a:r>
              <a:rPr lang="en-GB" sz="4000" dirty="0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 6!
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44444E-6 C 4.72222E-6 0.12986 -0.03195 0.23611 -0.07066 0.23611 C -0.1165 0.23611 -0.13316 0.11851 -0.13994 0.04699 L -0.14705 -0.04723 C -0.15434 -0.11829 -0.17188 -0.2345 -0.22362 -0.2345 C -0.2566 -0.2345 -0.2941 -0.1301 -0.2941 4.44444E-6 C -0.2941 0.12986 -0.2566 0.23611 -0.22362 0.23611 C -0.17188 0.23611 -0.15434 0.11851 -0.14705 0.04699 L -0.13994 -0.04723 C -0.13316 -0.11829 -0.1165 -0.2345 -0.07066 -0.2345 C -0.03195 -0.2345 4.72222E-6 -0.1301 4.72222E-6 4.44444E-6 Z " pathEditMode="relative" rAng="0" ptsTypes="AAAAAAAAAAA">
                                      <p:cBhvr>
                                        <p:cTn id="6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05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CF6BBDF-2EE0-4325-ABDC-C558741274D7}"/>
              </a:ext>
            </a:extLst>
          </p:cNvPr>
          <p:cNvSpPr txBox="1"/>
          <p:nvPr/>
        </p:nvSpPr>
        <p:spPr>
          <a:xfrm>
            <a:off x="1876301" y="590687"/>
            <a:ext cx="2588821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700" b="1" dirty="0">
                <a:solidFill>
                  <a:srgbClr val="00B0F0"/>
                </a:solidFill>
              </a:rPr>
              <a:t>5</a:t>
            </a:r>
          </a:p>
        </p:txBody>
      </p:sp>
      <p:pic>
        <p:nvPicPr>
          <p:cNvPr id="10" name="Binoculars">
            <a:extLst>
              <a:ext uri="{FF2B5EF4-FFF2-40B4-BE49-F238E27FC236}">
                <a16:creationId xmlns:a16="http://schemas.microsoft.com/office/drawing/2014/main" id="{BECC515E-547C-418E-9266-02342FB8F3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93128" y="-3418332"/>
            <a:ext cx="17716500" cy="1252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n you guess">
            <a:extLst>
              <a:ext uri="{FF2B5EF4-FFF2-40B4-BE49-F238E27FC236}">
                <a16:creationId xmlns:a16="http://schemas.microsoft.com/office/drawing/2014/main" id="{E0AA558F-07F7-4463-95ED-16CBA4758A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8660" y="230188"/>
            <a:ext cx="638668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inkl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inkl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inkl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inkl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inkl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9pPr>
          </a:lstStyle>
          <a:p>
            <a:pPr algn="ctr" eaLnBrk="1" hangingPunct="1"/>
            <a:r>
              <a:rPr lang="es-ES" altLang="en-US" sz="3200" b="1" dirty="0">
                <a:solidFill>
                  <a:schemeClr val="bg1"/>
                </a:solidFill>
                <a:ea typeface="Sassoon Infant Rg" panose="02000503030000020003" pitchFamily="50" charset="0"/>
                <a:cs typeface="Sassoon Infant Rg" panose="02000503030000020003" pitchFamily="50" charset="0"/>
              </a:rPr>
              <a:t>¿Puedes adivinar qué número es?
</a:t>
            </a:r>
            <a:endParaRPr lang="en-GB" altLang="en-US" sz="3200" b="1" dirty="0">
              <a:solidFill>
                <a:schemeClr val="bg1"/>
              </a:solidFill>
              <a:ea typeface="Sassoon Infant Rg" panose="02000503030000020003" pitchFamily="50" charset="0"/>
              <a:cs typeface="Sassoon Infant Rg" panose="02000503030000020003" pitchFamily="50" charset="0"/>
            </a:endParaRPr>
          </a:p>
        </p:txBody>
      </p:sp>
      <p:sp>
        <p:nvSpPr>
          <p:cNvPr id="15" name="Answer">
            <a:extLst>
              <a:ext uri="{FF2B5EF4-FFF2-40B4-BE49-F238E27FC236}">
                <a16:creationId xmlns:a16="http://schemas.microsoft.com/office/drawing/2014/main" id="{E373130B-C1D5-4CC0-B4AD-2C0BC652FF0C}"/>
              </a:ext>
            </a:extLst>
          </p:cNvPr>
          <p:cNvSpPr txBox="1"/>
          <p:nvPr/>
        </p:nvSpPr>
        <p:spPr bwMode="auto">
          <a:xfrm>
            <a:off x="2616985" y="5559427"/>
            <a:ext cx="3910045" cy="132343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dirty="0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¡Es </a:t>
            </a:r>
            <a:r>
              <a:rPr lang="en-GB" sz="4000" dirty="0" err="1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el</a:t>
            </a:r>
            <a:r>
              <a:rPr lang="en-GB" sz="4000" dirty="0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 </a:t>
            </a:r>
            <a:r>
              <a:rPr lang="en-GB" sz="4000" dirty="0" err="1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número</a:t>
            </a:r>
            <a:r>
              <a:rPr lang="en-GB" sz="4000" dirty="0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 5!
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138 C 5E-6 0.12848 -0.04445 0.23473 -0.09844 0.23473 C -0.16216 0.23473 -0.18542 0.11713 -0.1948 0.04561 L -0.20487 -0.04861 C -0.21494 -0.11967 -0.23924 -0.23588 -0.31129 -0.23588 C -0.35747 -0.23588 -0.40973 -0.13148 -0.40973 -0.00138 C -0.40973 0.12848 -0.35747 0.23473 -0.31129 0.23473 C -0.23924 0.23473 -0.21494 0.11713 -0.20487 0.04561 L -0.1948 -0.04861 C -0.18542 -0.11967 -0.16216 -0.23588 -0.09844 -0.23588 C -0.04445 -0.23588 5E-6 -0.13148 5E-6 -0.00138 Z " pathEditMode="relative" rAng="0" ptsTypes="AAAAAAAAAAA">
                                      <p:cBhvr>
                                        <p:cTn id="6" dur="8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86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CF6BBDF-2EE0-4325-ABDC-C558741274D7}"/>
              </a:ext>
            </a:extLst>
          </p:cNvPr>
          <p:cNvSpPr txBox="1"/>
          <p:nvPr/>
        </p:nvSpPr>
        <p:spPr>
          <a:xfrm>
            <a:off x="1876301" y="590687"/>
            <a:ext cx="2588821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700" b="1" dirty="0">
                <a:solidFill>
                  <a:srgbClr val="7030A0"/>
                </a:solidFill>
              </a:rPr>
              <a:t>9</a:t>
            </a:r>
          </a:p>
        </p:txBody>
      </p:sp>
      <p:pic>
        <p:nvPicPr>
          <p:cNvPr id="10" name="Binoculars">
            <a:extLst>
              <a:ext uri="{FF2B5EF4-FFF2-40B4-BE49-F238E27FC236}">
                <a16:creationId xmlns:a16="http://schemas.microsoft.com/office/drawing/2014/main" id="{BECC515E-547C-418E-9266-02342FB8F3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75748" y="-3758270"/>
            <a:ext cx="17716500" cy="1252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n you guess">
            <a:extLst>
              <a:ext uri="{FF2B5EF4-FFF2-40B4-BE49-F238E27FC236}">
                <a16:creationId xmlns:a16="http://schemas.microsoft.com/office/drawing/2014/main" id="{E0AA558F-07F7-4463-95ED-16CBA4758A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8660" y="230188"/>
            <a:ext cx="638668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inkl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inkl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inkl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inkl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inkl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9pPr>
          </a:lstStyle>
          <a:p>
            <a:pPr algn="ctr" eaLnBrk="1" hangingPunct="1"/>
            <a:r>
              <a:rPr lang="es-ES" altLang="en-US" sz="3200" b="1" dirty="0">
                <a:solidFill>
                  <a:schemeClr val="bg1"/>
                </a:solidFill>
                <a:ea typeface="Sassoon Infant Rg" panose="02000503030000020003" pitchFamily="50" charset="0"/>
                <a:cs typeface="Sassoon Infant Rg" panose="02000503030000020003" pitchFamily="50" charset="0"/>
              </a:rPr>
              <a:t>¿Puedes adivinar qué número es?
</a:t>
            </a:r>
            <a:endParaRPr lang="en-GB" altLang="en-US" sz="3200" b="1" dirty="0">
              <a:solidFill>
                <a:schemeClr val="bg1"/>
              </a:solidFill>
              <a:ea typeface="Sassoon Infant Rg" panose="02000503030000020003" pitchFamily="50" charset="0"/>
              <a:cs typeface="Sassoon Infant Rg" panose="02000503030000020003" pitchFamily="50" charset="0"/>
            </a:endParaRPr>
          </a:p>
        </p:txBody>
      </p:sp>
      <p:sp>
        <p:nvSpPr>
          <p:cNvPr id="15" name="Answer">
            <a:extLst>
              <a:ext uri="{FF2B5EF4-FFF2-40B4-BE49-F238E27FC236}">
                <a16:creationId xmlns:a16="http://schemas.microsoft.com/office/drawing/2014/main" id="{E373130B-C1D5-4CC0-B4AD-2C0BC652FF0C}"/>
              </a:ext>
            </a:extLst>
          </p:cNvPr>
          <p:cNvSpPr txBox="1"/>
          <p:nvPr/>
        </p:nvSpPr>
        <p:spPr bwMode="auto">
          <a:xfrm>
            <a:off x="2612978" y="5559427"/>
            <a:ext cx="3918059" cy="132343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dirty="0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¡Es </a:t>
            </a:r>
            <a:r>
              <a:rPr lang="en-GB" sz="4000" dirty="0" err="1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el</a:t>
            </a:r>
            <a:r>
              <a:rPr lang="en-GB" sz="4000" dirty="0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 </a:t>
            </a:r>
            <a:r>
              <a:rPr lang="en-GB" sz="4000" dirty="0" err="1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número</a:t>
            </a:r>
            <a:r>
              <a:rPr lang="en-GB" sz="4000" dirty="0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 9!
</a:t>
            </a:r>
          </a:p>
        </p:txBody>
      </p:sp>
    </p:spTree>
    <p:extLst>
      <p:ext uri="{BB962C8B-B14F-4D97-AF65-F5344CB8AC3E}">
        <p14:creationId xmlns:p14="http://schemas.microsoft.com/office/powerpoint/2010/main" val="4127416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138 C 5E-6 0.12848 -0.04445 0.23473 -0.09844 0.23473 C -0.16216 0.23473 -0.18542 0.11713 -0.1948 0.04561 L -0.20487 -0.04861 C -0.21494 -0.11967 -0.23924 -0.23588 -0.31129 -0.23588 C -0.35747 -0.23588 -0.40973 -0.13148 -0.40973 -0.00138 C -0.40973 0.12848 -0.35747 0.23473 -0.31129 0.23473 C -0.23924 0.23473 -0.21494 0.11713 -0.20487 0.04561 L -0.1948 -0.04861 C -0.18542 -0.11967 -0.16216 -0.23588 -0.09844 -0.23588 C -0.04445 -0.23588 5E-6 -0.13148 5E-6 -0.00138 Z " pathEditMode="relative" rAng="0" ptsTypes="AAAAAAAAAAA">
                                      <p:cBhvr>
                                        <p:cTn id="6" dur="8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86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0E4CE6F-F177-4545-AE55-CE90AC311437}"/>
              </a:ext>
            </a:extLst>
          </p:cNvPr>
          <p:cNvSpPr txBox="1"/>
          <p:nvPr/>
        </p:nvSpPr>
        <p:spPr>
          <a:xfrm>
            <a:off x="2312138" y="590687"/>
            <a:ext cx="2588821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700" b="1" dirty="0">
                <a:solidFill>
                  <a:srgbClr val="01EF1D"/>
                </a:solidFill>
              </a:rPr>
              <a:t>3</a:t>
            </a:r>
          </a:p>
        </p:txBody>
      </p:sp>
      <p:pic>
        <p:nvPicPr>
          <p:cNvPr id="10" name="Binoculars">
            <a:extLst>
              <a:ext uri="{FF2B5EF4-FFF2-40B4-BE49-F238E27FC236}">
                <a16:creationId xmlns:a16="http://schemas.microsoft.com/office/drawing/2014/main" id="{A86818A8-C9A6-4969-B992-5FD8A3647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34435" y="-3825043"/>
            <a:ext cx="17716500" cy="1252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n you guess">
            <a:extLst>
              <a:ext uri="{FF2B5EF4-FFF2-40B4-BE49-F238E27FC236}">
                <a16:creationId xmlns:a16="http://schemas.microsoft.com/office/drawing/2014/main" id="{B1732385-9807-4387-B33B-1AEBEDBC0E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8659" y="230188"/>
            <a:ext cx="63866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inkl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inkl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inkl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inkl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inkl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9pPr>
          </a:lstStyle>
          <a:p>
            <a:pPr algn="ctr" eaLnBrk="1" hangingPunct="1"/>
            <a:r>
              <a:rPr lang="es-ES" altLang="en-US" sz="3200" b="1" dirty="0">
                <a:solidFill>
                  <a:schemeClr val="bg1"/>
                </a:solidFill>
                <a:ea typeface="Sassoon Infant Rg" panose="02000503030000020003" pitchFamily="50" charset="0"/>
                <a:cs typeface="Sassoon Infant Rg" panose="02000503030000020003" pitchFamily="50" charset="0"/>
              </a:rPr>
              <a:t>¿Puedes adivinar qué número es?</a:t>
            </a:r>
            <a:endParaRPr lang="en-GB" altLang="en-US" sz="3200" b="1" dirty="0">
              <a:solidFill>
                <a:schemeClr val="bg1"/>
              </a:solidFill>
              <a:ea typeface="Sassoon Infant Rg" panose="02000503030000020003" pitchFamily="50" charset="0"/>
              <a:cs typeface="Sassoon Infant Rg" panose="02000503030000020003" pitchFamily="50" charset="0"/>
            </a:endParaRPr>
          </a:p>
        </p:txBody>
      </p:sp>
      <p:sp>
        <p:nvSpPr>
          <p:cNvPr id="15" name="Answer">
            <a:extLst>
              <a:ext uri="{FF2B5EF4-FFF2-40B4-BE49-F238E27FC236}">
                <a16:creationId xmlns:a16="http://schemas.microsoft.com/office/drawing/2014/main" id="{E373130B-C1D5-4CC0-B4AD-2C0BC652FF0C}"/>
              </a:ext>
            </a:extLst>
          </p:cNvPr>
          <p:cNvSpPr txBox="1"/>
          <p:nvPr/>
        </p:nvSpPr>
        <p:spPr bwMode="auto">
          <a:xfrm>
            <a:off x="2622595" y="5559427"/>
            <a:ext cx="3898823" cy="132343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dirty="0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¡Es </a:t>
            </a:r>
            <a:r>
              <a:rPr lang="en-GB" sz="4000" dirty="0" err="1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el</a:t>
            </a:r>
            <a:r>
              <a:rPr lang="en-GB" sz="4000" dirty="0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 </a:t>
            </a:r>
            <a:r>
              <a:rPr lang="en-GB" sz="4000" dirty="0" err="1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número</a:t>
            </a:r>
            <a:r>
              <a:rPr lang="en-GB" sz="4000" dirty="0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 3!
</a:t>
            </a:r>
          </a:p>
        </p:txBody>
      </p:sp>
    </p:spTree>
    <p:extLst>
      <p:ext uri="{BB962C8B-B14F-4D97-AF65-F5344CB8AC3E}">
        <p14:creationId xmlns:p14="http://schemas.microsoft.com/office/powerpoint/2010/main" val="1618453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138 C 5E-6 0.12848 -0.04445 0.23473 -0.09844 0.23473 C -0.16216 0.23473 -0.18542 0.11713 -0.1948 0.04561 L -0.20487 -0.04861 C -0.21494 -0.11967 -0.23924 -0.23588 -0.31129 -0.23588 C -0.35747 -0.23588 -0.40973 -0.13148 -0.40973 -0.00138 C -0.40973 0.12848 -0.35747 0.23473 -0.31129 0.23473 C -0.23924 0.23473 -0.21494 0.11713 -0.20487 0.04561 L -0.1948 -0.04861 C -0.18542 -0.11967 -0.16216 -0.23588 -0.09844 -0.23588 C -0.04445 -0.23588 5E-6 -0.13148 5E-6 -0.00138 Z " pathEditMode="relative" rAng="0" ptsTypes="AAAAAAAAAAA">
                                      <p:cBhvr>
                                        <p:cTn id="6" dur="8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86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E766264-7110-4ACE-9C8E-3DBFF010C7E6}"/>
              </a:ext>
            </a:extLst>
          </p:cNvPr>
          <p:cNvSpPr txBox="1"/>
          <p:nvPr/>
        </p:nvSpPr>
        <p:spPr>
          <a:xfrm>
            <a:off x="2447067" y="1037154"/>
            <a:ext cx="4499310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500" b="1" dirty="0">
                <a:solidFill>
                  <a:srgbClr val="FFFF00"/>
                </a:solidFill>
              </a:rPr>
              <a:t>10</a:t>
            </a:r>
          </a:p>
        </p:txBody>
      </p:sp>
      <p:pic>
        <p:nvPicPr>
          <p:cNvPr id="10" name="Binoculars">
            <a:extLst>
              <a:ext uri="{FF2B5EF4-FFF2-40B4-BE49-F238E27FC236}">
                <a16:creationId xmlns:a16="http://schemas.microsoft.com/office/drawing/2014/main" id="{D42DAA8C-0061-4DFF-92D3-8B91571B82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2203" y="-3597275"/>
            <a:ext cx="17716500" cy="1252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n you guess">
            <a:extLst>
              <a:ext uri="{FF2B5EF4-FFF2-40B4-BE49-F238E27FC236}">
                <a16:creationId xmlns:a16="http://schemas.microsoft.com/office/drawing/2014/main" id="{354D5706-BF0D-42AA-A236-9FCBF929CF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8659" y="230188"/>
            <a:ext cx="63866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inkl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inkl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inkl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inkl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inkl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9pPr>
          </a:lstStyle>
          <a:p>
            <a:pPr algn="ctr" eaLnBrk="1" hangingPunct="1"/>
            <a:r>
              <a:rPr lang="es-ES" altLang="en-US" sz="3200" b="1" dirty="0">
                <a:solidFill>
                  <a:schemeClr val="bg1"/>
                </a:solidFill>
                <a:ea typeface="Sassoon Infant Rg" panose="02000503030000020003" pitchFamily="50" charset="0"/>
                <a:cs typeface="Sassoon Infant Rg" panose="02000503030000020003" pitchFamily="50" charset="0"/>
              </a:rPr>
              <a:t>¿Puedes adivinar qué número es?</a:t>
            </a:r>
            <a:endParaRPr lang="en-GB" altLang="en-US" sz="3200" b="1" dirty="0">
              <a:solidFill>
                <a:schemeClr val="bg1"/>
              </a:solidFill>
              <a:ea typeface="Sassoon Infant Rg" panose="02000503030000020003" pitchFamily="50" charset="0"/>
              <a:cs typeface="Sassoon Infant Rg" panose="02000503030000020003" pitchFamily="50" charset="0"/>
            </a:endParaRPr>
          </a:p>
        </p:txBody>
      </p:sp>
      <p:sp>
        <p:nvSpPr>
          <p:cNvPr id="15" name="Answer">
            <a:extLst>
              <a:ext uri="{FF2B5EF4-FFF2-40B4-BE49-F238E27FC236}">
                <a16:creationId xmlns:a16="http://schemas.microsoft.com/office/drawing/2014/main" id="{E373130B-C1D5-4CC0-B4AD-2C0BC652FF0C}"/>
              </a:ext>
            </a:extLst>
          </p:cNvPr>
          <p:cNvSpPr txBox="1"/>
          <p:nvPr/>
        </p:nvSpPr>
        <p:spPr bwMode="auto">
          <a:xfrm>
            <a:off x="2491149" y="5559427"/>
            <a:ext cx="4161717" cy="132343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dirty="0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¡Es </a:t>
            </a:r>
            <a:r>
              <a:rPr lang="en-GB" sz="4000" dirty="0" err="1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el</a:t>
            </a:r>
            <a:r>
              <a:rPr lang="en-GB" sz="4000" dirty="0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 </a:t>
            </a:r>
            <a:r>
              <a:rPr lang="en-GB" sz="4000" dirty="0" err="1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número</a:t>
            </a:r>
            <a:r>
              <a:rPr lang="en-GB" sz="4000" dirty="0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 10!
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138 C 5E-6 0.12848 -0.04445 0.23473 -0.09844 0.23473 C -0.16216 0.23473 -0.18542 0.11713 -0.1948 0.04561 L -0.20487 -0.04861 C -0.21494 -0.11967 -0.23924 -0.23588 -0.31129 -0.23588 C -0.35747 -0.23588 -0.40973 -0.13148 -0.40973 -0.00138 C -0.40973 0.12848 -0.35747 0.23473 -0.31129 0.23473 C -0.23924 0.23473 -0.21494 0.11713 -0.20487 0.04561 L -0.1948 -0.04861 C -0.18542 -0.11967 -0.16216 -0.23588 -0.09844 -0.23588 C -0.04445 -0.23588 5E-6 -0.13148 5E-6 -0.00138 Z " pathEditMode="relative" rAng="0" ptsTypes="AAAAAAAAAAA">
                                      <p:cBhvr>
                                        <p:cTn id="6" dur="8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86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7471D76-A6D2-4B27-BA31-91603BA5E900}"/>
              </a:ext>
            </a:extLst>
          </p:cNvPr>
          <p:cNvSpPr txBox="1"/>
          <p:nvPr/>
        </p:nvSpPr>
        <p:spPr>
          <a:xfrm>
            <a:off x="4148209" y="1174536"/>
            <a:ext cx="2588821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700" b="1" dirty="0">
                <a:solidFill>
                  <a:srgbClr val="FDAA03"/>
                </a:solidFill>
              </a:rPr>
              <a:t>7</a:t>
            </a:r>
          </a:p>
        </p:txBody>
      </p:sp>
      <p:pic>
        <p:nvPicPr>
          <p:cNvPr id="10" name="Binoculars">
            <a:extLst>
              <a:ext uri="{FF2B5EF4-FFF2-40B4-BE49-F238E27FC236}">
                <a16:creationId xmlns:a16="http://schemas.microsoft.com/office/drawing/2014/main" id="{09D77358-E144-4F59-9A09-32283CFA18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07553" y="-3343809"/>
            <a:ext cx="17716501" cy="1252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n you guess">
            <a:extLst>
              <a:ext uri="{FF2B5EF4-FFF2-40B4-BE49-F238E27FC236}">
                <a16:creationId xmlns:a16="http://schemas.microsoft.com/office/drawing/2014/main" id="{CD3A0600-0A47-4E8A-8FDC-A1DC54891E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8659" y="230188"/>
            <a:ext cx="63866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inkl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inkl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inkl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inkl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inkl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9pPr>
          </a:lstStyle>
          <a:p>
            <a:pPr algn="ctr" eaLnBrk="1" hangingPunct="1"/>
            <a:r>
              <a:rPr lang="es-ES" altLang="en-US" sz="3200" b="1" dirty="0">
                <a:solidFill>
                  <a:schemeClr val="bg1"/>
                </a:solidFill>
                <a:ea typeface="Sassoon Infant Rg" panose="02000503030000020003" pitchFamily="50" charset="0"/>
                <a:cs typeface="Sassoon Infant Rg" panose="02000503030000020003" pitchFamily="50" charset="0"/>
              </a:rPr>
              <a:t>¿Puedes adivinar qué número es?</a:t>
            </a:r>
            <a:endParaRPr lang="en-GB" altLang="en-US" sz="3200" b="1" dirty="0">
              <a:solidFill>
                <a:schemeClr val="bg1"/>
              </a:solidFill>
              <a:ea typeface="Sassoon Infant Rg" panose="02000503030000020003" pitchFamily="50" charset="0"/>
              <a:cs typeface="Sassoon Infant Rg" panose="02000503030000020003" pitchFamily="50" charset="0"/>
            </a:endParaRPr>
          </a:p>
        </p:txBody>
      </p:sp>
      <p:sp>
        <p:nvSpPr>
          <p:cNvPr id="15" name="Answer">
            <a:extLst>
              <a:ext uri="{FF2B5EF4-FFF2-40B4-BE49-F238E27FC236}">
                <a16:creationId xmlns:a16="http://schemas.microsoft.com/office/drawing/2014/main" id="{FC23F52E-DBCA-4B5F-A8EF-F6D844160B2C}"/>
              </a:ext>
            </a:extLst>
          </p:cNvPr>
          <p:cNvSpPr txBox="1"/>
          <p:nvPr/>
        </p:nvSpPr>
        <p:spPr bwMode="auto">
          <a:xfrm>
            <a:off x="2628212" y="5559427"/>
            <a:ext cx="3887603" cy="132343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dirty="0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¡Es </a:t>
            </a:r>
            <a:r>
              <a:rPr lang="en-GB" sz="4000" dirty="0" err="1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el</a:t>
            </a:r>
            <a:r>
              <a:rPr lang="en-GB" sz="4000" dirty="0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 </a:t>
            </a:r>
            <a:r>
              <a:rPr lang="en-GB" sz="4000" dirty="0" err="1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número</a:t>
            </a:r>
            <a:r>
              <a:rPr lang="en-GB" sz="4000" dirty="0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 7!
</a:t>
            </a:r>
          </a:p>
        </p:txBody>
      </p:sp>
    </p:spTree>
    <p:extLst>
      <p:ext uri="{BB962C8B-B14F-4D97-AF65-F5344CB8AC3E}">
        <p14:creationId xmlns:p14="http://schemas.microsoft.com/office/powerpoint/2010/main" val="610405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44444E-6 C 4.72222E-6 0.12986 -0.03195 0.23611 -0.07066 0.23611 C -0.1165 0.23611 -0.13316 0.11851 -0.13994 0.04699 L -0.14705 -0.04723 C -0.15434 -0.11829 -0.17188 -0.2345 -0.22362 -0.2345 C -0.2566 -0.2345 -0.2941 -0.1301 -0.2941 4.44444E-6 C -0.2941 0.12986 -0.2566 0.23611 -0.22362 0.23611 C -0.17188 0.23611 -0.15434 0.11851 -0.14705 0.04699 L -0.13994 -0.04723 C -0.13316 -0.11829 -0.1165 -0.2345 -0.07066 -0.2345 C -0.03195 -0.2345 4.72222E-6 -0.1301 4.72222E-6 4.44444E-6 Z " pathEditMode="relative" rAng="0" ptsTypes="AAAAAAAAAAA">
                                      <p:cBhvr>
                                        <p:cTn id="6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05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76B5265-416F-4311-B4A1-4DF2F0E932BC}"/>
              </a:ext>
            </a:extLst>
          </p:cNvPr>
          <p:cNvSpPr txBox="1"/>
          <p:nvPr/>
        </p:nvSpPr>
        <p:spPr>
          <a:xfrm>
            <a:off x="3628189" y="916667"/>
            <a:ext cx="2588821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700" b="1" dirty="0">
                <a:solidFill>
                  <a:srgbClr val="FF0000"/>
                </a:solidFill>
              </a:rPr>
              <a:t>4</a:t>
            </a:r>
          </a:p>
        </p:txBody>
      </p:sp>
      <p:pic>
        <p:nvPicPr>
          <p:cNvPr id="10" name="Binoculars">
            <a:extLst>
              <a:ext uri="{FF2B5EF4-FFF2-40B4-BE49-F238E27FC236}">
                <a16:creationId xmlns:a16="http://schemas.microsoft.com/office/drawing/2014/main" id="{3B777F18-F537-47FE-97E6-B5ED148631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84077" y="-3758147"/>
            <a:ext cx="17716500" cy="1252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n you guess">
            <a:extLst>
              <a:ext uri="{FF2B5EF4-FFF2-40B4-BE49-F238E27FC236}">
                <a16:creationId xmlns:a16="http://schemas.microsoft.com/office/drawing/2014/main" id="{78D26EAB-942C-41EB-9621-FDF667E804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8659" y="230188"/>
            <a:ext cx="63866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inkl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inkl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inkl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inkl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inkl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9pPr>
          </a:lstStyle>
          <a:p>
            <a:pPr algn="ctr" eaLnBrk="1" hangingPunct="1"/>
            <a:r>
              <a:rPr lang="es-ES" altLang="en-US" sz="3200" b="1" dirty="0">
                <a:solidFill>
                  <a:schemeClr val="bg1"/>
                </a:solidFill>
                <a:ea typeface="Sassoon Infant Rg" panose="02000503030000020003" pitchFamily="50" charset="0"/>
                <a:cs typeface="Sassoon Infant Rg" panose="02000503030000020003" pitchFamily="50" charset="0"/>
              </a:rPr>
              <a:t>¿Puedes adivinar qué número es?</a:t>
            </a:r>
            <a:endParaRPr lang="en-GB" altLang="en-US" sz="3200" b="1" dirty="0">
              <a:solidFill>
                <a:schemeClr val="bg1"/>
              </a:solidFill>
              <a:ea typeface="Sassoon Infant Rg" panose="02000503030000020003" pitchFamily="50" charset="0"/>
              <a:cs typeface="Sassoon Infant Rg" panose="02000503030000020003" pitchFamily="50" charset="0"/>
            </a:endParaRPr>
          </a:p>
        </p:txBody>
      </p:sp>
      <p:sp>
        <p:nvSpPr>
          <p:cNvPr id="15" name="Answer">
            <a:extLst>
              <a:ext uri="{FF2B5EF4-FFF2-40B4-BE49-F238E27FC236}">
                <a16:creationId xmlns:a16="http://schemas.microsoft.com/office/drawing/2014/main" id="{E373130B-C1D5-4CC0-B4AD-2C0BC652FF0C}"/>
              </a:ext>
            </a:extLst>
          </p:cNvPr>
          <p:cNvSpPr txBox="1"/>
          <p:nvPr/>
        </p:nvSpPr>
        <p:spPr bwMode="auto">
          <a:xfrm>
            <a:off x="2608171" y="5559427"/>
            <a:ext cx="3927677" cy="132343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dirty="0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¡Es </a:t>
            </a:r>
            <a:r>
              <a:rPr lang="en-GB" sz="4000" dirty="0" err="1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el</a:t>
            </a:r>
            <a:r>
              <a:rPr lang="en-GB" sz="4000" dirty="0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 </a:t>
            </a:r>
            <a:r>
              <a:rPr lang="en-GB" sz="4000" dirty="0" err="1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número</a:t>
            </a:r>
            <a:r>
              <a:rPr lang="en-GB" sz="4000" dirty="0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 4!
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C 3.61111E-6 0.12987 -0.03941 0.23612 -0.08733 0.23612 C -0.14375 0.23612 -0.16441 0.11852 -0.17275 0.04699 L -0.1816 -0.04722 C -0.19063 -0.11828 -0.21216 -0.23449 -0.27605 -0.23449 C -0.31702 -0.23449 -0.3632 -0.13009 -0.3632 -4.07407E-6 C -0.3632 0.12987 -0.31702 0.23612 -0.27605 0.23612 C -0.21216 0.23612 -0.19063 0.11852 -0.1816 0.04699 L -0.17275 -0.04722 C -0.16441 -0.11828 -0.14375 -0.23449 -0.08733 -0.23449 C -0.03941 -0.23449 3.61111E-6 -0.13009 3.61111E-6 -4.07407E-6 Z " pathEditMode="relative" rAng="0" ptsTypes="AAAAAAAAAAA">
                                      <p:cBhvr>
                                        <p:cTn id="6" dur="8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60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CF6BBDF-2EE0-4325-ABDC-C558741274D7}"/>
              </a:ext>
            </a:extLst>
          </p:cNvPr>
          <p:cNvSpPr txBox="1"/>
          <p:nvPr/>
        </p:nvSpPr>
        <p:spPr>
          <a:xfrm>
            <a:off x="2303593" y="590687"/>
            <a:ext cx="2588821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700" b="1" dirty="0">
                <a:solidFill>
                  <a:srgbClr val="00B0F0"/>
                </a:solidFill>
              </a:rPr>
              <a:t>8</a:t>
            </a:r>
          </a:p>
        </p:txBody>
      </p:sp>
      <p:pic>
        <p:nvPicPr>
          <p:cNvPr id="10" name="Binoculars">
            <a:extLst>
              <a:ext uri="{FF2B5EF4-FFF2-40B4-BE49-F238E27FC236}">
                <a16:creationId xmlns:a16="http://schemas.microsoft.com/office/drawing/2014/main" id="{BECC515E-547C-418E-9266-02342FB8F3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08045" y="-3700997"/>
            <a:ext cx="17716500" cy="1252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n you guess">
            <a:extLst>
              <a:ext uri="{FF2B5EF4-FFF2-40B4-BE49-F238E27FC236}">
                <a16:creationId xmlns:a16="http://schemas.microsoft.com/office/drawing/2014/main" id="{E0AA558F-07F7-4463-95ED-16CBA4758A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8659" y="230188"/>
            <a:ext cx="63866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inkl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inkl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inkl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inkl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inkl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9pPr>
          </a:lstStyle>
          <a:p>
            <a:pPr algn="ctr" eaLnBrk="1" hangingPunct="1"/>
            <a:r>
              <a:rPr lang="es-ES" altLang="en-US" sz="3200" b="1" dirty="0">
                <a:solidFill>
                  <a:schemeClr val="bg1"/>
                </a:solidFill>
                <a:ea typeface="Sassoon Infant Rg" panose="02000503030000020003" pitchFamily="50" charset="0"/>
                <a:cs typeface="Sassoon Infant Rg" panose="02000503030000020003" pitchFamily="50" charset="0"/>
              </a:rPr>
              <a:t>¿Puedes adivinar qué número es?</a:t>
            </a:r>
            <a:endParaRPr lang="en-GB" altLang="en-US" sz="3200" b="1" dirty="0">
              <a:solidFill>
                <a:schemeClr val="bg1"/>
              </a:solidFill>
              <a:ea typeface="Sassoon Infant Rg" panose="02000503030000020003" pitchFamily="50" charset="0"/>
              <a:cs typeface="Sassoon Infant Rg" panose="02000503030000020003" pitchFamily="50" charset="0"/>
            </a:endParaRPr>
          </a:p>
        </p:txBody>
      </p:sp>
      <p:sp>
        <p:nvSpPr>
          <p:cNvPr id="15" name="Answer">
            <a:extLst>
              <a:ext uri="{FF2B5EF4-FFF2-40B4-BE49-F238E27FC236}">
                <a16:creationId xmlns:a16="http://schemas.microsoft.com/office/drawing/2014/main" id="{E373130B-C1D5-4CC0-B4AD-2C0BC652FF0C}"/>
              </a:ext>
            </a:extLst>
          </p:cNvPr>
          <p:cNvSpPr txBox="1"/>
          <p:nvPr/>
        </p:nvSpPr>
        <p:spPr bwMode="auto">
          <a:xfrm>
            <a:off x="2605764" y="5559427"/>
            <a:ext cx="3932487" cy="132343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dirty="0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¡Es </a:t>
            </a:r>
            <a:r>
              <a:rPr lang="en-GB" sz="4000" dirty="0" err="1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el</a:t>
            </a:r>
            <a:r>
              <a:rPr lang="en-GB" sz="4000" dirty="0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 </a:t>
            </a:r>
            <a:r>
              <a:rPr lang="en-GB" sz="4000" dirty="0" err="1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número</a:t>
            </a:r>
            <a:r>
              <a:rPr lang="en-GB" sz="4000" dirty="0">
                <a:ln w="12700">
                  <a:solidFill>
                    <a:schemeClr val="tx1"/>
                  </a:solidFill>
                </a:ln>
                <a:latin typeface="Twinkl SemiBold" pitchFamily="2" charset="0"/>
              </a:rPr>
              <a:t> 8!
</a:t>
            </a:r>
          </a:p>
        </p:txBody>
      </p:sp>
    </p:spTree>
    <p:extLst>
      <p:ext uri="{BB962C8B-B14F-4D97-AF65-F5344CB8AC3E}">
        <p14:creationId xmlns:p14="http://schemas.microsoft.com/office/powerpoint/2010/main" val="1934711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138 C 5E-6 0.12848 -0.04445 0.23473 -0.09844 0.23473 C -0.16216 0.23473 -0.18542 0.11713 -0.1948 0.04561 L -0.20487 -0.04861 C -0.21494 -0.11967 -0.23924 -0.23588 -0.31129 -0.23588 C -0.35747 -0.23588 -0.40973 -0.13148 -0.40973 -0.00138 C -0.40973 0.12848 -0.35747 0.23473 -0.31129 0.23473 C -0.23924 0.23473 -0.21494 0.11713 -0.20487 0.04561 L -0.1948 -0.04861 C -0.18542 -0.11967 -0.16216 -0.23588 -0.09844 -0.23588 C -0.04445 -0.23588 5E-6 -0.13148 5E-6 -0.00138 Z " pathEditMode="relative" rAng="0" ptsTypes="AAAAAAAAAAA">
                                      <p:cBhvr>
                                        <p:cTn id="6" dur="8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86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2" id="{CBCA707B-BBA2-4E7E-9DB6-705861FD9E17}" vid="{48CF7D95-9755-429D-A1B1-06B08BB4DD7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264</TotalTime>
  <Words>147</Words>
  <Application>Microsoft Office PowerPoint</Application>
  <PresentationFormat>Presentación en pantalla (4:3)</PresentationFormat>
  <Paragraphs>30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Calibri</vt:lpstr>
      <vt:lpstr>Berlin Sans FB Demi</vt:lpstr>
      <vt:lpstr>Twinkl SemiBold</vt:lpstr>
      <vt:lpstr>Arial</vt:lpstr>
      <vt:lpstr>Twinkl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LIA</cp:lastModifiedBy>
  <cp:revision>50</cp:revision>
  <dcterms:created xsi:type="dcterms:W3CDTF">2017-04-11T11:17:00Z</dcterms:created>
  <dcterms:modified xsi:type="dcterms:W3CDTF">2023-10-15T03:10:26Z</dcterms:modified>
</cp:coreProperties>
</file>