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FF"/>
    <a:srgbClr val="3AAC12"/>
    <a:srgbClr val="CC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660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1095F-EE3A-46CF-A184-9985AE0948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5C3FF53F-9D9E-4C16-9D1D-B7C5390E6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68D0F2A-A780-4261-934E-28BDA5C196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1D8DFAB-3FE0-4C2E-A27B-705C72F3AE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030A89-760B-4AFA-81C1-169C484269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70199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D206B3-0FD0-407F-9193-49EE5970C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DADDDC2-F84B-4F64-AEF6-F8FAF704E7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648D2BA-82C5-4FBD-960C-B51A169320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D0D7F5-21CE-466C-B335-B86205A3A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7B0D1F3-0A10-4B89-9EA4-E1E6A15B9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1043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ABDDAD-4E6E-4D6E-B8CD-98B128A69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E78294E-8467-4CE5-B65D-E356C01AC3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33A8DB8-9D4E-45E5-A5F0-F0028B3DF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698BD6A-6843-425A-981B-AA05596DE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A430DE1-C3C1-4BAB-86D0-C3BF0EC94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89816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74DF7D-D458-4E77-B813-9358BC9CB2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355657-890F-4A81-9A65-F783D0BEC79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92B5CF6-621D-4494-8044-41262FB8DC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B5325AF-762A-4E4D-875E-A8902A6A6E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13CED36-53DE-4441-90A1-136209C01B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004D175-66F7-44C7-92A4-35D2DE985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8751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291C56-B4BD-45F1-B025-F85DBF57C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B2C635-7C02-468F-B8A9-107378D6C6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839B2A0-91EE-4A2A-90B8-7A9EB67C80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5451F84-5356-4638-8936-A82B1D1E0E0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2FA4FB7-6D55-420F-9F49-E0208F461D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6785745-8356-4BB4-BCF9-2C0F4B5CB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EB400B03-3233-4C88-93C3-E70B4DB7F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6973CD24-DD09-4378-A300-EA12E91B7E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23952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71CACC-9747-4434-9815-0CC3A9988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B4FE44F5-A737-4AF1-BF1E-340B97065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B055DCA-6A48-432C-B6C3-DE18578A84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D5B0605-FEEC-48F0-B758-0373C678EB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6042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8CC3253-7768-479F-B391-06FB9C961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00E92FB-ED1C-4172-80A4-0DF4AA44DF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76180D3-BCAF-4F2E-9E76-78C160E46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88485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D5D7D6-D758-4CAB-8EBB-39EA152FA9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5F8F703-CA0D-4DE3-B178-EEF32B0F0D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476A153-A4A7-4702-8AAA-91E7DCC1EC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5F64A16-A090-4E26-B445-2467541EF3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E5C2A1-21F3-4500-A384-FF69F7ED8F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B05B08-6028-4B73-959C-9B2264117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2035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E95AE0-0D0A-4043-8CC6-8640654089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3DD243BD-3895-47B1-B556-9508796C8B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2B0D124-5ADD-403C-89DE-1F529C4F59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64E590-47C2-4823-9FAF-882B5638C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C720047-318B-46A9-8EB7-4DEDE1863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CD9BAA0-7617-4377-BF45-AC09C1D04A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911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526F94-FE7F-4638-AA39-BF4FFC03F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5D144CE-D99A-4107-A8E6-400CF498FA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7A12A0B-4995-4549-825C-653C6AF0D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8362A32-795F-472E-85D4-B7A77ED2D0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71E0F-6BAF-48E1-8E72-34AA5F837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09824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67041941-C6E9-4781-92EE-C2D8A198D0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5CB8D8B-3558-43B2-90BC-6F57272EE3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26C0968-236C-4571-8897-8C388A123D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FFE32E-A2CA-48EC-81BC-E31D7E9F6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62461B6-3D6F-4B24-AFB7-30E958A6B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1085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8432E26D-9C02-4A93-AF30-6FF9E42F51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ABFFB918-7B00-4F90-B2A8-E95B5955E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50CAE9A-104D-4FF7-BDA7-293947F760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7C284-0B41-4324-9781-793F49061025}" type="datetimeFigureOut">
              <a:rPr lang="es-MX" smtClean="0"/>
              <a:t>14/10/2023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07B01A-DBC4-4367-8392-75110EEACD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301A87-22BC-44E0-923B-4053999D5D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285C6-B002-4359-8BD5-EB312CCC978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83740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gif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image" Target="../media/image3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7" Type="http://schemas.openxmlformats.org/officeDocument/2006/relationships/image" Target="../media/image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gif"/><Relationship Id="rId5" Type="http://schemas.openxmlformats.org/officeDocument/2006/relationships/image" Target="../media/image3.gif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E1E45C-3DB5-44E3-9EDE-4E37DA215C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9200" y="281668"/>
            <a:ext cx="10522225" cy="2387600"/>
          </a:xfrm>
        </p:spPr>
        <p:txBody>
          <a:bodyPr>
            <a:noAutofit/>
          </a:bodyPr>
          <a:lstStyle/>
          <a:p>
            <a:r>
              <a:rPr lang="es-MX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Berlin Sans FB Demi" panose="020E0802020502020306" pitchFamily="34" charset="0"/>
              </a:rPr>
              <a:t>AYUDEMOS AL CONEJO A ATRAPAR SU ZANAHORIA RESOLVIENDO LOS PROBLEMAS</a:t>
            </a:r>
          </a:p>
        </p:txBody>
      </p:sp>
      <p:pic>
        <p:nvPicPr>
          <p:cNvPr id="1026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BEE5D957-A633-4B3E-A913-8508C0D3168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96F924D8-FE51-41A5-B9CC-2AD1EADC86D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91017" y="3219467"/>
            <a:ext cx="2728680" cy="335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n 8" descr="Imagen que contiene Text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B0AF670-A7D8-45E3-BE05-C64C993E6CA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352" t="24809" r="24561" b="26377"/>
          <a:stretch/>
        </p:blipFill>
        <p:spPr>
          <a:xfrm>
            <a:off x="4731659" y="2387600"/>
            <a:ext cx="2728681" cy="1859796"/>
          </a:xfrm>
          <a:prstGeom prst="rect">
            <a:avLst/>
          </a:prstGeom>
        </p:spPr>
      </p:pic>
      <p:pic>
        <p:nvPicPr>
          <p:cNvPr id="3" name="Birthday_Cake">
            <a:hlinkClick r:id="" action="ppaction://media"/>
            <a:extLst>
              <a:ext uri="{FF2B5EF4-FFF2-40B4-BE49-F238E27FC236}">
                <a16:creationId xmlns:a16="http://schemas.microsoft.com/office/drawing/2014/main" id="{B02468C2-E383-4ED1-918D-AD372F89842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57127" y="5777248"/>
            <a:ext cx="609600" cy="60960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9F087F12-C9B9-43A4-B328-7837EAF2A09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2116" y="2669268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28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606" numSld="999" showWhenStopped="0">
                <p:cTn id="1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9561" y="2502097"/>
            <a:ext cx="5891456" cy="3832442"/>
          </a:xfrm>
        </p:spPr>
        <p:txBody>
          <a:bodyPr>
            <a:noAutofit/>
          </a:bodyPr>
          <a:lstStyle/>
          <a:p>
            <a:pPr algn="ctr"/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En la nevera de Lucas habían 48 yogures. Esta tarde se han comido 4, ¿Cuántos yogures queda ahora?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6096000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57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8092854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44</a:t>
            </a: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89708" y="259335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62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4" name="Imagen 13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C17B017-BF46-4443-96A6-A64F8F517C6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1180D8A-C418-43EA-935B-D98E815ED2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52877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951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5017" y="2989055"/>
            <a:ext cx="6096000" cy="3333750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En un autobús viajan 84 niños, en la parada bajan 62 ¿Cuántos niños quedan ahora 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6096000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22</a:t>
            </a: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8092854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64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89708" y="259335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18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Imagen 8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51A9D4E-4323-493D-AC09-9A01D0E045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EB43A42-422B-420B-8EBF-0CD9B7D3E52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52877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654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9662" y="2739617"/>
            <a:ext cx="6765692" cy="3953514"/>
          </a:xfrm>
        </p:spPr>
        <p:txBody>
          <a:bodyPr>
            <a:no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En la tienda compré 468 chocolates, y quiero repartirlos entre mis 5 primos. ¿Cuántos chocolates le corresponde a cada uno de mis primos 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6096000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39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8092854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24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89708" y="259335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93</a:t>
            </a:r>
          </a:p>
        </p:txBody>
      </p:sp>
      <p:pic>
        <p:nvPicPr>
          <p:cNvPr id="9" name="Imagen 8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8531D95-6457-4C1B-858D-0AB0E886A83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7E87E32-8637-44AC-8690-83645547FCC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52877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4873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4055" y="2565214"/>
            <a:ext cx="5564565" cy="3553101"/>
          </a:xfrm>
        </p:spPr>
        <p:txBody>
          <a:bodyPr>
            <a:noAutofit/>
          </a:bodyPr>
          <a:lstStyle/>
          <a:p>
            <a:pPr algn="ctr"/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Encontré 263 canicas en la calle, y las junte con las 87 que yo tenía ¿Cuántas canicas tengo ahora 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5724939" y="281668"/>
            <a:ext cx="1967387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350</a:t>
            </a: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7911548" y="281668"/>
            <a:ext cx="1777632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471</a:t>
            </a: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31896" y="259335"/>
            <a:ext cx="1777632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723</a:t>
            </a:r>
          </a:p>
        </p:txBody>
      </p:sp>
      <p:pic>
        <p:nvPicPr>
          <p:cNvPr id="9" name="Imagen 8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C78C371-B1CA-4EB6-BA0E-1F6D1DB7C38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7568995E-BCBA-4E69-82A4-4628830765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52877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340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9411" y="2884608"/>
            <a:ext cx="6662187" cy="3333750"/>
          </a:xfrm>
        </p:spPr>
        <p:txBody>
          <a:bodyPr>
            <a:noAutofit/>
          </a:bodyPr>
          <a:lstStyle/>
          <a:p>
            <a:pPr algn="ctr"/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María preparó solo 867 gelatinas, para repartir entre 8 personas ¿Cuántas gelatinas le corresponden a cada persona?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6042225" y="281668"/>
            <a:ext cx="1851263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446</a:t>
            </a: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8092853" y="281668"/>
            <a:ext cx="1797491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854</a:t>
            </a: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89708" y="259335"/>
            <a:ext cx="1797492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66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108</a:t>
            </a:r>
          </a:p>
        </p:txBody>
      </p:sp>
      <p:pic>
        <p:nvPicPr>
          <p:cNvPr id="9" name="Imagen 8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86C3661-8076-4CD7-8A48-0890399116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C7A04F3-326B-48C7-B86E-A8BA1782F6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52877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59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43694" y="2805438"/>
            <a:ext cx="5971437" cy="3333750"/>
          </a:xfrm>
        </p:spPr>
        <p:txBody>
          <a:bodyPr>
            <a:noAutofit/>
          </a:bodyPr>
          <a:lstStyle/>
          <a:p>
            <a:pPr algn="ctr"/>
            <a:r>
              <a:rPr lang="es-MX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Juan pela 432 mandarinas y Susi pela 542 ¿Cuántas pelaron en total?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6096000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765</a:t>
            </a: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8092854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865</a:t>
            </a: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89708" y="259335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974</a:t>
            </a:r>
          </a:p>
        </p:txBody>
      </p:sp>
      <p:pic>
        <p:nvPicPr>
          <p:cNvPr id="9" name="Imagen 8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19285D-C898-4F31-9B0C-B57DCAE1211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9038AF2-758B-4316-8EB5-87050E545F8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52877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237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8751" y="2644499"/>
            <a:ext cx="5842861" cy="3333750"/>
          </a:xfrm>
        </p:spPr>
        <p:txBody>
          <a:bodyPr>
            <a:normAutofit fontScale="90000"/>
          </a:bodyPr>
          <a:lstStyle/>
          <a:p>
            <a:pPr algn="ctr"/>
            <a:r>
              <a:rPr lang="es-MX" sz="4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Dinora tiene 84 pulseras. Ella tiene 3 amigas, y le obsequió 7 a cada amiga ¿Cuántas pulseras tiene ahora</a:t>
            </a:r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6096000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63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8092854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26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89708" y="259335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92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Imagen 8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1F7C0DF-2E65-4691-BDBA-1CE0EF3A32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9678943-357F-4B57-B725-B3DBF3C1B4C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52877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77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600" y="2671002"/>
            <a:ext cx="6096000" cy="3333750"/>
          </a:xfrm>
        </p:spPr>
        <p:txBody>
          <a:bodyPr>
            <a:no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Juan compró 48 galletas, y tiene a 2 amigos, Pedro y Pablo. Le regalo 12 galletas a cada uno. ¿Cuántas Galletas tiene Pedro?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6096000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42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8092854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24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89708" y="259335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18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Imagen 8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66AFF67-0696-4B6A-914D-F3360A864C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F8B6514-CB78-4A40-9CE7-875FECD0B4A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0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763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4904" y="2803525"/>
            <a:ext cx="6096000" cy="3333750"/>
          </a:xfrm>
        </p:spPr>
        <p:txBody>
          <a:bodyPr>
            <a:noAutofit/>
          </a:bodyPr>
          <a:lstStyle/>
          <a:p>
            <a:pPr algn="ctr"/>
            <a:r>
              <a:rPr lang="es-MX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Santiago recogió de la piñata 83 juguetes, y Vale cogió 72. si juntas los juguetes. ¿Cuántos juguetes tienen en total?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6096000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129</a:t>
            </a: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8092854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155</a:t>
            </a: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89708" y="259335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5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112</a:t>
            </a:r>
          </a:p>
        </p:txBody>
      </p:sp>
      <p:pic>
        <p:nvPicPr>
          <p:cNvPr id="9" name="Imagen 8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4CCCC0-67F4-454C-AD20-B6ACBA6D40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6D764E57-52CA-4B52-B3BD-9B553C7C64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0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84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EB1A0C-D314-4D59-946D-544EA1D9E3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7913" y="2710760"/>
            <a:ext cx="6096000" cy="3333750"/>
          </a:xfrm>
        </p:spPr>
        <p:txBody>
          <a:bodyPr>
            <a:noAutofit/>
          </a:bodyPr>
          <a:lstStyle/>
          <a:p>
            <a:pPr algn="ctr"/>
            <a:r>
              <a:rPr lang="es-MX" sz="4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Carlitos encontró 124 globos, por el camino se le reventaron 53. ¿Cuántos globos tiene ahora?</a:t>
            </a:r>
          </a:p>
        </p:txBody>
      </p:sp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9075" y="3242582"/>
            <a:ext cx="2352675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3AA58B1F-C676-48B4-9865-D227C34E725E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331" y="4866468"/>
            <a:ext cx="1301703" cy="1601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spuesta 1">
            <a:extLst>
              <a:ext uri="{FF2B5EF4-FFF2-40B4-BE49-F238E27FC236}">
                <a16:creationId xmlns:a16="http://schemas.microsoft.com/office/drawing/2014/main" id="{A622F97F-EF7C-4C94-9EB0-A0C950F1A9A5}"/>
              </a:ext>
            </a:extLst>
          </p:cNvPr>
          <p:cNvSpPr/>
          <p:nvPr/>
        </p:nvSpPr>
        <p:spPr>
          <a:xfrm>
            <a:off x="6096000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71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0" name="respuesta2">
            <a:extLst>
              <a:ext uri="{FF2B5EF4-FFF2-40B4-BE49-F238E27FC236}">
                <a16:creationId xmlns:a16="http://schemas.microsoft.com/office/drawing/2014/main" id="{A57219C7-A84C-4B21-9ABE-00BC9CF4BD40}"/>
              </a:ext>
            </a:extLst>
          </p:cNvPr>
          <p:cNvSpPr/>
          <p:nvPr/>
        </p:nvSpPr>
        <p:spPr>
          <a:xfrm>
            <a:off x="8092854" y="281668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29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12" name="respuesta 3">
            <a:extLst>
              <a:ext uri="{FF2B5EF4-FFF2-40B4-BE49-F238E27FC236}">
                <a16:creationId xmlns:a16="http://schemas.microsoft.com/office/drawing/2014/main" id="{2433C84C-26B8-4EC2-9172-4AE0C9FE0C1C}"/>
              </a:ext>
            </a:extLst>
          </p:cNvPr>
          <p:cNvSpPr/>
          <p:nvPr/>
        </p:nvSpPr>
        <p:spPr>
          <a:xfrm>
            <a:off x="10089708" y="259335"/>
            <a:ext cx="1596326" cy="1361152"/>
          </a:xfrm>
          <a:prstGeom prst="ellipse">
            <a:avLst/>
          </a:prstGeom>
          <a:noFill/>
          <a:ln w="76200">
            <a:solidFill>
              <a:srgbClr val="3AAC1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8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haroni" panose="02010803020104030203" pitchFamily="2" charset="-79"/>
                <a:cs typeface="Aharoni" panose="02010803020104030203" pitchFamily="2" charset="-79"/>
              </a:rPr>
              <a:t>48</a:t>
            </a:r>
            <a:endParaRPr lang="es-MX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9" name="Imagen 8" descr="Icono&#10;&#10;Descripción generada automáticamente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B2459CC-B507-46C2-9839-1C3F18AE5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84331" y="1642820"/>
            <a:ext cx="1301704" cy="1444109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CA14D188-85CB-4E24-AA6C-C2A49EB764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262" y="0"/>
            <a:ext cx="2095792" cy="2019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7480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2.22222E-6 C 4.375E-6 -0.03495 0.08007 -0.06203 0.17747 -0.06203 C 0.27786 -0.06203 0.35807 -0.03495 0.35807 -2.22222E-6 C 0.35807 0.03496 0.43815 0.06204 0.53854 0.06204 C 0.63593 0.06204 0.71614 0.03496 0.71614 -2.22222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807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 descr="Imagen que contiene computer&#10;&#10;Descripción generada automáticamente">
            <a:extLst>
              <a:ext uri="{FF2B5EF4-FFF2-40B4-BE49-F238E27FC236}">
                <a16:creationId xmlns:a16="http://schemas.microsoft.com/office/drawing/2014/main" id="{2A232855-FDD3-401A-87B5-BD49895737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565292"/>
          </a:xfrm>
          <a:prstGeom prst="rect">
            <a:avLst/>
          </a:prstGeom>
        </p:spPr>
      </p:pic>
      <p:pic>
        <p:nvPicPr>
          <p:cNvPr id="16" name="Imagen 15" descr="Logotipo, Icono&#10;&#10;Descripción generada automáticamente">
            <a:extLst>
              <a:ext uri="{FF2B5EF4-FFF2-40B4-BE49-F238E27FC236}">
                <a16:creationId xmlns:a16="http://schemas.microsoft.com/office/drawing/2014/main" id="{C8BFCAD3-CFB1-4905-B69C-44B24CBE355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5196" y="1610047"/>
            <a:ext cx="4521975" cy="4521975"/>
          </a:xfrm>
          <a:prstGeom prst="rect">
            <a:avLst/>
          </a:prstGeom>
        </p:spPr>
      </p:pic>
      <p:pic>
        <p:nvPicPr>
          <p:cNvPr id="2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730CA452-C3A6-4DBD-BDBE-E76395039D23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927" y="-507163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8DE0210E-66B9-4ECE-9998-08266F17E830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7868" y="107545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FC74B24D-D5F9-48DD-BB32-0F04018E5517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809" y="-358241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D4AE5F59-23D5-4766-A881-3FDD39A6416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2407" y="328162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14BB09C1-B738-446A-9833-7E9011127D7C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454" y="1576171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9C9D13E4-D739-40FD-839D-6AC288FCD1DA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005" y="-314184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7E26D9CA-B545-411E-8D31-1093F63D24A8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2182" y="1732811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DADB2CA4-473D-44EB-9691-B54609FF0375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661" y="1477671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796B4037-A0C1-48CB-A355-C86A4D9C8124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274" y="2686590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4479E59A-E653-4740-80D9-5CB057F4BEF9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215" y="3301298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5DBB8EFF-9459-411B-99B1-E428FF9F3E1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156" y="2835512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702905D6-239E-4A0E-9B4D-84755B265B6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7754" y="3521915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4CD35CB1-9A0E-4BF2-860F-FA30A212C9C2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801" y="4769924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EBE1FA90-19BB-47D3-9E33-921CE98B114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352" y="2879569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C7174F0D-7D57-40BF-BE78-428E14F30F2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7529" y="4926564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4" descr="Gifs animados de zanahorias | Comestibles saludables, Imagenes para  estados, Imagenes animadas">
            <a:extLst>
              <a:ext uri="{FF2B5EF4-FFF2-40B4-BE49-F238E27FC236}">
                <a16:creationId xmlns:a16="http://schemas.microsoft.com/office/drawing/2014/main" id="{2473D449-FA00-4E9D-B111-F2E9FB762E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08" y="4671424"/>
            <a:ext cx="1358014" cy="1670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rosavecina.net: gifs png | Emoticonos animados, Mascotas, Emoticonos">
            <a:extLst>
              <a:ext uri="{FF2B5EF4-FFF2-40B4-BE49-F238E27FC236}">
                <a16:creationId xmlns:a16="http://schemas.microsoft.com/office/drawing/2014/main" id="{DD78C111-ECA4-41DF-9428-286CD57AA69F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0684" y="1885739"/>
            <a:ext cx="3277407" cy="46440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E8A19B31-B7D4-4E8C-885C-12C3F10AEF8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4132" y="-2704"/>
            <a:ext cx="1733693" cy="1670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911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4.07407E-6 C 4.375E-6 -0.03496 0.04869 -0.06204 0.10794 -0.06204 C 0.16888 -0.06204 0.2177 -0.03496 0.2177 4.07407E-6 C 0.2177 0.03495 0.26653 0.06203 0.32747 0.06203 C 0.38671 0.06203 0.43554 0.03495 0.43554 4.07407E-6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7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AYUDEMOS AL CONEJO A ATRAPAR SU ZANAHORIA RESOLVIENDO</Template>
  <TotalTime>90</TotalTime>
  <Words>259</Words>
  <Application>Microsoft Office PowerPoint</Application>
  <PresentationFormat>Panorámica</PresentationFormat>
  <Paragraphs>41</Paragraphs>
  <Slides>12</Slides>
  <Notes>0</Notes>
  <HiddenSlides>0</HiddenSlides>
  <MMClips>1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Aharoni</vt:lpstr>
      <vt:lpstr>Arial</vt:lpstr>
      <vt:lpstr>Berlin Sans FB Demi</vt:lpstr>
      <vt:lpstr>Calibri</vt:lpstr>
      <vt:lpstr>Calibri Light</vt:lpstr>
      <vt:lpstr>Tema de Office</vt:lpstr>
      <vt:lpstr>AYUDEMOS AL CONEJO A ATRAPAR SU ZANAHORIA RESOLVIENDO LOS PROBLEMAS</vt:lpstr>
      <vt:lpstr>En la nevera de Lucas habían 48 yogures. Esta tarde se han comido 4, ¿Cuántos yogures queda ahora?</vt:lpstr>
      <vt:lpstr>En un autobús viajan 84 niños, en la parada bajan 62 ¿Cuántos niños quedan ahora ?</vt:lpstr>
      <vt:lpstr>En la tienda compré 468 chocolates, y quiero repartirlos entre mis 5 primos. ¿Cuántos chocolates le corresponde a cada uno de mis primos ?</vt:lpstr>
      <vt:lpstr>Encontré 263 canicas en la calle, y las junte con las 87 que yo tenía ¿Cuántas canicas tengo ahora ?</vt:lpstr>
      <vt:lpstr>María preparó solo 867 gelatinas, para repartir entre 8 personas ¿Cuántas gelatinas le corresponden a cada persona?</vt:lpstr>
      <vt:lpstr>Juan pela 432 mandarinas y Susi pela 542 ¿Cuántas pelaron en total?</vt:lpstr>
      <vt:lpstr>Dinora tiene 84 pulseras. Ella tiene 3 amigas, y le obsequió 7 a cada amiga ¿Cuántas pulseras tiene ahora?</vt:lpstr>
      <vt:lpstr>Juan compró 48 galletas, y tiene a 2 amigos, Pedro y Pablo. Le regalo 12 galletas a cada uno. ¿Cuántas Galletas tiene Pedro?</vt:lpstr>
      <vt:lpstr>Santiago recogió de la piñata 83 juguetes, y Vale cogió 72. si juntas los juguetes. ¿Cuántos juguetes tienen en total?</vt:lpstr>
      <vt:lpstr>Carlitos encontró 124 globos, por el camino se le reventaron 53. ¿Cuántos globos tiene ahora?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LIA DIAZ PINTO</dc:creator>
  <cp:lastModifiedBy>LIA</cp:lastModifiedBy>
  <cp:revision>10</cp:revision>
  <dcterms:created xsi:type="dcterms:W3CDTF">2021-08-18T03:27:49Z</dcterms:created>
  <dcterms:modified xsi:type="dcterms:W3CDTF">2023-10-15T03:15:15Z</dcterms:modified>
</cp:coreProperties>
</file>