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60" r:id="rId3"/>
    <p:sldId id="269" r:id="rId4"/>
    <p:sldId id="275" r:id="rId5"/>
    <p:sldId id="283" r:id="rId6"/>
    <p:sldId id="284" r:id="rId7"/>
    <p:sldId id="285" r:id="rId8"/>
    <p:sldId id="286" r:id="rId9"/>
    <p:sldId id="280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8FF"/>
    <a:srgbClr val="BF47EF"/>
    <a:srgbClr val="FF9900"/>
    <a:srgbClr val="F92FCE"/>
    <a:srgbClr val="28EB19"/>
    <a:srgbClr val="FF0505"/>
    <a:srgbClr val="99FF99"/>
    <a:srgbClr val="FD91DE"/>
    <a:srgbClr val="CC33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8D-499F-AEE5-B019A1751479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8D-499F-AEE5-B019A1751479}"/>
              </c:ext>
            </c:extLst>
          </c:dPt>
          <c:dPt>
            <c:idx val="2"/>
            <c:bubble3D val="0"/>
            <c:spPr>
              <a:solidFill>
                <a:srgbClr val="FF3399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8D-499F-AEE5-B019A1751479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8D-499F-AEE5-B019A1751479}"/>
              </c:ext>
            </c:extLst>
          </c:dPt>
          <c:dPt>
            <c:idx val="4"/>
            <c:bubble3D val="0"/>
            <c:spPr>
              <a:solidFill>
                <a:srgbClr val="CC00CC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08D-499F-AEE5-B019A1751479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08D-499F-AEE5-B019A1751479}"/>
              </c:ext>
            </c:extLst>
          </c:dPt>
          <c:cat>
            <c:numRef>
              <c:f>Hoja1!$A$2:$A$7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7-4900-AE6D-52F0D1F26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8D-499F-AEE5-B019A1751479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8D-499F-AEE5-B019A1751479}"/>
              </c:ext>
            </c:extLst>
          </c:dPt>
          <c:dPt>
            <c:idx val="2"/>
            <c:bubble3D val="0"/>
            <c:spPr>
              <a:solidFill>
                <a:srgbClr val="FF3399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8D-499F-AEE5-B019A1751479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8D-499F-AEE5-B019A1751479}"/>
              </c:ext>
            </c:extLst>
          </c:dPt>
          <c:dPt>
            <c:idx val="4"/>
            <c:bubble3D val="0"/>
            <c:spPr>
              <a:solidFill>
                <a:srgbClr val="CC00CC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08D-499F-AEE5-B019A1751479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08D-499F-AEE5-B019A1751479}"/>
              </c:ext>
            </c:extLst>
          </c:dPt>
          <c:cat>
            <c:numRef>
              <c:f>Hoja1!$A$2:$A$7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7-4900-AE6D-52F0D1F26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8D-499F-AEE5-B019A1751479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8D-499F-AEE5-B019A1751479}"/>
              </c:ext>
            </c:extLst>
          </c:dPt>
          <c:dPt>
            <c:idx val="2"/>
            <c:bubble3D val="0"/>
            <c:spPr>
              <a:solidFill>
                <a:srgbClr val="FF3399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8D-499F-AEE5-B019A1751479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8D-499F-AEE5-B019A1751479}"/>
              </c:ext>
            </c:extLst>
          </c:dPt>
          <c:dPt>
            <c:idx val="4"/>
            <c:bubble3D val="0"/>
            <c:spPr>
              <a:solidFill>
                <a:srgbClr val="CC00CC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08D-499F-AEE5-B019A1751479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08D-499F-AEE5-B019A1751479}"/>
              </c:ext>
            </c:extLst>
          </c:dPt>
          <c:cat>
            <c:numRef>
              <c:f>Hoja1!$A$2:$A$7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7-4900-AE6D-52F0D1F26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8D-499F-AEE5-B019A1751479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8D-499F-AEE5-B019A1751479}"/>
              </c:ext>
            </c:extLst>
          </c:dPt>
          <c:dPt>
            <c:idx val="2"/>
            <c:bubble3D val="0"/>
            <c:spPr>
              <a:solidFill>
                <a:srgbClr val="FF3399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8D-499F-AEE5-B019A1751479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8D-499F-AEE5-B019A1751479}"/>
              </c:ext>
            </c:extLst>
          </c:dPt>
          <c:dPt>
            <c:idx val="4"/>
            <c:bubble3D val="0"/>
            <c:spPr>
              <a:solidFill>
                <a:srgbClr val="CC00CC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08D-499F-AEE5-B019A1751479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08D-499F-AEE5-B019A1751479}"/>
              </c:ext>
            </c:extLst>
          </c:dPt>
          <c:cat>
            <c:numRef>
              <c:f>Hoja1!$A$2:$A$7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7-4900-AE6D-52F0D1F26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32FA1-8AD2-42FE-B07B-618D52D70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932F1B-33F7-4972-A4CF-22EAD0238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32EB3-05F4-4822-9015-E89241426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8D7CF6-F439-4EF8-BF89-4EA010D4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EFACB9-CE22-499F-A5DA-24E485FA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336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E30327-3C9E-4CC4-96C9-664B34646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EB5E7E-CB18-45F1-9C96-7E877389F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CFFA32-EAD2-4FBB-B05C-3042717DA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1206B9-C1C7-42D3-BAF9-9B958E26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B5A204-A1F7-4517-BD48-B42E82B7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409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29170-031D-47B7-9494-D026CE3F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391CF6-0EF5-4465-858D-EE97C40B8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B0ABE3-F1DA-4AC2-8173-5CF262BC0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CA1ABF-9CED-4319-8BE0-FA67215CF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F71ED5-2225-43EC-9502-C615911D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34399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225B7-F7BD-4FAE-AB9B-584AB8E89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7FD8FE-F502-4D58-BD42-C472722F7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292E4F-AC6D-4ECD-9111-444BD73DE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C1B66A-4A95-4F7A-AD9B-B10601C97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ADFE42-50C5-4A21-9EA6-9F97EF8E9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0CECB6-D026-4C99-A810-D12A5634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0618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59F8B-7970-4D57-B1BD-D9741DE20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7C5F94-6A92-4B11-AB18-9BB0B28E5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2EC94D-5149-400E-A607-CCC61BA07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C705EA-7519-4644-8700-EFB0F63A1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95906BB-151C-47FC-92CC-F4BE81141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3E63DE-D47F-445B-B011-970B456EF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0731240-F877-4D95-B22B-0300DD93E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E68D81-DC21-48A7-896E-A79EC7F7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435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FF5E5-7628-4D06-9F7B-F363983B7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54DCF1E-0F81-4912-80D0-97C51E0D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6AD319-1671-460A-8459-9F9DEB747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10F47D-2C47-4DD0-B567-DFC1A421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396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234C000-A52C-4E45-93D6-8EF5C8F0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1E9DD5-9020-45AB-9918-A5A1EA5B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4A0B54-DB19-47CB-BC08-8760EF17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528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A81B1-252B-423B-908B-C33A67F14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333B0C-08A2-43E4-A569-2F2105EE8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571FBD-EAB7-4658-A387-5D658D285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85034D-3B01-47C5-95B1-AFD34C0F3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FF803B-A19E-4E78-B1C9-434FEA64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2495BD-FA37-4C6B-9D2C-4DC5E6EBB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7168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945F94-E2C7-4EAC-A416-12435616D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D7175EC-0E80-4FA4-878F-D2120364E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969AB1-995B-4FE7-AD98-563AA4C34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D40CFC-7AF3-4ACA-B449-126FDBB2A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40C375-33CA-4782-AB12-DB983B932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C3C3F1-90A5-4AD3-8B77-1C849F73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7909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92174-6657-4263-B3E7-96B5EAA8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9BAC08-7BAD-4861-A4DE-F3C994335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BE97E7-B938-486B-82F9-34919A9D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4E9D20-27FA-4095-935C-283B805C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5E0ED1-149A-42D0-82E6-25C11BFD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7292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84BF00-F191-4EB0-838C-753ABB660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25C218-C413-4192-B909-08BE869C5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1789B4-36FB-473B-9FEF-B5EEF0242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FDDF03-B161-476A-B53A-E5BCE40E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A572AD-94F4-43F1-8E0D-CB847CF4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9396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3" name="Google Shape;23;p2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24" name="Google Shape;24;p2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5F5DA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4" name="Google Shape;44;p2"/>
          <p:cNvGrpSpPr/>
          <p:nvPr/>
        </p:nvGrpSpPr>
        <p:grpSpPr>
          <a:xfrm rot="-191934">
            <a:off x="803424" y="844852"/>
            <a:ext cx="10585141" cy="5168296"/>
            <a:chOff x="666700" y="727125"/>
            <a:chExt cx="7939189" cy="3876385"/>
          </a:xfrm>
        </p:grpSpPr>
        <p:sp>
          <p:nvSpPr>
            <p:cNvPr id="45" name="Google Shape;45;p2"/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2"/>
          <p:cNvSpPr txBox="1">
            <a:spLocks noGrp="1"/>
          </p:cNvSpPr>
          <p:nvPr>
            <p:ph type="ctrTitle"/>
          </p:nvPr>
        </p:nvSpPr>
        <p:spPr>
          <a:xfrm>
            <a:off x="3314869" y="1749600"/>
            <a:ext cx="5562400" cy="32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Gorditas"/>
                <a:ea typeface="Gorditas"/>
                <a:cs typeface="Gorditas"/>
                <a:sym typeface="Gordita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1" name="Google Shape;71;p2"/>
          <p:cNvSpPr txBox="1">
            <a:spLocks noGrp="1"/>
          </p:cNvSpPr>
          <p:nvPr>
            <p:ph type="subTitle" idx="1"/>
          </p:nvPr>
        </p:nvSpPr>
        <p:spPr>
          <a:xfrm>
            <a:off x="3314717" y="4830365"/>
            <a:ext cx="5562400" cy="5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72" name="Google Shape;72;p2"/>
          <p:cNvGrpSpPr/>
          <p:nvPr/>
        </p:nvGrpSpPr>
        <p:grpSpPr>
          <a:xfrm>
            <a:off x="-585312" y="1313185"/>
            <a:ext cx="11108312" cy="6465340"/>
            <a:chOff x="-438984" y="984888"/>
            <a:chExt cx="8331234" cy="4849005"/>
          </a:xfrm>
        </p:grpSpPr>
        <p:sp>
          <p:nvSpPr>
            <p:cNvPr id="73" name="Google Shape;73;p2"/>
            <p:cNvSpPr/>
            <p:nvPr/>
          </p:nvSpPr>
          <p:spPr>
            <a:xfrm>
              <a:off x="7501400" y="984888"/>
              <a:ext cx="390850" cy="357825"/>
            </a:xfrm>
            <a:custGeom>
              <a:avLst/>
              <a:gdLst/>
              <a:ahLst/>
              <a:cxnLst/>
              <a:rect l="l" t="t" r="r" b="b"/>
              <a:pathLst>
                <a:path w="15634" h="14313" extrusionOk="0">
                  <a:moveTo>
                    <a:pt x="7727" y="1464"/>
                  </a:moveTo>
                  <a:lnTo>
                    <a:pt x="8436" y="4643"/>
                  </a:lnTo>
                  <a:lnTo>
                    <a:pt x="8436" y="4643"/>
                  </a:lnTo>
                  <a:lnTo>
                    <a:pt x="6341" y="4382"/>
                  </a:lnTo>
                  <a:lnTo>
                    <a:pt x="7727" y="1464"/>
                  </a:lnTo>
                  <a:close/>
                  <a:moveTo>
                    <a:pt x="1390" y="4246"/>
                  </a:moveTo>
                  <a:lnTo>
                    <a:pt x="5623" y="4775"/>
                  </a:lnTo>
                  <a:lnTo>
                    <a:pt x="4484" y="7178"/>
                  </a:lnTo>
                  <a:lnTo>
                    <a:pt x="1390" y="4246"/>
                  </a:lnTo>
                  <a:close/>
                  <a:moveTo>
                    <a:pt x="9051" y="5203"/>
                  </a:moveTo>
                  <a:lnTo>
                    <a:pt x="14200" y="5847"/>
                  </a:lnTo>
                  <a:lnTo>
                    <a:pt x="9790" y="8509"/>
                  </a:lnTo>
                  <a:lnTo>
                    <a:pt x="9051" y="5203"/>
                  </a:lnTo>
                  <a:close/>
                  <a:moveTo>
                    <a:pt x="6126" y="4838"/>
                  </a:moveTo>
                  <a:lnTo>
                    <a:pt x="8548" y="5141"/>
                  </a:lnTo>
                  <a:lnTo>
                    <a:pt x="9360" y="8770"/>
                  </a:lnTo>
                  <a:lnTo>
                    <a:pt x="7407" y="9948"/>
                  </a:lnTo>
                  <a:lnTo>
                    <a:pt x="4851" y="7526"/>
                  </a:lnTo>
                  <a:lnTo>
                    <a:pt x="6126" y="4838"/>
                  </a:lnTo>
                  <a:close/>
                  <a:moveTo>
                    <a:pt x="9468" y="9262"/>
                  </a:moveTo>
                  <a:lnTo>
                    <a:pt x="10217" y="12609"/>
                  </a:lnTo>
                  <a:lnTo>
                    <a:pt x="7767" y="10289"/>
                  </a:lnTo>
                  <a:lnTo>
                    <a:pt x="9468" y="9262"/>
                  </a:lnTo>
                  <a:close/>
                  <a:moveTo>
                    <a:pt x="4634" y="7981"/>
                  </a:moveTo>
                  <a:lnTo>
                    <a:pt x="6979" y="10205"/>
                  </a:lnTo>
                  <a:lnTo>
                    <a:pt x="2216" y="13079"/>
                  </a:lnTo>
                  <a:lnTo>
                    <a:pt x="2216" y="13079"/>
                  </a:lnTo>
                  <a:lnTo>
                    <a:pt x="4634" y="7981"/>
                  </a:lnTo>
                  <a:close/>
                  <a:moveTo>
                    <a:pt x="7888" y="1"/>
                  </a:moveTo>
                  <a:lnTo>
                    <a:pt x="5841" y="4320"/>
                  </a:lnTo>
                  <a:lnTo>
                    <a:pt x="1" y="3589"/>
                  </a:lnTo>
                  <a:lnTo>
                    <a:pt x="4268" y="7634"/>
                  </a:lnTo>
                  <a:lnTo>
                    <a:pt x="1101" y="14312"/>
                  </a:lnTo>
                  <a:lnTo>
                    <a:pt x="7343" y="10546"/>
                  </a:lnTo>
                  <a:lnTo>
                    <a:pt x="11027" y="14039"/>
                  </a:lnTo>
                  <a:lnTo>
                    <a:pt x="9902" y="9003"/>
                  </a:lnTo>
                  <a:lnTo>
                    <a:pt x="15633" y="5543"/>
                  </a:lnTo>
                  <a:lnTo>
                    <a:pt x="8941" y="4706"/>
                  </a:lnTo>
                  <a:lnTo>
                    <a:pt x="78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48600" y="4237963"/>
              <a:ext cx="269475" cy="247200"/>
            </a:xfrm>
            <a:custGeom>
              <a:avLst/>
              <a:gdLst/>
              <a:ahLst/>
              <a:cxnLst/>
              <a:rect l="l" t="t" r="r" b="b"/>
              <a:pathLst>
                <a:path w="10779" h="9888" extrusionOk="0">
                  <a:moveTo>
                    <a:pt x="5299" y="1465"/>
                  </a:moveTo>
                  <a:lnTo>
                    <a:pt x="5690" y="3213"/>
                  </a:lnTo>
                  <a:lnTo>
                    <a:pt x="4538" y="3069"/>
                  </a:lnTo>
                  <a:lnTo>
                    <a:pt x="5299" y="1465"/>
                  </a:lnTo>
                  <a:close/>
                  <a:moveTo>
                    <a:pt x="1392" y="3159"/>
                  </a:moveTo>
                  <a:lnTo>
                    <a:pt x="3820" y="3463"/>
                  </a:lnTo>
                  <a:lnTo>
                    <a:pt x="3166" y="4841"/>
                  </a:lnTo>
                  <a:lnTo>
                    <a:pt x="1392" y="3159"/>
                  </a:lnTo>
                  <a:close/>
                  <a:moveTo>
                    <a:pt x="6305" y="3774"/>
                  </a:moveTo>
                  <a:lnTo>
                    <a:pt x="9346" y="4153"/>
                  </a:lnTo>
                  <a:lnTo>
                    <a:pt x="6741" y="5726"/>
                  </a:lnTo>
                  <a:lnTo>
                    <a:pt x="6305" y="3774"/>
                  </a:lnTo>
                  <a:close/>
                  <a:moveTo>
                    <a:pt x="4321" y="3525"/>
                  </a:moveTo>
                  <a:lnTo>
                    <a:pt x="5802" y="3710"/>
                  </a:lnTo>
                  <a:lnTo>
                    <a:pt x="6310" y="5987"/>
                  </a:lnTo>
                  <a:lnTo>
                    <a:pt x="5128" y="6699"/>
                  </a:lnTo>
                  <a:lnTo>
                    <a:pt x="3533" y="5188"/>
                  </a:lnTo>
                  <a:lnTo>
                    <a:pt x="4321" y="3525"/>
                  </a:lnTo>
                  <a:close/>
                  <a:moveTo>
                    <a:pt x="6419" y="6481"/>
                  </a:moveTo>
                  <a:lnTo>
                    <a:pt x="6829" y="8313"/>
                  </a:lnTo>
                  <a:lnTo>
                    <a:pt x="5488" y="7043"/>
                  </a:lnTo>
                  <a:lnTo>
                    <a:pt x="6419" y="6481"/>
                  </a:lnTo>
                  <a:close/>
                  <a:moveTo>
                    <a:pt x="3317" y="5644"/>
                  </a:moveTo>
                  <a:lnTo>
                    <a:pt x="4702" y="6958"/>
                  </a:lnTo>
                  <a:lnTo>
                    <a:pt x="1889" y="8655"/>
                  </a:lnTo>
                  <a:lnTo>
                    <a:pt x="3317" y="5644"/>
                  </a:lnTo>
                  <a:close/>
                  <a:moveTo>
                    <a:pt x="5461" y="1"/>
                  </a:moveTo>
                  <a:lnTo>
                    <a:pt x="4036" y="3007"/>
                  </a:lnTo>
                  <a:lnTo>
                    <a:pt x="1" y="2502"/>
                  </a:lnTo>
                  <a:lnTo>
                    <a:pt x="2950" y="5297"/>
                  </a:lnTo>
                  <a:lnTo>
                    <a:pt x="773" y="9887"/>
                  </a:lnTo>
                  <a:lnTo>
                    <a:pt x="5063" y="7300"/>
                  </a:lnTo>
                  <a:lnTo>
                    <a:pt x="7639" y="9741"/>
                  </a:lnTo>
                  <a:lnTo>
                    <a:pt x="7639" y="9741"/>
                  </a:lnTo>
                  <a:lnTo>
                    <a:pt x="6852" y="6219"/>
                  </a:lnTo>
                  <a:lnTo>
                    <a:pt x="10778" y="3850"/>
                  </a:lnTo>
                  <a:lnTo>
                    <a:pt x="6194" y="3277"/>
                  </a:lnTo>
                  <a:lnTo>
                    <a:pt x="54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022825" y="1639250"/>
              <a:ext cx="333050" cy="346025"/>
            </a:xfrm>
            <a:custGeom>
              <a:avLst/>
              <a:gdLst/>
              <a:ahLst/>
              <a:cxnLst/>
              <a:rect l="l" t="t" r="r" b="b"/>
              <a:pathLst>
                <a:path w="13322" h="13841" extrusionOk="0">
                  <a:moveTo>
                    <a:pt x="4448" y="1399"/>
                  </a:moveTo>
                  <a:lnTo>
                    <a:pt x="6490" y="3166"/>
                  </a:lnTo>
                  <a:lnTo>
                    <a:pt x="4965" y="4025"/>
                  </a:lnTo>
                  <a:lnTo>
                    <a:pt x="4448" y="1399"/>
                  </a:lnTo>
                  <a:close/>
                  <a:moveTo>
                    <a:pt x="11136" y="1096"/>
                  </a:moveTo>
                  <a:lnTo>
                    <a:pt x="9481" y="5120"/>
                  </a:lnTo>
                  <a:lnTo>
                    <a:pt x="7318" y="3248"/>
                  </a:lnTo>
                  <a:lnTo>
                    <a:pt x="11136" y="1096"/>
                  </a:lnTo>
                  <a:close/>
                  <a:moveTo>
                    <a:pt x="4624" y="4767"/>
                  </a:moveTo>
                  <a:lnTo>
                    <a:pt x="5054" y="6954"/>
                  </a:lnTo>
                  <a:lnTo>
                    <a:pt x="5054" y="6954"/>
                  </a:lnTo>
                  <a:lnTo>
                    <a:pt x="1509" y="6523"/>
                  </a:lnTo>
                  <a:lnTo>
                    <a:pt x="4624" y="4767"/>
                  </a:lnTo>
                  <a:close/>
                  <a:moveTo>
                    <a:pt x="6876" y="3499"/>
                  </a:moveTo>
                  <a:lnTo>
                    <a:pt x="9289" y="5588"/>
                  </a:lnTo>
                  <a:lnTo>
                    <a:pt x="8553" y="7380"/>
                  </a:lnTo>
                  <a:lnTo>
                    <a:pt x="5556" y="7016"/>
                  </a:lnTo>
                  <a:lnTo>
                    <a:pt x="5063" y="4521"/>
                  </a:lnTo>
                  <a:lnTo>
                    <a:pt x="6876" y="3499"/>
                  </a:lnTo>
                  <a:close/>
                  <a:moveTo>
                    <a:pt x="9672" y="5921"/>
                  </a:moveTo>
                  <a:lnTo>
                    <a:pt x="11819" y="7779"/>
                  </a:lnTo>
                  <a:lnTo>
                    <a:pt x="9046" y="7441"/>
                  </a:lnTo>
                  <a:lnTo>
                    <a:pt x="9672" y="5921"/>
                  </a:lnTo>
                  <a:close/>
                  <a:moveTo>
                    <a:pt x="5653" y="7510"/>
                  </a:moveTo>
                  <a:lnTo>
                    <a:pt x="8363" y="7838"/>
                  </a:lnTo>
                  <a:lnTo>
                    <a:pt x="6574" y="12185"/>
                  </a:lnTo>
                  <a:lnTo>
                    <a:pt x="5653" y="7510"/>
                  </a:lnTo>
                  <a:close/>
                  <a:moveTo>
                    <a:pt x="12106" y="1"/>
                  </a:moveTo>
                  <a:lnTo>
                    <a:pt x="6933" y="2917"/>
                  </a:lnTo>
                  <a:lnTo>
                    <a:pt x="3708" y="125"/>
                  </a:lnTo>
                  <a:lnTo>
                    <a:pt x="4527" y="4274"/>
                  </a:lnTo>
                  <a:lnTo>
                    <a:pt x="0" y="6824"/>
                  </a:lnTo>
                  <a:lnTo>
                    <a:pt x="5152" y="7451"/>
                  </a:lnTo>
                  <a:lnTo>
                    <a:pt x="6412" y="13840"/>
                  </a:lnTo>
                  <a:lnTo>
                    <a:pt x="8858" y="7899"/>
                  </a:lnTo>
                  <a:lnTo>
                    <a:pt x="13321" y="8443"/>
                  </a:lnTo>
                  <a:lnTo>
                    <a:pt x="9865" y="5452"/>
                  </a:lnTo>
                  <a:lnTo>
                    <a:pt x="121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5898850" y="1342725"/>
              <a:ext cx="180625" cy="190550"/>
            </a:xfrm>
            <a:custGeom>
              <a:avLst/>
              <a:gdLst/>
              <a:ahLst/>
              <a:cxnLst/>
              <a:rect l="l" t="t" r="r" b="b"/>
              <a:pathLst>
                <a:path w="7225" h="7622" extrusionOk="0">
                  <a:moveTo>
                    <a:pt x="6646" y="1"/>
                  </a:moveTo>
                  <a:lnTo>
                    <a:pt x="3761" y="1626"/>
                  </a:lnTo>
                  <a:lnTo>
                    <a:pt x="3761" y="1626"/>
                  </a:lnTo>
                  <a:lnTo>
                    <a:pt x="2033" y="131"/>
                  </a:lnTo>
                  <a:lnTo>
                    <a:pt x="2471" y="2353"/>
                  </a:lnTo>
                  <a:lnTo>
                    <a:pt x="1" y="3745"/>
                  </a:lnTo>
                  <a:lnTo>
                    <a:pt x="2813" y="4087"/>
                  </a:lnTo>
                  <a:lnTo>
                    <a:pt x="2813" y="4087"/>
                  </a:lnTo>
                  <a:lnTo>
                    <a:pt x="3509" y="7622"/>
                  </a:lnTo>
                  <a:lnTo>
                    <a:pt x="4861" y="4337"/>
                  </a:lnTo>
                  <a:lnTo>
                    <a:pt x="4861" y="4337"/>
                  </a:lnTo>
                  <a:lnTo>
                    <a:pt x="7224" y="4624"/>
                  </a:lnTo>
                  <a:lnTo>
                    <a:pt x="5395" y="3041"/>
                  </a:lnTo>
                  <a:lnTo>
                    <a:pt x="5395" y="3041"/>
                  </a:lnTo>
                  <a:lnTo>
                    <a:pt x="66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232150" y="1261425"/>
              <a:ext cx="218300" cy="224925"/>
            </a:xfrm>
            <a:custGeom>
              <a:avLst/>
              <a:gdLst/>
              <a:ahLst/>
              <a:cxnLst/>
              <a:rect l="l" t="t" r="r" b="b"/>
              <a:pathLst>
                <a:path w="8732" h="8997" extrusionOk="0">
                  <a:moveTo>
                    <a:pt x="3156" y="1316"/>
                  </a:moveTo>
                  <a:lnTo>
                    <a:pt x="4099" y="2132"/>
                  </a:lnTo>
                  <a:lnTo>
                    <a:pt x="3396" y="2530"/>
                  </a:lnTo>
                  <a:lnTo>
                    <a:pt x="3156" y="1316"/>
                  </a:lnTo>
                  <a:close/>
                  <a:moveTo>
                    <a:pt x="6916" y="1097"/>
                  </a:moveTo>
                  <a:lnTo>
                    <a:pt x="6055" y="3188"/>
                  </a:lnTo>
                  <a:lnTo>
                    <a:pt x="4929" y="2216"/>
                  </a:lnTo>
                  <a:lnTo>
                    <a:pt x="6916" y="1097"/>
                  </a:lnTo>
                  <a:close/>
                  <a:moveTo>
                    <a:pt x="3053" y="3273"/>
                  </a:moveTo>
                  <a:lnTo>
                    <a:pt x="3267" y="4359"/>
                  </a:lnTo>
                  <a:lnTo>
                    <a:pt x="1508" y="4144"/>
                  </a:lnTo>
                  <a:lnTo>
                    <a:pt x="3053" y="3273"/>
                  </a:lnTo>
                  <a:close/>
                  <a:moveTo>
                    <a:pt x="4485" y="2465"/>
                  </a:moveTo>
                  <a:lnTo>
                    <a:pt x="5861" y="3655"/>
                  </a:lnTo>
                  <a:lnTo>
                    <a:pt x="5463" y="4624"/>
                  </a:lnTo>
                  <a:lnTo>
                    <a:pt x="3768" y="4418"/>
                  </a:lnTo>
                  <a:lnTo>
                    <a:pt x="3493" y="3024"/>
                  </a:lnTo>
                  <a:lnTo>
                    <a:pt x="4485" y="2465"/>
                  </a:lnTo>
                  <a:close/>
                  <a:moveTo>
                    <a:pt x="6243" y="3986"/>
                  </a:moveTo>
                  <a:lnTo>
                    <a:pt x="7227" y="4839"/>
                  </a:lnTo>
                  <a:lnTo>
                    <a:pt x="7227" y="4839"/>
                  </a:lnTo>
                  <a:lnTo>
                    <a:pt x="5956" y="4684"/>
                  </a:lnTo>
                  <a:lnTo>
                    <a:pt x="6243" y="3986"/>
                  </a:lnTo>
                  <a:close/>
                  <a:moveTo>
                    <a:pt x="3866" y="4913"/>
                  </a:moveTo>
                  <a:lnTo>
                    <a:pt x="5273" y="5084"/>
                  </a:lnTo>
                  <a:lnTo>
                    <a:pt x="4344" y="7342"/>
                  </a:lnTo>
                  <a:lnTo>
                    <a:pt x="3866" y="4913"/>
                  </a:lnTo>
                  <a:close/>
                  <a:moveTo>
                    <a:pt x="7884" y="0"/>
                  </a:moveTo>
                  <a:lnTo>
                    <a:pt x="4544" y="1883"/>
                  </a:lnTo>
                  <a:lnTo>
                    <a:pt x="2417" y="42"/>
                  </a:lnTo>
                  <a:lnTo>
                    <a:pt x="2957" y="2778"/>
                  </a:lnTo>
                  <a:lnTo>
                    <a:pt x="0" y="4444"/>
                  </a:lnTo>
                  <a:lnTo>
                    <a:pt x="3365" y="4852"/>
                  </a:lnTo>
                  <a:lnTo>
                    <a:pt x="4183" y="8997"/>
                  </a:lnTo>
                  <a:lnTo>
                    <a:pt x="5768" y="5144"/>
                  </a:lnTo>
                  <a:lnTo>
                    <a:pt x="8731" y="5503"/>
                  </a:lnTo>
                  <a:lnTo>
                    <a:pt x="6436" y="3519"/>
                  </a:lnTo>
                  <a:lnTo>
                    <a:pt x="788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8" name="Google Shape;78;p2"/>
            <p:cNvGrpSpPr/>
            <p:nvPr/>
          </p:nvGrpSpPr>
          <p:grpSpPr>
            <a:xfrm>
              <a:off x="4206296" y="4229556"/>
              <a:ext cx="731473" cy="565979"/>
              <a:chOff x="4523750" y="965500"/>
              <a:chExt cx="550725" cy="426125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4523750" y="965500"/>
                <a:ext cx="550725" cy="426125"/>
              </a:xfrm>
              <a:custGeom>
                <a:avLst/>
                <a:gdLst/>
                <a:ahLst/>
                <a:cxnLst/>
                <a:rect l="l" t="t" r="r" b="b"/>
                <a:pathLst>
                  <a:path w="22029" h="17045" extrusionOk="0">
                    <a:moveTo>
                      <a:pt x="4417" y="5470"/>
                    </a:moveTo>
                    <a:lnTo>
                      <a:pt x="15014" y="11194"/>
                    </a:lnTo>
                    <a:lnTo>
                      <a:pt x="7261" y="13372"/>
                    </a:lnTo>
                    <a:lnTo>
                      <a:pt x="4417" y="5470"/>
                    </a:lnTo>
                    <a:close/>
                    <a:moveTo>
                      <a:pt x="1" y="0"/>
                    </a:moveTo>
                    <a:cubicBezTo>
                      <a:pt x="164" y="166"/>
                      <a:pt x="5325" y="17045"/>
                      <a:pt x="5325" y="17045"/>
                    </a:cubicBezTo>
                    <a:lnTo>
                      <a:pt x="22028" y="1201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4711650" y="1347275"/>
                <a:ext cx="11650" cy="25525"/>
              </a:xfrm>
              <a:custGeom>
                <a:avLst/>
                <a:gdLst/>
                <a:ahLst/>
                <a:cxnLst/>
                <a:rect l="l" t="t" r="r" b="b"/>
                <a:pathLst>
                  <a:path w="466" h="1021" extrusionOk="0">
                    <a:moveTo>
                      <a:pt x="152" y="1"/>
                    </a:moveTo>
                    <a:lnTo>
                      <a:pt x="1" y="50"/>
                    </a:lnTo>
                    <a:lnTo>
                      <a:pt x="315" y="1020"/>
                    </a:lnTo>
                    <a:lnTo>
                      <a:pt x="465" y="973"/>
                    </a:lnTo>
                    <a:lnTo>
                      <a:pt x="1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4798750" y="1319175"/>
                <a:ext cx="12200" cy="27175"/>
              </a:xfrm>
              <a:custGeom>
                <a:avLst/>
                <a:gdLst/>
                <a:ahLst/>
                <a:cxnLst/>
                <a:rect l="l" t="t" r="r" b="b"/>
                <a:pathLst>
                  <a:path w="488" h="1087" extrusionOk="0">
                    <a:moveTo>
                      <a:pt x="152" y="0"/>
                    </a:moveTo>
                    <a:lnTo>
                      <a:pt x="1" y="50"/>
                    </a:lnTo>
                    <a:lnTo>
                      <a:pt x="337" y="1086"/>
                    </a:lnTo>
                    <a:lnTo>
                      <a:pt x="487" y="1041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4671725" y="1355700"/>
                <a:ext cx="12725" cy="28825"/>
              </a:xfrm>
              <a:custGeom>
                <a:avLst/>
                <a:gdLst/>
                <a:ahLst/>
                <a:cxnLst/>
                <a:rect l="l" t="t" r="r" b="b"/>
                <a:pathLst>
                  <a:path w="509" h="1153" extrusionOk="0">
                    <a:moveTo>
                      <a:pt x="151" y="0"/>
                    </a:moveTo>
                    <a:lnTo>
                      <a:pt x="0" y="48"/>
                    </a:lnTo>
                    <a:lnTo>
                      <a:pt x="356" y="1152"/>
                    </a:lnTo>
                    <a:lnTo>
                      <a:pt x="508" y="1105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747900" y="1324700"/>
                <a:ext cx="15075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603" h="1445" extrusionOk="0">
                    <a:moveTo>
                      <a:pt x="151" y="0"/>
                    </a:moveTo>
                    <a:lnTo>
                      <a:pt x="1" y="50"/>
                    </a:lnTo>
                    <a:lnTo>
                      <a:pt x="451" y="1445"/>
                    </a:lnTo>
                    <a:lnTo>
                      <a:pt x="603" y="139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4817700" y="1312875"/>
                <a:ext cx="14975" cy="26950"/>
              </a:xfrm>
              <a:custGeom>
                <a:avLst/>
                <a:gdLst/>
                <a:ahLst/>
                <a:cxnLst/>
                <a:rect l="l" t="t" r="r" b="b"/>
                <a:pathLst>
                  <a:path w="599" h="1078" extrusionOk="0">
                    <a:moveTo>
                      <a:pt x="146" y="0"/>
                    </a:moveTo>
                    <a:lnTo>
                      <a:pt x="0" y="65"/>
                    </a:lnTo>
                    <a:lnTo>
                      <a:pt x="446" y="1077"/>
                    </a:lnTo>
                    <a:lnTo>
                      <a:pt x="599" y="1031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4872350" y="1299950"/>
                <a:ext cx="11375" cy="24500"/>
              </a:xfrm>
              <a:custGeom>
                <a:avLst/>
                <a:gdLst/>
                <a:ahLst/>
                <a:cxnLst/>
                <a:rect l="l" t="t" r="r" b="b"/>
                <a:pathLst>
                  <a:path w="455" h="980" extrusionOk="0">
                    <a:moveTo>
                      <a:pt x="154" y="0"/>
                    </a:moveTo>
                    <a:lnTo>
                      <a:pt x="0" y="47"/>
                    </a:lnTo>
                    <a:lnTo>
                      <a:pt x="303" y="979"/>
                    </a:lnTo>
                    <a:lnTo>
                      <a:pt x="454" y="934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4988200" y="1262475"/>
                <a:ext cx="12150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074" extrusionOk="0">
                    <a:moveTo>
                      <a:pt x="153" y="1"/>
                    </a:moveTo>
                    <a:lnTo>
                      <a:pt x="1" y="50"/>
                    </a:lnTo>
                    <a:lnTo>
                      <a:pt x="333" y="1073"/>
                    </a:lnTo>
                    <a:lnTo>
                      <a:pt x="485" y="1027"/>
                    </a:lnTo>
                    <a:lnTo>
                      <a:pt x="15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4931575" y="1280675"/>
                <a:ext cx="12900" cy="25500"/>
              </a:xfrm>
              <a:custGeom>
                <a:avLst/>
                <a:gdLst/>
                <a:ahLst/>
                <a:cxnLst/>
                <a:rect l="l" t="t" r="r" b="b"/>
                <a:pathLst>
                  <a:path w="516" h="1020" extrusionOk="0">
                    <a:moveTo>
                      <a:pt x="148" y="1"/>
                    </a:moveTo>
                    <a:lnTo>
                      <a:pt x="0" y="57"/>
                    </a:lnTo>
                    <a:lnTo>
                      <a:pt x="363" y="1019"/>
                    </a:lnTo>
                    <a:lnTo>
                      <a:pt x="515" y="972"/>
                    </a:lnTo>
                    <a:lnTo>
                      <a:pt x="14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4834050" y="1313225"/>
                <a:ext cx="10800" cy="22925"/>
              </a:xfrm>
              <a:custGeom>
                <a:avLst/>
                <a:gdLst/>
                <a:ahLst/>
                <a:cxnLst/>
                <a:rect l="l" t="t" r="r" b="b"/>
                <a:pathLst>
                  <a:path w="432" h="917" extrusionOk="0">
                    <a:moveTo>
                      <a:pt x="151" y="1"/>
                    </a:moveTo>
                    <a:lnTo>
                      <a:pt x="0" y="48"/>
                    </a:lnTo>
                    <a:lnTo>
                      <a:pt x="280" y="917"/>
                    </a:lnTo>
                    <a:lnTo>
                      <a:pt x="431" y="870"/>
                    </a:lnTo>
                    <a:lnTo>
                      <a:pt x="15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4942875" y="1267975"/>
                <a:ext cx="15825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633" h="1355" extrusionOk="0">
                    <a:moveTo>
                      <a:pt x="150" y="1"/>
                    </a:moveTo>
                    <a:lnTo>
                      <a:pt x="0" y="56"/>
                    </a:lnTo>
                    <a:lnTo>
                      <a:pt x="480" y="1355"/>
                    </a:lnTo>
                    <a:lnTo>
                      <a:pt x="632" y="1308"/>
                    </a:lnTo>
                    <a:lnTo>
                      <a:pt x="1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4970925" y="1268200"/>
                <a:ext cx="9975" cy="26975"/>
              </a:xfrm>
              <a:custGeom>
                <a:avLst/>
                <a:gdLst/>
                <a:ahLst/>
                <a:cxnLst/>
                <a:rect l="l" t="t" r="r" b="b"/>
                <a:pathLst>
                  <a:path w="399" h="1079" extrusionOk="0">
                    <a:moveTo>
                      <a:pt x="155" y="1"/>
                    </a:moveTo>
                    <a:lnTo>
                      <a:pt x="1" y="37"/>
                    </a:lnTo>
                    <a:lnTo>
                      <a:pt x="246" y="1078"/>
                    </a:lnTo>
                    <a:lnTo>
                      <a:pt x="398" y="1033"/>
                    </a:lnTo>
                    <a:lnTo>
                      <a:pt x="15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911050" y="1287325"/>
                <a:ext cx="13000" cy="24975"/>
              </a:xfrm>
              <a:custGeom>
                <a:avLst/>
                <a:gdLst/>
                <a:ahLst/>
                <a:cxnLst/>
                <a:rect l="l" t="t" r="r" b="b"/>
                <a:pathLst>
                  <a:path w="520" h="999" extrusionOk="0">
                    <a:moveTo>
                      <a:pt x="148" y="0"/>
                    </a:moveTo>
                    <a:lnTo>
                      <a:pt x="1" y="59"/>
                    </a:lnTo>
                    <a:lnTo>
                      <a:pt x="368" y="998"/>
                    </a:lnTo>
                    <a:lnTo>
                      <a:pt x="520" y="952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5016650" y="1257825"/>
                <a:ext cx="10950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438" h="931" extrusionOk="0">
                    <a:moveTo>
                      <a:pt x="153" y="0"/>
                    </a:moveTo>
                    <a:lnTo>
                      <a:pt x="1" y="50"/>
                    </a:lnTo>
                    <a:lnTo>
                      <a:pt x="285" y="931"/>
                    </a:lnTo>
                    <a:lnTo>
                      <a:pt x="438" y="884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4897850" y="1291675"/>
                <a:ext cx="11525" cy="25025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001" extrusionOk="0">
                    <a:moveTo>
                      <a:pt x="151" y="0"/>
                    </a:moveTo>
                    <a:lnTo>
                      <a:pt x="0" y="50"/>
                    </a:lnTo>
                    <a:lnTo>
                      <a:pt x="308" y="1001"/>
                    </a:lnTo>
                    <a:lnTo>
                      <a:pt x="461" y="955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4729675" y="1341500"/>
                <a:ext cx="11775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471" h="1033" extrusionOk="0">
                    <a:moveTo>
                      <a:pt x="151" y="0"/>
                    </a:moveTo>
                    <a:lnTo>
                      <a:pt x="0" y="49"/>
                    </a:lnTo>
                    <a:lnTo>
                      <a:pt x="318" y="1032"/>
                    </a:lnTo>
                    <a:lnTo>
                      <a:pt x="470" y="987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4780675" y="1325000"/>
                <a:ext cx="12125" cy="2685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074" extrusionOk="0">
                    <a:moveTo>
                      <a:pt x="152" y="1"/>
                    </a:moveTo>
                    <a:lnTo>
                      <a:pt x="1" y="49"/>
                    </a:lnTo>
                    <a:lnTo>
                      <a:pt x="332" y="1074"/>
                    </a:lnTo>
                    <a:lnTo>
                      <a:pt x="484" y="1027"/>
                    </a:lnTo>
                    <a:lnTo>
                      <a:pt x="1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4853675" y="1296850"/>
                <a:ext cx="13950" cy="3247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299" extrusionOk="0">
                    <a:moveTo>
                      <a:pt x="152" y="1"/>
                    </a:moveTo>
                    <a:lnTo>
                      <a:pt x="1" y="51"/>
                    </a:lnTo>
                    <a:lnTo>
                      <a:pt x="405" y="1298"/>
                    </a:lnTo>
                    <a:lnTo>
                      <a:pt x="558" y="1251"/>
                    </a:lnTo>
                    <a:lnTo>
                      <a:pt x="15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4691125" y="1353925"/>
                <a:ext cx="115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003" extrusionOk="0">
                    <a:moveTo>
                      <a:pt x="151" y="0"/>
                    </a:moveTo>
                    <a:lnTo>
                      <a:pt x="1" y="50"/>
                    </a:lnTo>
                    <a:lnTo>
                      <a:pt x="308" y="1003"/>
                    </a:lnTo>
                    <a:lnTo>
                      <a:pt x="461" y="958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" name="Google Shape;98;p2"/>
            <p:cNvGrpSpPr/>
            <p:nvPr/>
          </p:nvGrpSpPr>
          <p:grpSpPr>
            <a:xfrm>
              <a:off x="1761525" y="1553950"/>
              <a:ext cx="465775" cy="516625"/>
              <a:chOff x="2023150" y="833325"/>
              <a:chExt cx="465775" cy="516625"/>
            </a:xfrm>
          </p:grpSpPr>
          <p:sp>
            <p:nvSpPr>
              <p:cNvPr id="99" name="Google Shape;99;p2"/>
              <p:cNvSpPr/>
              <p:nvPr/>
            </p:nvSpPr>
            <p:spPr>
              <a:xfrm>
                <a:off x="2077225" y="929925"/>
                <a:ext cx="344450" cy="3568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14274" extrusionOk="0">
                    <a:moveTo>
                      <a:pt x="8869" y="0"/>
                    </a:moveTo>
                    <a:lnTo>
                      <a:pt x="8653" y="255"/>
                    </a:lnTo>
                    <a:lnTo>
                      <a:pt x="0" y="10480"/>
                    </a:lnTo>
                    <a:lnTo>
                      <a:pt x="4613" y="14274"/>
                    </a:lnTo>
                    <a:lnTo>
                      <a:pt x="13778" y="3941"/>
                    </a:lnTo>
                    <a:lnTo>
                      <a:pt x="8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2292200" y="833325"/>
                <a:ext cx="196725" cy="215175"/>
              </a:xfrm>
              <a:custGeom>
                <a:avLst/>
                <a:gdLst/>
                <a:ahLst/>
                <a:cxnLst/>
                <a:rect l="l" t="t" r="r" b="b"/>
                <a:pathLst>
                  <a:path w="7869" h="8607" extrusionOk="0">
                    <a:moveTo>
                      <a:pt x="7869" y="0"/>
                    </a:moveTo>
                    <a:lnTo>
                      <a:pt x="270" y="3864"/>
                    </a:lnTo>
                    <a:lnTo>
                      <a:pt x="0" y="6737"/>
                    </a:lnTo>
                    <a:lnTo>
                      <a:pt x="2494" y="6746"/>
                    </a:lnTo>
                    <a:lnTo>
                      <a:pt x="2367" y="8606"/>
                    </a:lnTo>
                    <a:lnTo>
                      <a:pt x="5179" y="7805"/>
                    </a:lnTo>
                    <a:lnTo>
                      <a:pt x="786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2386625" y="833325"/>
                <a:ext cx="10230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4303" extrusionOk="0">
                    <a:moveTo>
                      <a:pt x="4092" y="0"/>
                    </a:moveTo>
                    <a:lnTo>
                      <a:pt x="0" y="2080"/>
                    </a:lnTo>
                    <a:lnTo>
                      <a:pt x="2609" y="4303"/>
                    </a:lnTo>
                    <a:lnTo>
                      <a:pt x="40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023150" y="1191825"/>
                <a:ext cx="169550" cy="158125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6325" extrusionOk="0">
                    <a:moveTo>
                      <a:pt x="2168" y="0"/>
                    </a:moveTo>
                    <a:lnTo>
                      <a:pt x="1" y="2560"/>
                    </a:lnTo>
                    <a:lnTo>
                      <a:pt x="4535" y="6325"/>
                    </a:lnTo>
                    <a:lnTo>
                      <a:pt x="6782" y="3791"/>
                    </a:ln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2056475" y="1174100"/>
                <a:ext cx="160250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6410" h="5340" extrusionOk="0">
                    <a:moveTo>
                      <a:pt x="777" y="1"/>
                    </a:moveTo>
                    <a:cubicBezTo>
                      <a:pt x="577" y="1"/>
                      <a:pt x="378" y="88"/>
                      <a:pt x="242" y="255"/>
                    </a:cubicBezTo>
                    <a:cubicBezTo>
                      <a:pt x="0" y="552"/>
                      <a:pt x="44" y="987"/>
                      <a:pt x="340" y="1229"/>
                    </a:cubicBezTo>
                    <a:lnTo>
                      <a:pt x="5196" y="5183"/>
                    </a:lnTo>
                    <a:cubicBezTo>
                      <a:pt x="5325" y="5288"/>
                      <a:pt x="5480" y="5339"/>
                      <a:pt x="5633" y="5339"/>
                    </a:cubicBezTo>
                    <a:cubicBezTo>
                      <a:pt x="5834" y="5339"/>
                      <a:pt x="6033" y="5252"/>
                      <a:pt x="6169" y="5085"/>
                    </a:cubicBezTo>
                    <a:cubicBezTo>
                      <a:pt x="6410" y="4788"/>
                      <a:pt x="6365" y="4353"/>
                      <a:pt x="6070" y="4111"/>
                    </a:cubicBezTo>
                    <a:lnTo>
                      <a:pt x="1214" y="157"/>
                    </a:lnTo>
                    <a:cubicBezTo>
                      <a:pt x="1086" y="52"/>
                      <a:pt x="931" y="1"/>
                      <a:pt x="7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2111700" y="997675"/>
                <a:ext cx="185000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7400" h="8327" extrusionOk="0">
                    <a:moveTo>
                      <a:pt x="7040" y="1"/>
                    </a:moveTo>
                    <a:lnTo>
                      <a:pt x="0" y="8010"/>
                    </a:lnTo>
                    <a:lnTo>
                      <a:pt x="360" y="8326"/>
                    </a:lnTo>
                    <a:lnTo>
                      <a:pt x="7400" y="318"/>
                    </a:lnTo>
                    <a:lnTo>
                      <a:pt x="704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2171675" y="1044550"/>
                <a:ext cx="184250" cy="210225"/>
              </a:xfrm>
              <a:custGeom>
                <a:avLst/>
                <a:gdLst/>
                <a:ahLst/>
                <a:cxnLst/>
                <a:rect l="l" t="t" r="r" b="b"/>
                <a:pathLst>
                  <a:path w="7370" h="8409" extrusionOk="0">
                    <a:moveTo>
                      <a:pt x="7007" y="0"/>
                    </a:moveTo>
                    <a:lnTo>
                      <a:pt x="1" y="8094"/>
                    </a:lnTo>
                    <a:lnTo>
                      <a:pt x="363" y="8408"/>
                    </a:lnTo>
                    <a:lnTo>
                      <a:pt x="7370" y="314"/>
                    </a:lnTo>
                    <a:lnTo>
                      <a:pt x="70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6" name="Google Shape;106;p2"/>
            <p:cNvGrpSpPr/>
            <p:nvPr/>
          </p:nvGrpSpPr>
          <p:grpSpPr>
            <a:xfrm>
              <a:off x="772988" y="2571750"/>
              <a:ext cx="731475" cy="850500"/>
              <a:chOff x="1371925" y="1418125"/>
              <a:chExt cx="731475" cy="850500"/>
            </a:xfrm>
          </p:grpSpPr>
          <p:grpSp>
            <p:nvGrpSpPr>
              <p:cNvPr id="107" name="Google Shape;107;p2"/>
              <p:cNvGrpSpPr/>
              <p:nvPr/>
            </p:nvGrpSpPr>
            <p:grpSpPr>
              <a:xfrm>
                <a:off x="1371925" y="1418125"/>
                <a:ext cx="731475" cy="850500"/>
                <a:chOff x="1371925" y="1418125"/>
                <a:chExt cx="731475" cy="850500"/>
              </a:xfrm>
            </p:grpSpPr>
            <p:sp>
              <p:nvSpPr>
                <p:cNvPr id="108" name="Google Shape;108;p2"/>
                <p:cNvSpPr/>
                <p:nvPr/>
              </p:nvSpPr>
              <p:spPr>
                <a:xfrm>
                  <a:off x="1371925" y="1418125"/>
                  <a:ext cx="731475" cy="72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9" h="28980" extrusionOk="0">
                      <a:moveTo>
                        <a:pt x="13763" y="1"/>
                      </a:moveTo>
                      <a:cubicBezTo>
                        <a:pt x="13734" y="1"/>
                        <a:pt x="13705" y="2"/>
                        <a:pt x="13674" y="6"/>
                      </a:cubicBezTo>
                      <a:cubicBezTo>
                        <a:pt x="9538" y="450"/>
                        <a:pt x="5808" y="2565"/>
                        <a:pt x="3338" y="5921"/>
                      </a:cubicBezTo>
                      <a:cubicBezTo>
                        <a:pt x="857" y="9293"/>
                        <a:pt x="0" y="13699"/>
                        <a:pt x="941" y="17770"/>
                      </a:cubicBezTo>
                      <a:cubicBezTo>
                        <a:pt x="1841" y="21669"/>
                        <a:pt x="4420" y="25099"/>
                        <a:pt x="7891" y="27080"/>
                      </a:cubicBezTo>
                      <a:cubicBezTo>
                        <a:pt x="10088" y="28333"/>
                        <a:pt x="12602" y="28979"/>
                        <a:pt x="15118" y="28979"/>
                      </a:cubicBezTo>
                      <a:cubicBezTo>
                        <a:pt x="16755" y="28979"/>
                        <a:pt x="18393" y="28706"/>
                        <a:pt x="19943" y="28148"/>
                      </a:cubicBezTo>
                      <a:cubicBezTo>
                        <a:pt x="24407" y="26544"/>
                        <a:pt x="27845" y="22824"/>
                        <a:pt x="29109" y="18255"/>
                      </a:cubicBezTo>
                      <a:cubicBezTo>
                        <a:pt x="29259" y="17717"/>
                        <a:pt x="28814" y="17364"/>
                        <a:pt x="28383" y="17364"/>
                      </a:cubicBezTo>
                      <a:cubicBezTo>
                        <a:pt x="28099" y="17364"/>
                        <a:pt x="27821" y="17517"/>
                        <a:pt x="27722" y="17872"/>
                      </a:cubicBezTo>
                      <a:cubicBezTo>
                        <a:pt x="26712" y="21531"/>
                        <a:pt x="24174" y="24593"/>
                        <a:pt x="20760" y="26256"/>
                      </a:cubicBezTo>
                      <a:cubicBezTo>
                        <a:pt x="18998" y="27116"/>
                        <a:pt x="17039" y="27547"/>
                        <a:pt x="15081" y="27547"/>
                      </a:cubicBezTo>
                      <a:cubicBezTo>
                        <a:pt x="13276" y="27547"/>
                        <a:pt x="11470" y="27181"/>
                        <a:pt x="9819" y="26447"/>
                      </a:cubicBezTo>
                      <a:cubicBezTo>
                        <a:pt x="6536" y="24989"/>
                        <a:pt x="3905" y="22188"/>
                        <a:pt x="2728" y="18783"/>
                      </a:cubicBezTo>
                      <a:cubicBezTo>
                        <a:pt x="1502" y="15232"/>
                        <a:pt x="1844" y="11252"/>
                        <a:pt x="3710" y="7985"/>
                      </a:cubicBezTo>
                      <a:cubicBezTo>
                        <a:pt x="5776" y="4367"/>
                        <a:pt x="9527" y="1890"/>
                        <a:pt x="13674" y="1444"/>
                      </a:cubicBezTo>
                      <a:cubicBezTo>
                        <a:pt x="14554" y="1349"/>
                        <a:pt x="14592" y="1"/>
                        <a:pt x="1376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" name="Google Shape;109;p2"/>
                <p:cNvSpPr/>
                <p:nvPr/>
              </p:nvSpPr>
              <p:spPr>
                <a:xfrm>
                  <a:off x="1877775" y="2078375"/>
                  <a:ext cx="82800" cy="13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12" h="5546" extrusionOk="0">
                      <a:moveTo>
                        <a:pt x="787" y="0"/>
                      </a:moveTo>
                      <a:cubicBezTo>
                        <a:pt x="467" y="0"/>
                        <a:pt x="174" y="194"/>
                        <a:pt x="80" y="522"/>
                      </a:cubicBezTo>
                      <a:cubicBezTo>
                        <a:pt x="1" y="798"/>
                        <a:pt x="124" y="1027"/>
                        <a:pt x="222" y="1274"/>
                      </a:cubicBezTo>
                      <a:cubicBezTo>
                        <a:pt x="355" y="1602"/>
                        <a:pt x="491" y="1929"/>
                        <a:pt x="625" y="2256"/>
                      </a:cubicBezTo>
                      <a:cubicBezTo>
                        <a:pt x="932" y="3000"/>
                        <a:pt x="1240" y="3744"/>
                        <a:pt x="1551" y="4486"/>
                      </a:cubicBezTo>
                      <a:cubicBezTo>
                        <a:pt x="1624" y="4661"/>
                        <a:pt x="1695" y="4836"/>
                        <a:pt x="1769" y="5011"/>
                      </a:cubicBezTo>
                      <a:cubicBezTo>
                        <a:pt x="1889" y="5299"/>
                        <a:pt x="2144" y="5546"/>
                        <a:pt x="2458" y="5546"/>
                      </a:cubicBezTo>
                      <a:cubicBezTo>
                        <a:pt x="2521" y="5546"/>
                        <a:pt x="2587" y="5536"/>
                        <a:pt x="2654" y="5514"/>
                      </a:cubicBezTo>
                      <a:cubicBezTo>
                        <a:pt x="2986" y="5407"/>
                        <a:pt x="3311" y="5001"/>
                        <a:pt x="3157" y="4629"/>
                      </a:cubicBezTo>
                      <a:cubicBezTo>
                        <a:pt x="2661" y="3442"/>
                        <a:pt x="2164" y="2255"/>
                        <a:pt x="1681" y="1065"/>
                      </a:cubicBezTo>
                      <a:cubicBezTo>
                        <a:pt x="1614" y="901"/>
                        <a:pt x="1491" y="701"/>
                        <a:pt x="1467" y="523"/>
                      </a:cubicBezTo>
                      <a:lnTo>
                        <a:pt x="1467" y="537"/>
                      </a:lnTo>
                      <a:lnTo>
                        <a:pt x="1467" y="537"/>
                      </a:lnTo>
                      <a:cubicBezTo>
                        <a:pt x="1403" y="293"/>
                        <a:pt x="1216" y="78"/>
                        <a:pt x="965" y="20"/>
                      </a:cubicBezTo>
                      <a:cubicBezTo>
                        <a:pt x="905" y="7"/>
                        <a:pt x="846" y="0"/>
                        <a:pt x="78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" name="Google Shape;110;p2"/>
                <p:cNvSpPr/>
                <p:nvPr/>
              </p:nvSpPr>
              <p:spPr>
                <a:xfrm>
                  <a:off x="1790800" y="2135450"/>
                  <a:ext cx="297150" cy="13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86" h="5327" extrusionOk="0">
                      <a:moveTo>
                        <a:pt x="10996" y="1"/>
                      </a:moveTo>
                      <a:cubicBezTo>
                        <a:pt x="10916" y="1"/>
                        <a:pt x="10830" y="17"/>
                        <a:pt x="10738" y="52"/>
                      </a:cubicBezTo>
                      <a:cubicBezTo>
                        <a:pt x="7827" y="1171"/>
                        <a:pt x="4917" y="2292"/>
                        <a:pt x="2006" y="3412"/>
                      </a:cubicBezTo>
                      <a:cubicBezTo>
                        <a:pt x="1593" y="3571"/>
                        <a:pt x="1179" y="3731"/>
                        <a:pt x="765" y="3889"/>
                      </a:cubicBezTo>
                      <a:cubicBezTo>
                        <a:pt x="1" y="4183"/>
                        <a:pt x="217" y="5326"/>
                        <a:pt x="890" y="5326"/>
                      </a:cubicBezTo>
                      <a:cubicBezTo>
                        <a:pt x="970" y="5326"/>
                        <a:pt x="1056" y="5310"/>
                        <a:pt x="1148" y="5275"/>
                      </a:cubicBezTo>
                      <a:cubicBezTo>
                        <a:pt x="4059" y="4156"/>
                        <a:pt x="6969" y="3034"/>
                        <a:pt x="9880" y="1915"/>
                      </a:cubicBezTo>
                      <a:cubicBezTo>
                        <a:pt x="10293" y="1756"/>
                        <a:pt x="10706" y="1596"/>
                        <a:pt x="11120" y="1439"/>
                      </a:cubicBezTo>
                      <a:cubicBezTo>
                        <a:pt x="11885" y="1144"/>
                        <a:pt x="11669" y="1"/>
                        <a:pt x="1099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11" name="Google Shape;111;p2"/>
              <p:cNvSpPr/>
              <p:nvPr/>
            </p:nvSpPr>
            <p:spPr>
              <a:xfrm>
                <a:off x="1456175" y="1485950"/>
                <a:ext cx="587075" cy="587075"/>
              </a:xfrm>
              <a:custGeom>
                <a:avLst/>
                <a:gdLst/>
                <a:ahLst/>
                <a:cxnLst/>
                <a:rect l="l" t="t" r="r" b="b"/>
                <a:pathLst>
                  <a:path w="23483" h="23483" extrusionOk="0">
                    <a:moveTo>
                      <a:pt x="11742" y="0"/>
                    </a:moveTo>
                    <a:cubicBezTo>
                      <a:pt x="8628" y="0"/>
                      <a:pt x="5641" y="1238"/>
                      <a:pt x="3439" y="3440"/>
                    </a:cubicBezTo>
                    <a:cubicBezTo>
                      <a:pt x="1239" y="5642"/>
                      <a:pt x="1" y="8628"/>
                      <a:pt x="1" y="11742"/>
                    </a:cubicBezTo>
                    <a:cubicBezTo>
                      <a:pt x="1" y="14855"/>
                      <a:pt x="1239" y="17842"/>
                      <a:pt x="3439" y="20044"/>
                    </a:cubicBezTo>
                    <a:cubicBezTo>
                      <a:pt x="5641" y="22246"/>
                      <a:pt x="8628" y="23482"/>
                      <a:pt x="11742" y="23482"/>
                    </a:cubicBezTo>
                    <a:cubicBezTo>
                      <a:pt x="14856" y="23482"/>
                      <a:pt x="17842" y="22246"/>
                      <a:pt x="20044" y="20044"/>
                    </a:cubicBezTo>
                    <a:cubicBezTo>
                      <a:pt x="22245" y="17842"/>
                      <a:pt x="23483" y="14855"/>
                      <a:pt x="23483" y="11742"/>
                    </a:cubicBezTo>
                    <a:cubicBezTo>
                      <a:pt x="23483" y="8628"/>
                      <a:pt x="22245" y="5642"/>
                      <a:pt x="20044" y="3440"/>
                    </a:cubicBezTo>
                    <a:cubicBezTo>
                      <a:pt x="17842" y="1238"/>
                      <a:pt x="14856" y="0"/>
                      <a:pt x="117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1619575" y="1532275"/>
                <a:ext cx="302075" cy="177025"/>
              </a:xfrm>
              <a:custGeom>
                <a:avLst/>
                <a:gdLst/>
                <a:ahLst/>
                <a:cxnLst/>
                <a:rect l="l" t="t" r="r" b="b"/>
                <a:pathLst>
                  <a:path w="12083" h="7081" extrusionOk="0">
                    <a:moveTo>
                      <a:pt x="8509" y="0"/>
                    </a:moveTo>
                    <a:cubicBezTo>
                      <a:pt x="6824" y="0"/>
                      <a:pt x="5892" y="1824"/>
                      <a:pt x="4687" y="1824"/>
                    </a:cubicBezTo>
                    <a:cubicBezTo>
                      <a:pt x="4547" y="1824"/>
                      <a:pt x="4403" y="1800"/>
                      <a:pt x="4255" y="1745"/>
                    </a:cubicBezTo>
                    <a:cubicBezTo>
                      <a:pt x="3845" y="1594"/>
                      <a:pt x="3417" y="1517"/>
                      <a:pt x="3009" y="1517"/>
                    </a:cubicBezTo>
                    <a:cubicBezTo>
                      <a:pt x="1883" y="1517"/>
                      <a:pt x="899" y="2095"/>
                      <a:pt x="810" y="3273"/>
                    </a:cubicBezTo>
                    <a:cubicBezTo>
                      <a:pt x="810" y="3273"/>
                      <a:pt x="1" y="5757"/>
                      <a:pt x="2797" y="6123"/>
                    </a:cubicBezTo>
                    <a:cubicBezTo>
                      <a:pt x="2911" y="6138"/>
                      <a:pt x="3022" y="6145"/>
                      <a:pt x="3131" y="6145"/>
                    </a:cubicBezTo>
                    <a:cubicBezTo>
                      <a:pt x="4249" y="6145"/>
                      <a:pt x="5128" y="5432"/>
                      <a:pt x="5983" y="5432"/>
                    </a:cubicBezTo>
                    <a:cubicBezTo>
                      <a:pt x="6404" y="5432"/>
                      <a:pt x="6820" y="5605"/>
                      <a:pt x="7256" y="6123"/>
                    </a:cubicBezTo>
                    <a:cubicBezTo>
                      <a:pt x="7831" y="6805"/>
                      <a:pt x="8500" y="7081"/>
                      <a:pt x="9144" y="7081"/>
                    </a:cubicBezTo>
                    <a:cubicBezTo>
                      <a:pt x="10684" y="7081"/>
                      <a:pt x="12082" y="5508"/>
                      <a:pt x="11715" y="4137"/>
                    </a:cubicBezTo>
                    <a:cubicBezTo>
                      <a:pt x="11196" y="2191"/>
                      <a:pt x="11147" y="448"/>
                      <a:pt x="8958" y="42"/>
                    </a:cubicBezTo>
                    <a:cubicBezTo>
                      <a:pt x="8802" y="13"/>
                      <a:pt x="8653" y="0"/>
                      <a:pt x="85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1951275" y="1594800"/>
                <a:ext cx="92050" cy="194100"/>
              </a:xfrm>
              <a:custGeom>
                <a:avLst/>
                <a:gdLst/>
                <a:ahLst/>
                <a:cxnLst/>
                <a:rect l="l" t="t" r="r" b="b"/>
                <a:pathLst>
                  <a:path w="3682" h="7764" extrusionOk="0">
                    <a:moveTo>
                      <a:pt x="1064" y="1"/>
                    </a:moveTo>
                    <a:cubicBezTo>
                      <a:pt x="444" y="484"/>
                      <a:pt x="1" y="1206"/>
                      <a:pt x="395" y="2244"/>
                    </a:cubicBezTo>
                    <a:cubicBezTo>
                      <a:pt x="1287" y="4597"/>
                      <a:pt x="2665" y="3704"/>
                      <a:pt x="2341" y="5974"/>
                    </a:cubicBezTo>
                    <a:cubicBezTo>
                      <a:pt x="2196" y="6990"/>
                      <a:pt x="2831" y="7615"/>
                      <a:pt x="3671" y="7764"/>
                    </a:cubicBezTo>
                    <a:cubicBezTo>
                      <a:pt x="3675" y="7637"/>
                      <a:pt x="3681" y="7513"/>
                      <a:pt x="3681" y="7387"/>
                    </a:cubicBezTo>
                    <a:cubicBezTo>
                      <a:pt x="3681" y="4587"/>
                      <a:pt x="2700" y="2019"/>
                      <a:pt x="10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1462850" y="1769725"/>
                <a:ext cx="371675" cy="297925"/>
              </a:xfrm>
              <a:custGeom>
                <a:avLst/>
                <a:gdLst/>
                <a:ahLst/>
                <a:cxnLst/>
                <a:rect l="l" t="t" r="r" b="b"/>
                <a:pathLst>
                  <a:path w="14867" h="11917" extrusionOk="0">
                    <a:moveTo>
                      <a:pt x="10623" y="1"/>
                    </a:moveTo>
                    <a:cubicBezTo>
                      <a:pt x="10405" y="1"/>
                      <a:pt x="10183" y="11"/>
                      <a:pt x="9957" y="31"/>
                    </a:cubicBezTo>
                    <a:cubicBezTo>
                      <a:pt x="7812" y="219"/>
                      <a:pt x="7729" y="1094"/>
                      <a:pt x="5857" y="1094"/>
                    </a:cubicBezTo>
                    <a:cubicBezTo>
                      <a:pt x="5320" y="1094"/>
                      <a:pt x="4636" y="1022"/>
                      <a:pt x="3714" y="841"/>
                    </a:cubicBezTo>
                    <a:cubicBezTo>
                      <a:pt x="3415" y="783"/>
                      <a:pt x="3136" y="755"/>
                      <a:pt x="2878" y="755"/>
                    </a:cubicBezTo>
                    <a:cubicBezTo>
                      <a:pt x="1279" y="755"/>
                      <a:pt x="441" y="1798"/>
                      <a:pt x="0" y="2876"/>
                    </a:cubicBezTo>
                    <a:cubicBezTo>
                      <a:pt x="987" y="7452"/>
                      <a:pt x="4638" y="11033"/>
                      <a:pt x="9250" y="11917"/>
                    </a:cubicBezTo>
                    <a:cubicBezTo>
                      <a:pt x="10369" y="10994"/>
                      <a:pt x="11254" y="9600"/>
                      <a:pt x="11477" y="8625"/>
                    </a:cubicBezTo>
                    <a:cubicBezTo>
                      <a:pt x="11940" y="6598"/>
                      <a:pt x="12068" y="7491"/>
                      <a:pt x="13526" y="4247"/>
                    </a:cubicBezTo>
                    <a:cubicBezTo>
                      <a:pt x="14867" y="1269"/>
                      <a:pt x="13062" y="1"/>
                      <a:pt x="106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1791850" y="1817350"/>
                <a:ext cx="242825" cy="252600"/>
              </a:xfrm>
              <a:custGeom>
                <a:avLst/>
                <a:gdLst/>
                <a:ahLst/>
                <a:cxnLst/>
                <a:rect l="l" t="t" r="r" b="b"/>
                <a:pathLst>
                  <a:path w="9713" h="10104" extrusionOk="0">
                    <a:moveTo>
                      <a:pt x="7392" y="1"/>
                    </a:moveTo>
                    <a:cubicBezTo>
                      <a:pt x="5970" y="1"/>
                      <a:pt x="4500" y="984"/>
                      <a:pt x="4283" y="2530"/>
                    </a:cubicBezTo>
                    <a:cubicBezTo>
                      <a:pt x="3896" y="5295"/>
                      <a:pt x="4324" y="5925"/>
                      <a:pt x="1492" y="7688"/>
                    </a:cubicBezTo>
                    <a:cubicBezTo>
                      <a:pt x="410" y="8362"/>
                      <a:pt x="35" y="9252"/>
                      <a:pt x="0" y="10103"/>
                    </a:cubicBezTo>
                    <a:cubicBezTo>
                      <a:pt x="4752" y="9421"/>
                      <a:pt x="8581" y="5897"/>
                      <a:pt x="9713" y="1307"/>
                    </a:cubicBezTo>
                    <a:cubicBezTo>
                      <a:pt x="9183" y="400"/>
                      <a:pt x="8297" y="1"/>
                      <a:pt x="73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6" name="Google Shape;116;p2"/>
            <p:cNvGrpSpPr/>
            <p:nvPr/>
          </p:nvGrpSpPr>
          <p:grpSpPr>
            <a:xfrm>
              <a:off x="1928375" y="2889925"/>
              <a:ext cx="298925" cy="214150"/>
              <a:chOff x="2286875" y="1602850"/>
              <a:chExt cx="298925" cy="214150"/>
            </a:xfrm>
          </p:grpSpPr>
          <p:sp>
            <p:nvSpPr>
              <p:cNvPr id="117" name="Google Shape;117;p2"/>
              <p:cNvSpPr/>
              <p:nvPr/>
            </p:nvSpPr>
            <p:spPr>
              <a:xfrm>
                <a:off x="2286875" y="1602850"/>
                <a:ext cx="258450" cy="214150"/>
              </a:xfrm>
              <a:custGeom>
                <a:avLst/>
                <a:gdLst/>
                <a:ahLst/>
                <a:cxnLst/>
                <a:rect l="l" t="t" r="r" b="b"/>
                <a:pathLst>
                  <a:path w="10338" h="8566" extrusionOk="0">
                    <a:moveTo>
                      <a:pt x="5042" y="1"/>
                    </a:moveTo>
                    <a:cubicBezTo>
                      <a:pt x="5022" y="1"/>
                      <a:pt x="5001" y="1"/>
                      <a:pt x="4980" y="3"/>
                    </a:cubicBezTo>
                    <a:cubicBezTo>
                      <a:pt x="3651" y="92"/>
                      <a:pt x="4203" y="1226"/>
                      <a:pt x="4115" y="1876"/>
                    </a:cubicBezTo>
                    <a:cubicBezTo>
                      <a:pt x="4096" y="2010"/>
                      <a:pt x="4028" y="2064"/>
                      <a:pt x="3920" y="2064"/>
                    </a:cubicBezTo>
                    <a:cubicBezTo>
                      <a:pt x="3506" y="2064"/>
                      <a:pt x="2518" y="1251"/>
                      <a:pt x="1659" y="1060"/>
                    </a:cubicBezTo>
                    <a:cubicBezTo>
                      <a:pt x="1517" y="1028"/>
                      <a:pt x="1383" y="1013"/>
                      <a:pt x="1258" y="1013"/>
                    </a:cubicBezTo>
                    <a:cubicBezTo>
                      <a:pt x="430" y="1013"/>
                      <a:pt x="1" y="1672"/>
                      <a:pt x="405" y="2564"/>
                    </a:cubicBezTo>
                    <a:cubicBezTo>
                      <a:pt x="880" y="3609"/>
                      <a:pt x="3139" y="3667"/>
                      <a:pt x="2764" y="4254"/>
                    </a:cubicBezTo>
                    <a:cubicBezTo>
                      <a:pt x="2390" y="4841"/>
                      <a:pt x="706" y="4579"/>
                      <a:pt x="1174" y="5859"/>
                    </a:cubicBezTo>
                    <a:cubicBezTo>
                      <a:pt x="1344" y="6320"/>
                      <a:pt x="1840" y="6454"/>
                      <a:pt x="2422" y="6454"/>
                    </a:cubicBezTo>
                    <a:cubicBezTo>
                      <a:pt x="3222" y="6454"/>
                      <a:pt x="4183" y="6201"/>
                      <a:pt x="4675" y="6201"/>
                    </a:cubicBezTo>
                    <a:cubicBezTo>
                      <a:pt x="4837" y="6201"/>
                      <a:pt x="4949" y="6229"/>
                      <a:pt x="4985" y="6303"/>
                    </a:cubicBezTo>
                    <a:cubicBezTo>
                      <a:pt x="5215" y="6761"/>
                      <a:pt x="3939" y="7580"/>
                      <a:pt x="4084" y="8025"/>
                    </a:cubicBezTo>
                    <a:cubicBezTo>
                      <a:pt x="4177" y="8313"/>
                      <a:pt x="4370" y="8565"/>
                      <a:pt x="5007" y="8565"/>
                    </a:cubicBezTo>
                    <a:cubicBezTo>
                      <a:pt x="5351" y="8565"/>
                      <a:pt x="5824" y="8492"/>
                      <a:pt x="6480" y="8311"/>
                    </a:cubicBezTo>
                    <a:cubicBezTo>
                      <a:pt x="8355" y="7795"/>
                      <a:pt x="9800" y="6592"/>
                      <a:pt x="9800" y="6592"/>
                    </a:cubicBezTo>
                    <a:cubicBezTo>
                      <a:pt x="10338" y="5857"/>
                      <a:pt x="9849" y="1728"/>
                      <a:pt x="8550" y="1728"/>
                    </a:cubicBezTo>
                    <a:cubicBezTo>
                      <a:pt x="8502" y="1728"/>
                      <a:pt x="8452" y="1734"/>
                      <a:pt x="8401" y="1746"/>
                    </a:cubicBezTo>
                    <a:cubicBezTo>
                      <a:pt x="6992" y="2076"/>
                      <a:pt x="8432" y="3459"/>
                      <a:pt x="7356" y="3606"/>
                    </a:cubicBezTo>
                    <a:cubicBezTo>
                      <a:pt x="7335" y="3609"/>
                      <a:pt x="7316" y="3610"/>
                      <a:pt x="7297" y="3610"/>
                    </a:cubicBezTo>
                    <a:cubicBezTo>
                      <a:pt x="6301" y="3610"/>
                      <a:pt x="6502" y="1"/>
                      <a:pt x="50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2399325" y="1697650"/>
                <a:ext cx="186475" cy="99050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3962" extrusionOk="0">
                    <a:moveTo>
                      <a:pt x="272" y="1"/>
                    </a:moveTo>
                    <a:cubicBezTo>
                      <a:pt x="109" y="1"/>
                      <a:pt x="1" y="242"/>
                      <a:pt x="176" y="333"/>
                    </a:cubicBezTo>
                    <a:cubicBezTo>
                      <a:pt x="2484" y="1535"/>
                      <a:pt x="4793" y="2736"/>
                      <a:pt x="7101" y="3939"/>
                    </a:cubicBezTo>
                    <a:cubicBezTo>
                      <a:pt x="7131" y="3954"/>
                      <a:pt x="7160" y="3961"/>
                      <a:pt x="7187" y="3961"/>
                    </a:cubicBezTo>
                    <a:cubicBezTo>
                      <a:pt x="7351" y="3961"/>
                      <a:pt x="7459" y="3720"/>
                      <a:pt x="7283" y="3629"/>
                    </a:cubicBezTo>
                    <a:cubicBezTo>
                      <a:pt x="4975" y="2427"/>
                      <a:pt x="2666" y="1226"/>
                      <a:pt x="357" y="23"/>
                    </a:cubicBezTo>
                    <a:cubicBezTo>
                      <a:pt x="328" y="8"/>
                      <a:pt x="299" y="1"/>
                      <a:pt x="2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9" name="Google Shape;119;p2"/>
            <p:cNvGrpSpPr/>
            <p:nvPr/>
          </p:nvGrpSpPr>
          <p:grpSpPr>
            <a:xfrm>
              <a:off x="6722503" y="3480082"/>
              <a:ext cx="589834" cy="581888"/>
              <a:chOff x="4131400" y="1385250"/>
              <a:chExt cx="606825" cy="598650"/>
            </a:xfrm>
          </p:grpSpPr>
          <p:sp>
            <p:nvSpPr>
              <p:cNvPr id="120" name="Google Shape;120;p2"/>
              <p:cNvSpPr/>
              <p:nvPr/>
            </p:nvSpPr>
            <p:spPr>
              <a:xfrm>
                <a:off x="4131400" y="1513400"/>
                <a:ext cx="606825" cy="470500"/>
              </a:xfrm>
              <a:custGeom>
                <a:avLst/>
                <a:gdLst/>
                <a:ahLst/>
                <a:cxnLst/>
                <a:rect l="l" t="t" r="r" b="b"/>
                <a:pathLst>
                  <a:path w="24273" h="18820" extrusionOk="0">
                    <a:moveTo>
                      <a:pt x="8341" y="0"/>
                    </a:moveTo>
                    <a:cubicBezTo>
                      <a:pt x="6254" y="0"/>
                      <a:pt x="4099" y="1119"/>
                      <a:pt x="2810" y="3467"/>
                    </a:cubicBezTo>
                    <a:cubicBezTo>
                      <a:pt x="0" y="8580"/>
                      <a:pt x="2881" y="14094"/>
                      <a:pt x="2881" y="14094"/>
                    </a:cubicBezTo>
                    <a:cubicBezTo>
                      <a:pt x="4721" y="17178"/>
                      <a:pt x="7635" y="18820"/>
                      <a:pt x="11423" y="18820"/>
                    </a:cubicBezTo>
                    <a:cubicBezTo>
                      <a:pt x="12234" y="18820"/>
                      <a:pt x="13084" y="18745"/>
                      <a:pt x="13973" y="18592"/>
                    </a:cubicBezTo>
                    <a:cubicBezTo>
                      <a:pt x="19015" y="17729"/>
                      <a:pt x="24272" y="9466"/>
                      <a:pt x="20816" y="5666"/>
                    </a:cubicBezTo>
                    <a:cubicBezTo>
                      <a:pt x="19472" y="4189"/>
                      <a:pt x="17987" y="3772"/>
                      <a:pt x="16740" y="3772"/>
                    </a:cubicBezTo>
                    <a:cubicBezTo>
                      <a:pt x="15121" y="3772"/>
                      <a:pt x="13901" y="4474"/>
                      <a:pt x="13901" y="4474"/>
                    </a:cubicBezTo>
                    <a:cubicBezTo>
                      <a:pt x="13161" y="1552"/>
                      <a:pt x="10798" y="0"/>
                      <a:pt x="83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4222825" y="1583650"/>
                <a:ext cx="175200" cy="18125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7250" extrusionOk="0">
                    <a:moveTo>
                      <a:pt x="3692" y="0"/>
                    </a:moveTo>
                    <a:cubicBezTo>
                      <a:pt x="2194" y="0"/>
                      <a:pt x="798" y="1219"/>
                      <a:pt x="424" y="2963"/>
                    </a:cubicBezTo>
                    <a:cubicBezTo>
                      <a:pt x="1" y="4931"/>
                      <a:pt x="1038" y="6822"/>
                      <a:pt x="2739" y="7188"/>
                    </a:cubicBezTo>
                    <a:cubicBezTo>
                      <a:pt x="2932" y="7229"/>
                      <a:pt x="3125" y="7249"/>
                      <a:pt x="3317" y="7249"/>
                    </a:cubicBezTo>
                    <a:cubicBezTo>
                      <a:pt x="4815" y="7249"/>
                      <a:pt x="6211" y="6031"/>
                      <a:pt x="6585" y="4287"/>
                    </a:cubicBezTo>
                    <a:cubicBezTo>
                      <a:pt x="7007" y="2318"/>
                      <a:pt x="5971" y="426"/>
                      <a:pt x="4270" y="62"/>
                    </a:cubicBezTo>
                    <a:cubicBezTo>
                      <a:pt x="4077" y="20"/>
                      <a:pt x="3884" y="0"/>
                      <a:pt x="3692" y="0"/>
                    </a:cubicBezTo>
                    <a:close/>
                  </a:path>
                </a:pathLst>
              </a:custGeom>
              <a:solidFill>
                <a:srgbClr val="FFFFFF">
                  <a:alpha val="340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4443050" y="1459725"/>
                <a:ext cx="139875" cy="206600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8264" extrusionOk="0">
                    <a:moveTo>
                      <a:pt x="4854" y="1"/>
                    </a:moveTo>
                    <a:cubicBezTo>
                      <a:pt x="4691" y="1"/>
                      <a:pt x="4529" y="77"/>
                      <a:pt x="4421" y="261"/>
                    </a:cubicBezTo>
                    <a:cubicBezTo>
                      <a:pt x="3028" y="2660"/>
                      <a:pt x="1636" y="5059"/>
                      <a:pt x="242" y="7457"/>
                    </a:cubicBezTo>
                    <a:cubicBezTo>
                      <a:pt x="0" y="7874"/>
                      <a:pt x="373" y="8263"/>
                      <a:pt x="741" y="8263"/>
                    </a:cubicBezTo>
                    <a:cubicBezTo>
                      <a:pt x="904" y="8263"/>
                      <a:pt x="1067" y="8187"/>
                      <a:pt x="1174" y="8002"/>
                    </a:cubicBezTo>
                    <a:cubicBezTo>
                      <a:pt x="2567" y="5604"/>
                      <a:pt x="3960" y="3204"/>
                      <a:pt x="5353" y="805"/>
                    </a:cubicBezTo>
                    <a:cubicBezTo>
                      <a:pt x="5595" y="389"/>
                      <a:pt x="5222" y="1"/>
                      <a:pt x="48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4432200" y="1385250"/>
                <a:ext cx="110800" cy="151875"/>
              </a:xfrm>
              <a:custGeom>
                <a:avLst/>
                <a:gdLst/>
                <a:ahLst/>
                <a:cxnLst/>
                <a:rect l="l" t="t" r="r" b="b"/>
                <a:pathLst>
                  <a:path w="4432" h="6075" extrusionOk="0">
                    <a:moveTo>
                      <a:pt x="1628" y="0"/>
                    </a:moveTo>
                    <a:cubicBezTo>
                      <a:pt x="1524" y="0"/>
                      <a:pt x="1422" y="15"/>
                      <a:pt x="1322" y="45"/>
                    </a:cubicBezTo>
                    <a:cubicBezTo>
                      <a:pt x="371" y="329"/>
                      <a:pt x="1" y="1899"/>
                      <a:pt x="496" y="3552"/>
                    </a:cubicBezTo>
                    <a:cubicBezTo>
                      <a:pt x="937" y="5031"/>
                      <a:pt x="1922" y="6075"/>
                      <a:pt x="2805" y="6075"/>
                    </a:cubicBezTo>
                    <a:cubicBezTo>
                      <a:pt x="2909" y="6075"/>
                      <a:pt x="3011" y="6060"/>
                      <a:pt x="3111" y="6030"/>
                    </a:cubicBezTo>
                    <a:cubicBezTo>
                      <a:pt x="4062" y="5746"/>
                      <a:pt x="4432" y="4176"/>
                      <a:pt x="3938" y="2523"/>
                    </a:cubicBezTo>
                    <a:cubicBezTo>
                      <a:pt x="3496" y="1044"/>
                      <a:pt x="2512" y="0"/>
                      <a:pt x="162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4" name="Google Shape;124;p2"/>
            <p:cNvGrpSpPr/>
            <p:nvPr/>
          </p:nvGrpSpPr>
          <p:grpSpPr>
            <a:xfrm>
              <a:off x="-438984" y="3584751"/>
              <a:ext cx="3037060" cy="2249141"/>
              <a:chOff x="75004" y="2532151"/>
              <a:chExt cx="3037060" cy="2249141"/>
            </a:xfrm>
          </p:grpSpPr>
          <p:grpSp>
            <p:nvGrpSpPr>
              <p:cNvPr id="125" name="Google Shape;125;p2"/>
              <p:cNvGrpSpPr/>
              <p:nvPr/>
            </p:nvGrpSpPr>
            <p:grpSpPr>
              <a:xfrm rot="925807">
                <a:off x="236870" y="2864556"/>
                <a:ext cx="2713328" cy="1584332"/>
                <a:chOff x="1677050" y="1326500"/>
                <a:chExt cx="2265900" cy="1323075"/>
              </a:xfrm>
            </p:grpSpPr>
            <p:sp>
              <p:nvSpPr>
                <p:cNvPr id="126" name="Google Shape;126;p2"/>
                <p:cNvSpPr/>
                <p:nvPr/>
              </p:nvSpPr>
              <p:spPr>
                <a:xfrm>
                  <a:off x="1677050" y="1326500"/>
                  <a:ext cx="2265900" cy="132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636" h="52923" extrusionOk="0">
                      <a:moveTo>
                        <a:pt x="41008" y="0"/>
                      </a:moveTo>
                      <a:cubicBezTo>
                        <a:pt x="40985" y="0"/>
                        <a:pt x="40962" y="4"/>
                        <a:pt x="40939" y="11"/>
                      </a:cubicBezTo>
                      <a:cubicBezTo>
                        <a:pt x="40013" y="291"/>
                        <a:pt x="39082" y="592"/>
                        <a:pt x="38168" y="905"/>
                      </a:cubicBezTo>
                      <a:cubicBezTo>
                        <a:pt x="38043" y="949"/>
                        <a:pt x="37976" y="1085"/>
                        <a:pt x="38019" y="1210"/>
                      </a:cubicBezTo>
                      <a:cubicBezTo>
                        <a:pt x="38054" y="1310"/>
                        <a:pt x="38145" y="1373"/>
                        <a:pt x="38246" y="1373"/>
                      </a:cubicBezTo>
                      <a:cubicBezTo>
                        <a:pt x="38271" y="1373"/>
                        <a:pt x="38298" y="1368"/>
                        <a:pt x="38325" y="1358"/>
                      </a:cubicBezTo>
                      <a:cubicBezTo>
                        <a:pt x="39233" y="1047"/>
                        <a:pt x="40159" y="748"/>
                        <a:pt x="41079" y="469"/>
                      </a:cubicBezTo>
                      <a:cubicBezTo>
                        <a:pt x="41204" y="431"/>
                        <a:pt x="41277" y="296"/>
                        <a:pt x="41238" y="170"/>
                      </a:cubicBezTo>
                      <a:cubicBezTo>
                        <a:pt x="41207" y="67"/>
                        <a:pt x="41111" y="0"/>
                        <a:pt x="41008" y="0"/>
                      </a:cubicBezTo>
                      <a:close/>
                      <a:moveTo>
                        <a:pt x="35515" y="1880"/>
                      </a:moveTo>
                      <a:cubicBezTo>
                        <a:pt x="35487" y="1880"/>
                        <a:pt x="35458" y="1885"/>
                        <a:pt x="35430" y="1895"/>
                      </a:cubicBezTo>
                      <a:cubicBezTo>
                        <a:pt x="34525" y="2242"/>
                        <a:pt x="33617" y="2607"/>
                        <a:pt x="32730" y="2982"/>
                      </a:cubicBezTo>
                      <a:cubicBezTo>
                        <a:pt x="32608" y="3034"/>
                        <a:pt x="32551" y="3175"/>
                        <a:pt x="32602" y="3297"/>
                      </a:cubicBezTo>
                      <a:cubicBezTo>
                        <a:pt x="32641" y="3388"/>
                        <a:pt x="32730" y="3444"/>
                        <a:pt x="32822" y="3444"/>
                      </a:cubicBezTo>
                      <a:cubicBezTo>
                        <a:pt x="32854" y="3444"/>
                        <a:pt x="32887" y="3438"/>
                        <a:pt x="32915" y="3423"/>
                      </a:cubicBezTo>
                      <a:cubicBezTo>
                        <a:pt x="33798" y="3051"/>
                        <a:pt x="34701" y="2688"/>
                        <a:pt x="35600" y="2344"/>
                      </a:cubicBezTo>
                      <a:cubicBezTo>
                        <a:pt x="35724" y="2296"/>
                        <a:pt x="35785" y="2159"/>
                        <a:pt x="35739" y="2034"/>
                      </a:cubicBezTo>
                      <a:cubicBezTo>
                        <a:pt x="35703" y="1938"/>
                        <a:pt x="35612" y="1880"/>
                        <a:pt x="35515" y="1880"/>
                      </a:cubicBezTo>
                      <a:close/>
                      <a:moveTo>
                        <a:pt x="30170" y="4140"/>
                      </a:moveTo>
                      <a:cubicBezTo>
                        <a:pt x="30136" y="4140"/>
                        <a:pt x="30102" y="4148"/>
                        <a:pt x="30069" y="4163"/>
                      </a:cubicBezTo>
                      <a:cubicBezTo>
                        <a:pt x="29195" y="4568"/>
                        <a:pt x="28315" y="4996"/>
                        <a:pt x="27451" y="5433"/>
                      </a:cubicBezTo>
                      <a:cubicBezTo>
                        <a:pt x="27332" y="5494"/>
                        <a:pt x="27286" y="5638"/>
                        <a:pt x="27345" y="5756"/>
                      </a:cubicBezTo>
                      <a:cubicBezTo>
                        <a:pt x="27388" y="5840"/>
                        <a:pt x="27472" y="5888"/>
                        <a:pt x="27559" y="5888"/>
                      </a:cubicBezTo>
                      <a:cubicBezTo>
                        <a:pt x="27596" y="5888"/>
                        <a:pt x="27633" y="5879"/>
                        <a:pt x="27666" y="5862"/>
                      </a:cubicBezTo>
                      <a:cubicBezTo>
                        <a:pt x="28526" y="5426"/>
                        <a:pt x="29401" y="5001"/>
                        <a:pt x="30270" y="4598"/>
                      </a:cubicBezTo>
                      <a:cubicBezTo>
                        <a:pt x="30391" y="4541"/>
                        <a:pt x="30443" y="4399"/>
                        <a:pt x="30388" y="4278"/>
                      </a:cubicBezTo>
                      <a:cubicBezTo>
                        <a:pt x="30347" y="4192"/>
                        <a:pt x="30260" y="4140"/>
                        <a:pt x="30170" y="4140"/>
                      </a:cubicBezTo>
                      <a:close/>
                      <a:moveTo>
                        <a:pt x="82832" y="7504"/>
                      </a:moveTo>
                      <a:cubicBezTo>
                        <a:pt x="82704" y="7505"/>
                        <a:pt x="82587" y="7605"/>
                        <a:pt x="82583" y="7736"/>
                      </a:cubicBezTo>
                      <a:cubicBezTo>
                        <a:pt x="82579" y="7868"/>
                        <a:pt x="82681" y="7980"/>
                        <a:pt x="82815" y="7984"/>
                      </a:cubicBezTo>
                      <a:cubicBezTo>
                        <a:pt x="83120" y="7994"/>
                        <a:pt x="83427" y="8018"/>
                        <a:pt x="83732" y="8056"/>
                      </a:cubicBezTo>
                      <a:cubicBezTo>
                        <a:pt x="84396" y="8138"/>
                        <a:pt x="85022" y="8280"/>
                        <a:pt x="85590" y="8478"/>
                      </a:cubicBezTo>
                      <a:cubicBezTo>
                        <a:pt x="85617" y="8487"/>
                        <a:pt x="85643" y="8491"/>
                        <a:pt x="85669" y="8491"/>
                      </a:cubicBezTo>
                      <a:cubicBezTo>
                        <a:pt x="85770" y="8491"/>
                        <a:pt x="85861" y="8427"/>
                        <a:pt x="85897" y="8330"/>
                      </a:cubicBezTo>
                      <a:cubicBezTo>
                        <a:pt x="85939" y="8205"/>
                        <a:pt x="85875" y="8069"/>
                        <a:pt x="85748" y="8025"/>
                      </a:cubicBezTo>
                      <a:cubicBezTo>
                        <a:pt x="85148" y="7816"/>
                        <a:pt x="84489" y="7667"/>
                        <a:pt x="83791" y="7580"/>
                      </a:cubicBezTo>
                      <a:cubicBezTo>
                        <a:pt x="83472" y="7540"/>
                        <a:pt x="83150" y="7516"/>
                        <a:pt x="82832" y="7504"/>
                      </a:cubicBezTo>
                      <a:close/>
                      <a:moveTo>
                        <a:pt x="24992" y="6765"/>
                      </a:moveTo>
                      <a:cubicBezTo>
                        <a:pt x="24953" y="6765"/>
                        <a:pt x="24914" y="6775"/>
                        <a:pt x="24877" y="6795"/>
                      </a:cubicBezTo>
                      <a:cubicBezTo>
                        <a:pt x="24041" y="7258"/>
                        <a:pt x="23190" y="7745"/>
                        <a:pt x="22354" y="8245"/>
                      </a:cubicBezTo>
                      <a:cubicBezTo>
                        <a:pt x="22239" y="8313"/>
                        <a:pt x="22202" y="8461"/>
                        <a:pt x="22270" y="8574"/>
                      </a:cubicBezTo>
                      <a:cubicBezTo>
                        <a:pt x="22315" y="8649"/>
                        <a:pt x="22394" y="8691"/>
                        <a:pt x="22477" y="8691"/>
                      </a:cubicBezTo>
                      <a:cubicBezTo>
                        <a:pt x="22518" y="8691"/>
                        <a:pt x="22560" y="8680"/>
                        <a:pt x="22600" y="8657"/>
                      </a:cubicBezTo>
                      <a:cubicBezTo>
                        <a:pt x="23432" y="8160"/>
                        <a:pt x="24277" y="7675"/>
                        <a:pt x="25109" y="7216"/>
                      </a:cubicBezTo>
                      <a:cubicBezTo>
                        <a:pt x="25225" y="7151"/>
                        <a:pt x="25267" y="7005"/>
                        <a:pt x="25204" y="6890"/>
                      </a:cubicBezTo>
                      <a:cubicBezTo>
                        <a:pt x="25159" y="6811"/>
                        <a:pt x="25077" y="6765"/>
                        <a:pt x="24992" y="6765"/>
                      </a:cubicBezTo>
                      <a:close/>
                      <a:moveTo>
                        <a:pt x="79941" y="7774"/>
                      </a:moveTo>
                      <a:cubicBezTo>
                        <a:pt x="79924" y="7774"/>
                        <a:pt x="79907" y="7776"/>
                        <a:pt x="79890" y="7780"/>
                      </a:cubicBezTo>
                      <a:cubicBezTo>
                        <a:pt x="78950" y="7989"/>
                        <a:pt x="78013" y="8314"/>
                        <a:pt x="77103" y="8746"/>
                      </a:cubicBezTo>
                      <a:cubicBezTo>
                        <a:pt x="76983" y="8803"/>
                        <a:pt x="76933" y="8945"/>
                        <a:pt x="76989" y="9065"/>
                      </a:cubicBezTo>
                      <a:cubicBezTo>
                        <a:pt x="77030" y="9152"/>
                        <a:pt x="77116" y="9203"/>
                        <a:pt x="77206" y="9203"/>
                      </a:cubicBezTo>
                      <a:cubicBezTo>
                        <a:pt x="77240" y="9203"/>
                        <a:pt x="77276" y="9195"/>
                        <a:pt x="77310" y="9180"/>
                      </a:cubicBezTo>
                      <a:cubicBezTo>
                        <a:pt x="78187" y="8763"/>
                        <a:pt x="79090" y="8449"/>
                        <a:pt x="79994" y="8248"/>
                      </a:cubicBezTo>
                      <a:cubicBezTo>
                        <a:pt x="80124" y="8218"/>
                        <a:pt x="80204" y="8091"/>
                        <a:pt x="80176" y="7962"/>
                      </a:cubicBezTo>
                      <a:cubicBezTo>
                        <a:pt x="80150" y="7849"/>
                        <a:pt x="80052" y="7774"/>
                        <a:pt x="79941" y="7774"/>
                      </a:cubicBezTo>
                      <a:close/>
                      <a:moveTo>
                        <a:pt x="20011" y="9744"/>
                      </a:moveTo>
                      <a:cubicBezTo>
                        <a:pt x="19967" y="9744"/>
                        <a:pt x="19922" y="9756"/>
                        <a:pt x="19882" y="9782"/>
                      </a:cubicBezTo>
                      <a:cubicBezTo>
                        <a:pt x="19075" y="10304"/>
                        <a:pt x="18261" y="10848"/>
                        <a:pt x="17464" y="11405"/>
                      </a:cubicBezTo>
                      <a:cubicBezTo>
                        <a:pt x="17356" y="11479"/>
                        <a:pt x="17329" y="11628"/>
                        <a:pt x="17404" y="11738"/>
                      </a:cubicBezTo>
                      <a:cubicBezTo>
                        <a:pt x="17452" y="11803"/>
                        <a:pt x="17525" y="11840"/>
                        <a:pt x="17601" y="11840"/>
                      </a:cubicBezTo>
                      <a:cubicBezTo>
                        <a:pt x="17648" y="11840"/>
                        <a:pt x="17696" y="11826"/>
                        <a:pt x="17737" y="11796"/>
                      </a:cubicBezTo>
                      <a:cubicBezTo>
                        <a:pt x="18531" y="11244"/>
                        <a:pt x="19340" y="10702"/>
                        <a:pt x="20141" y="10185"/>
                      </a:cubicBezTo>
                      <a:cubicBezTo>
                        <a:pt x="20253" y="10113"/>
                        <a:pt x="20286" y="9965"/>
                        <a:pt x="20214" y="9853"/>
                      </a:cubicBezTo>
                      <a:cubicBezTo>
                        <a:pt x="20168" y="9782"/>
                        <a:pt x="20090" y="9744"/>
                        <a:pt x="20011" y="9744"/>
                      </a:cubicBezTo>
                      <a:close/>
                      <a:moveTo>
                        <a:pt x="88132" y="9499"/>
                      </a:moveTo>
                      <a:cubicBezTo>
                        <a:pt x="88070" y="9499"/>
                        <a:pt x="88008" y="9523"/>
                        <a:pt x="87962" y="9571"/>
                      </a:cubicBezTo>
                      <a:cubicBezTo>
                        <a:pt x="87869" y="9666"/>
                        <a:pt x="87871" y="9818"/>
                        <a:pt x="87966" y="9909"/>
                      </a:cubicBezTo>
                      <a:cubicBezTo>
                        <a:pt x="88613" y="10537"/>
                        <a:pt x="89123" y="11320"/>
                        <a:pt x="89488" y="12237"/>
                      </a:cubicBezTo>
                      <a:cubicBezTo>
                        <a:pt x="89525" y="12332"/>
                        <a:pt x="89615" y="12388"/>
                        <a:pt x="89711" y="12388"/>
                      </a:cubicBezTo>
                      <a:cubicBezTo>
                        <a:pt x="89740" y="12388"/>
                        <a:pt x="89772" y="12382"/>
                        <a:pt x="89800" y="12372"/>
                      </a:cubicBezTo>
                      <a:cubicBezTo>
                        <a:pt x="89922" y="12323"/>
                        <a:pt x="89982" y="12183"/>
                        <a:pt x="89933" y="12061"/>
                      </a:cubicBezTo>
                      <a:cubicBezTo>
                        <a:pt x="89545" y="11079"/>
                        <a:pt x="88995" y="10241"/>
                        <a:pt x="88300" y="9566"/>
                      </a:cubicBezTo>
                      <a:cubicBezTo>
                        <a:pt x="88254" y="9521"/>
                        <a:pt x="88193" y="9499"/>
                        <a:pt x="88132" y="9499"/>
                      </a:cubicBezTo>
                      <a:close/>
                      <a:moveTo>
                        <a:pt x="74727" y="10225"/>
                      </a:moveTo>
                      <a:cubicBezTo>
                        <a:pt x="74677" y="10225"/>
                        <a:pt x="74627" y="10241"/>
                        <a:pt x="74584" y="10273"/>
                      </a:cubicBezTo>
                      <a:cubicBezTo>
                        <a:pt x="73804" y="10858"/>
                        <a:pt x="73067" y="11521"/>
                        <a:pt x="72400" y="12247"/>
                      </a:cubicBezTo>
                      <a:cubicBezTo>
                        <a:pt x="72311" y="12344"/>
                        <a:pt x="72316" y="12495"/>
                        <a:pt x="72415" y="12586"/>
                      </a:cubicBezTo>
                      <a:cubicBezTo>
                        <a:pt x="72461" y="12627"/>
                        <a:pt x="72519" y="12649"/>
                        <a:pt x="72576" y="12649"/>
                      </a:cubicBezTo>
                      <a:cubicBezTo>
                        <a:pt x="72642" y="12649"/>
                        <a:pt x="72706" y="12624"/>
                        <a:pt x="72755" y="12573"/>
                      </a:cubicBezTo>
                      <a:cubicBezTo>
                        <a:pt x="73403" y="11869"/>
                        <a:pt x="74115" y="11224"/>
                        <a:pt x="74872" y="10657"/>
                      </a:cubicBezTo>
                      <a:cubicBezTo>
                        <a:pt x="74978" y="10578"/>
                        <a:pt x="74998" y="10428"/>
                        <a:pt x="74919" y="10322"/>
                      </a:cubicBezTo>
                      <a:cubicBezTo>
                        <a:pt x="74872" y="10259"/>
                        <a:pt x="74800" y="10225"/>
                        <a:pt x="74727" y="10225"/>
                      </a:cubicBezTo>
                      <a:close/>
                      <a:moveTo>
                        <a:pt x="15249" y="13063"/>
                      </a:moveTo>
                      <a:cubicBezTo>
                        <a:pt x="15199" y="13063"/>
                        <a:pt x="15148" y="13079"/>
                        <a:pt x="15105" y="13111"/>
                      </a:cubicBezTo>
                      <a:cubicBezTo>
                        <a:pt x="14335" y="13689"/>
                        <a:pt x="13562" y="14291"/>
                        <a:pt x="12807" y="14897"/>
                      </a:cubicBezTo>
                      <a:cubicBezTo>
                        <a:pt x="12704" y="14981"/>
                        <a:pt x="12688" y="15132"/>
                        <a:pt x="12771" y="15235"/>
                      </a:cubicBezTo>
                      <a:cubicBezTo>
                        <a:pt x="12817" y="15292"/>
                        <a:pt x="12886" y="15324"/>
                        <a:pt x="12957" y="15324"/>
                      </a:cubicBezTo>
                      <a:cubicBezTo>
                        <a:pt x="13009" y="15324"/>
                        <a:pt x="13062" y="15306"/>
                        <a:pt x="13110" y="15272"/>
                      </a:cubicBezTo>
                      <a:cubicBezTo>
                        <a:pt x="13857" y="14666"/>
                        <a:pt x="14627" y="14069"/>
                        <a:pt x="15393" y="13495"/>
                      </a:cubicBezTo>
                      <a:cubicBezTo>
                        <a:pt x="15499" y="13415"/>
                        <a:pt x="15521" y="13264"/>
                        <a:pt x="15442" y="13158"/>
                      </a:cubicBezTo>
                      <a:cubicBezTo>
                        <a:pt x="15394" y="13096"/>
                        <a:pt x="15322" y="13063"/>
                        <a:pt x="15249" y="13063"/>
                      </a:cubicBezTo>
                      <a:close/>
                      <a:moveTo>
                        <a:pt x="70814" y="14473"/>
                      </a:moveTo>
                      <a:cubicBezTo>
                        <a:pt x="70735" y="14473"/>
                        <a:pt x="70657" y="14512"/>
                        <a:pt x="70611" y="14584"/>
                      </a:cubicBezTo>
                      <a:cubicBezTo>
                        <a:pt x="70445" y="14849"/>
                        <a:pt x="70287" y="15117"/>
                        <a:pt x="70137" y="15391"/>
                      </a:cubicBezTo>
                      <a:cubicBezTo>
                        <a:pt x="69821" y="15968"/>
                        <a:pt x="69530" y="16576"/>
                        <a:pt x="69271" y="17200"/>
                      </a:cubicBezTo>
                      <a:cubicBezTo>
                        <a:pt x="69220" y="17323"/>
                        <a:pt x="69278" y="17462"/>
                        <a:pt x="69401" y="17514"/>
                      </a:cubicBezTo>
                      <a:cubicBezTo>
                        <a:pt x="69430" y="17526"/>
                        <a:pt x="69462" y="17532"/>
                        <a:pt x="69492" y="17532"/>
                      </a:cubicBezTo>
                      <a:cubicBezTo>
                        <a:pt x="69586" y="17532"/>
                        <a:pt x="69674" y="17476"/>
                        <a:pt x="69712" y="17385"/>
                      </a:cubicBezTo>
                      <a:cubicBezTo>
                        <a:pt x="69965" y="16777"/>
                        <a:pt x="70249" y="16183"/>
                        <a:pt x="70557" y="15621"/>
                      </a:cubicBezTo>
                      <a:cubicBezTo>
                        <a:pt x="70702" y="15357"/>
                        <a:pt x="70856" y="15095"/>
                        <a:pt x="71017" y="14840"/>
                      </a:cubicBezTo>
                      <a:cubicBezTo>
                        <a:pt x="71088" y="14728"/>
                        <a:pt x="71054" y="14580"/>
                        <a:pt x="70942" y="14510"/>
                      </a:cubicBezTo>
                      <a:cubicBezTo>
                        <a:pt x="70902" y="14485"/>
                        <a:pt x="70858" y="14473"/>
                        <a:pt x="70814" y="14473"/>
                      </a:cubicBezTo>
                      <a:close/>
                      <a:moveTo>
                        <a:pt x="90341" y="14730"/>
                      </a:moveTo>
                      <a:cubicBezTo>
                        <a:pt x="90336" y="14730"/>
                        <a:pt x="90331" y="14730"/>
                        <a:pt x="90326" y="14730"/>
                      </a:cubicBezTo>
                      <a:cubicBezTo>
                        <a:pt x="90194" y="14740"/>
                        <a:pt x="90096" y="14858"/>
                        <a:pt x="90107" y="14990"/>
                      </a:cubicBezTo>
                      <a:cubicBezTo>
                        <a:pt x="90140" y="15351"/>
                        <a:pt x="90156" y="15728"/>
                        <a:pt x="90156" y="16111"/>
                      </a:cubicBezTo>
                      <a:cubicBezTo>
                        <a:pt x="90156" y="16675"/>
                        <a:pt x="90122" y="17256"/>
                        <a:pt x="90054" y="17841"/>
                      </a:cubicBezTo>
                      <a:cubicBezTo>
                        <a:pt x="90039" y="17972"/>
                        <a:pt x="90134" y="18091"/>
                        <a:pt x="90265" y="18106"/>
                      </a:cubicBezTo>
                      <a:cubicBezTo>
                        <a:pt x="90275" y="18108"/>
                        <a:pt x="90284" y="18108"/>
                        <a:pt x="90293" y="18108"/>
                      </a:cubicBezTo>
                      <a:cubicBezTo>
                        <a:pt x="90414" y="18108"/>
                        <a:pt x="90518" y="18018"/>
                        <a:pt x="90530" y="17894"/>
                      </a:cubicBezTo>
                      <a:cubicBezTo>
                        <a:pt x="90601" y="17291"/>
                        <a:pt x="90636" y="16693"/>
                        <a:pt x="90636" y="16111"/>
                      </a:cubicBezTo>
                      <a:cubicBezTo>
                        <a:pt x="90636" y="15715"/>
                        <a:pt x="90619" y="15324"/>
                        <a:pt x="90586" y="14948"/>
                      </a:cubicBezTo>
                      <a:cubicBezTo>
                        <a:pt x="90574" y="14821"/>
                        <a:pt x="90465" y="14730"/>
                        <a:pt x="90341" y="14730"/>
                      </a:cubicBezTo>
                      <a:close/>
                      <a:moveTo>
                        <a:pt x="10730" y="16706"/>
                      </a:moveTo>
                      <a:cubicBezTo>
                        <a:pt x="10674" y="16706"/>
                        <a:pt x="10617" y="16726"/>
                        <a:pt x="10571" y="16765"/>
                      </a:cubicBezTo>
                      <a:cubicBezTo>
                        <a:pt x="10226" y="17066"/>
                        <a:pt x="9880" y="17370"/>
                        <a:pt x="9538" y="17676"/>
                      </a:cubicBezTo>
                      <a:cubicBezTo>
                        <a:pt x="9159" y="18017"/>
                        <a:pt x="8782" y="18363"/>
                        <a:pt x="8408" y="18714"/>
                      </a:cubicBezTo>
                      <a:cubicBezTo>
                        <a:pt x="8312" y="18804"/>
                        <a:pt x="8307" y="18957"/>
                        <a:pt x="8398" y="19053"/>
                      </a:cubicBezTo>
                      <a:cubicBezTo>
                        <a:pt x="8446" y="19102"/>
                        <a:pt x="8509" y="19127"/>
                        <a:pt x="8573" y="19127"/>
                      </a:cubicBezTo>
                      <a:cubicBezTo>
                        <a:pt x="8633" y="19127"/>
                        <a:pt x="8691" y="19107"/>
                        <a:pt x="8736" y="19063"/>
                      </a:cubicBezTo>
                      <a:cubicBezTo>
                        <a:pt x="9108" y="18714"/>
                        <a:pt x="9484" y="18369"/>
                        <a:pt x="9859" y="18032"/>
                      </a:cubicBezTo>
                      <a:cubicBezTo>
                        <a:pt x="10199" y="17727"/>
                        <a:pt x="10541" y="17425"/>
                        <a:pt x="10886" y="17126"/>
                      </a:cubicBezTo>
                      <a:cubicBezTo>
                        <a:pt x="10987" y="17040"/>
                        <a:pt x="10996" y="16889"/>
                        <a:pt x="10910" y="16789"/>
                      </a:cubicBezTo>
                      <a:cubicBezTo>
                        <a:pt x="10863" y="16734"/>
                        <a:pt x="10797" y="16706"/>
                        <a:pt x="10730" y="16706"/>
                      </a:cubicBezTo>
                      <a:close/>
                      <a:moveTo>
                        <a:pt x="68578" y="19806"/>
                      </a:moveTo>
                      <a:cubicBezTo>
                        <a:pt x="68471" y="19806"/>
                        <a:pt x="68375" y="19878"/>
                        <a:pt x="68347" y="19987"/>
                      </a:cubicBezTo>
                      <a:cubicBezTo>
                        <a:pt x="68113" y="20905"/>
                        <a:pt x="67932" y="21873"/>
                        <a:pt x="67804" y="22866"/>
                      </a:cubicBezTo>
                      <a:cubicBezTo>
                        <a:pt x="67787" y="22997"/>
                        <a:pt x="67881" y="23117"/>
                        <a:pt x="68012" y="23134"/>
                      </a:cubicBezTo>
                      <a:cubicBezTo>
                        <a:pt x="68023" y="23135"/>
                        <a:pt x="68033" y="23135"/>
                        <a:pt x="68042" y="23135"/>
                      </a:cubicBezTo>
                      <a:cubicBezTo>
                        <a:pt x="68161" y="23135"/>
                        <a:pt x="68265" y="23048"/>
                        <a:pt x="68279" y="22927"/>
                      </a:cubicBezTo>
                      <a:cubicBezTo>
                        <a:pt x="68403" y="21954"/>
                        <a:pt x="68582" y="21005"/>
                        <a:pt x="68812" y="20106"/>
                      </a:cubicBezTo>
                      <a:cubicBezTo>
                        <a:pt x="68844" y="19977"/>
                        <a:pt x="68767" y="19847"/>
                        <a:pt x="68639" y="19814"/>
                      </a:cubicBezTo>
                      <a:cubicBezTo>
                        <a:pt x="68618" y="19808"/>
                        <a:pt x="68598" y="19806"/>
                        <a:pt x="68578" y="19806"/>
                      </a:cubicBezTo>
                      <a:close/>
                      <a:moveTo>
                        <a:pt x="6519" y="20700"/>
                      </a:moveTo>
                      <a:cubicBezTo>
                        <a:pt x="6455" y="20700"/>
                        <a:pt x="6392" y="20725"/>
                        <a:pt x="6345" y="20776"/>
                      </a:cubicBezTo>
                      <a:cubicBezTo>
                        <a:pt x="5647" y="21519"/>
                        <a:pt x="5003" y="22261"/>
                        <a:pt x="4432" y="22987"/>
                      </a:cubicBezTo>
                      <a:cubicBezTo>
                        <a:pt x="4349" y="23090"/>
                        <a:pt x="4366" y="23241"/>
                        <a:pt x="4471" y="23322"/>
                      </a:cubicBezTo>
                      <a:cubicBezTo>
                        <a:pt x="4515" y="23357"/>
                        <a:pt x="4567" y="23374"/>
                        <a:pt x="4619" y="23374"/>
                      </a:cubicBezTo>
                      <a:cubicBezTo>
                        <a:pt x="4690" y="23374"/>
                        <a:pt x="4760" y="23341"/>
                        <a:pt x="4809" y="23283"/>
                      </a:cubicBezTo>
                      <a:cubicBezTo>
                        <a:pt x="5374" y="22569"/>
                        <a:pt x="6007" y="21836"/>
                        <a:pt x="6695" y="21103"/>
                      </a:cubicBezTo>
                      <a:cubicBezTo>
                        <a:pt x="6785" y="21006"/>
                        <a:pt x="6780" y="20855"/>
                        <a:pt x="6684" y="20765"/>
                      </a:cubicBezTo>
                      <a:cubicBezTo>
                        <a:pt x="6636" y="20721"/>
                        <a:pt x="6578" y="20700"/>
                        <a:pt x="6519" y="20700"/>
                      </a:cubicBezTo>
                      <a:close/>
                      <a:moveTo>
                        <a:pt x="89726" y="20472"/>
                      </a:moveTo>
                      <a:cubicBezTo>
                        <a:pt x="89620" y="20472"/>
                        <a:pt x="89523" y="20541"/>
                        <a:pt x="89493" y="20648"/>
                      </a:cubicBezTo>
                      <a:cubicBezTo>
                        <a:pt x="89245" y="21556"/>
                        <a:pt x="88942" y="22476"/>
                        <a:pt x="88594" y="23382"/>
                      </a:cubicBezTo>
                      <a:cubicBezTo>
                        <a:pt x="88548" y="23505"/>
                        <a:pt x="88609" y="23643"/>
                        <a:pt x="88733" y="23691"/>
                      </a:cubicBezTo>
                      <a:cubicBezTo>
                        <a:pt x="88761" y="23702"/>
                        <a:pt x="88790" y="23707"/>
                        <a:pt x="88819" y="23707"/>
                      </a:cubicBezTo>
                      <a:cubicBezTo>
                        <a:pt x="88915" y="23707"/>
                        <a:pt x="89006" y="23649"/>
                        <a:pt x="89043" y="23553"/>
                      </a:cubicBezTo>
                      <a:cubicBezTo>
                        <a:pt x="89396" y="22632"/>
                        <a:pt x="89704" y="21698"/>
                        <a:pt x="89956" y="20775"/>
                      </a:cubicBezTo>
                      <a:cubicBezTo>
                        <a:pt x="89992" y="20647"/>
                        <a:pt x="89916" y="20515"/>
                        <a:pt x="89789" y="20480"/>
                      </a:cubicBezTo>
                      <a:cubicBezTo>
                        <a:pt x="89768" y="20474"/>
                        <a:pt x="89747" y="20472"/>
                        <a:pt x="89726" y="20472"/>
                      </a:cubicBezTo>
                      <a:close/>
                      <a:moveTo>
                        <a:pt x="28468" y="25752"/>
                      </a:moveTo>
                      <a:cubicBezTo>
                        <a:pt x="28394" y="25752"/>
                        <a:pt x="28319" y="25754"/>
                        <a:pt x="28243" y="25758"/>
                      </a:cubicBezTo>
                      <a:cubicBezTo>
                        <a:pt x="28111" y="25765"/>
                        <a:pt x="28011" y="25878"/>
                        <a:pt x="28018" y="26011"/>
                      </a:cubicBezTo>
                      <a:cubicBezTo>
                        <a:pt x="28024" y="26135"/>
                        <a:pt x="28126" y="26238"/>
                        <a:pt x="28250" y="26238"/>
                      </a:cubicBezTo>
                      <a:cubicBezTo>
                        <a:pt x="28256" y="26238"/>
                        <a:pt x="28263" y="26237"/>
                        <a:pt x="28271" y="26237"/>
                      </a:cubicBezTo>
                      <a:cubicBezTo>
                        <a:pt x="28333" y="26234"/>
                        <a:pt x="28395" y="26232"/>
                        <a:pt x="28456" y="26232"/>
                      </a:cubicBezTo>
                      <a:cubicBezTo>
                        <a:pt x="28982" y="26232"/>
                        <a:pt x="29480" y="26348"/>
                        <a:pt x="29926" y="26580"/>
                      </a:cubicBezTo>
                      <a:cubicBezTo>
                        <a:pt x="30220" y="26735"/>
                        <a:pt x="30483" y="26932"/>
                        <a:pt x="30709" y="27168"/>
                      </a:cubicBezTo>
                      <a:cubicBezTo>
                        <a:pt x="30755" y="27217"/>
                        <a:pt x="30818" y="27243"/>
                        <a:pt x="30882" y="27243"/>
                      </a:cubicBezTo>
                      <a:cubicBezTo>
                        <a:pt x="30941" y="27243"/>
                        <a:pt x="31001" y="27220"/>
                        <a:pt x="31047" y="27176"/>
                      </a:cubicBezTo>
                      <a:cubicBezTo>
                        <a:pt x="31143" y="27085"/>
                        <a:pt x="31147" y="26933"/>
                        <a:pt x="31055" y="26837"/>
                      </a:cubicBezTo>
                      <a:cubicBezTo>
                        <a:pt x="30794" y="26564"/>
                        <a:pt x="30488" y="26334"/>
                        <a:pt x="30147" y="26155"/>
                      </a:cubicBezTo>
                      <a:cubicBezTo>
                        <a:pt x="29635" y="25888"/>
                        <a:pt x="29067" y="25752"/>
                        <a:pt x="28468" y="25752"/>
                      </a:cubicBezTo>
                      <a:close/>
                      <a:moveTo>
                        <a:pt x="2945" y="25263"/>
                      </a:moveTo>
                      <a:cubicBezTo>
                        <a:pt x="2866" y="25263"/>
                        <a:pt x="2788" y="25303"/>
                        <a:pt x="2743" y="25376"/>
                      </a:cubicBezTo>
                      <a:cubicBezTo>
                        <a:pt x="2210" y="26233"/>
                        <a:pt x="1747" y="27106"/>
                        <a:pt x="1367" y="27968"/>
                      </a:cubicBezTo>
                      <a:cubicBezTo>
                        <a:pt x="1314" y="28090"/>
                        <a:pt x="1368" y="28231"/>
                        <a:pt x="1490" y="28284"/>
                      </a:cubicBezTo>
                      <a:cubicBezTo>
                        <a:pt x="1521" y="28298"/>
                        <a:pt x="1554" y="28304"/>
                        <a:pt x="1586" y="28304"/>
                      </a:cubicBezTo>
                      <a:cubicBezTo>
                        <a:pt x="1679" y="28304"/>
                        <a:pt x="1767" y="28250"/>
                        <a:pt x="1806" y="28160"/>
                      </a:cubicBezTo>
                      <a:cubicBezTo>
                        <a:pt x="2176" y="27318"/>
                        <a:pt x="2630" y="26467"/>
                        <a:pt x="3150" y="25629"/>
                      </a:cubicBezTo>
                      <a:cubicBezTo>
                        <a:pt x="3219" y="25516"/>
                        <a:pt x="3185" y="25369"/>
                        <a:pt x="3072" y="25299"/>
                      </a:cubicBezTo>
                      <a:cubicBezTo>
                        <a:pt x="3033" y="25275"/>
                        <a:pt x="2989" y="25263"/>
                        <a:pt x="2945" y="25263"/>
                      </a:cubicBezTo>
                      <a:close/>
                      <a:moveTo>
                        <a:pt x="87656" y="25887"/>
                      </a:moveTo>
                      <a:cubicBezTo>
                        <a:pt x="87567" y="25887"/>
                        <a:pt x="87481" y="25935"/>
                        <a:pt x="87440" y="26020"/>
                      </a:cubicBezTo>
                      <a:cubicBezTo>
                        <a:pt x="87030" y="26859"/>
                        <a:pt x="86569" y="27711"/>
                        <a:pt x="86068" y="28555"/>
                      </a:cubicBezTo>
                      <a:cubicBezTo>
                        <a:pt x="86001" y="28670"/>
                        <a:pt x="86039" y="28817"/>
                        <a:pt x="86153" y="28885"/>
                      </a:cubicBezTo>
                      <a:cubicBezTo>
                        <a:pt x="86192" y="28907"/>
                        <a:pt x="86233" y="28919"/>
                        <a:pt x="86276" y="28919"/>
                      </a:cubicBezTo>
                      <a:cubicBezTo>
                        <a:pt x="86356" y="28919"/>
                        <a:pt x="86436" y="28876"/>
                        <a:pt x="86480" y="28799"/>
                      </a:cubicBezTo>
                      <a:cubicBezTo>
                        <a:pt x="86985" y="27944"/>
                        <a:pt x="87453" y="27080"/>
                        <a:pt x="87870" y="26230"/>
                      </a:cubicBezTo>
                      <a:cubicBezTo>
                        <a:pt x="87928" y="26112"/>
                        <a:pt x="87879" y="25968"/>
                        <a:pt x="87761" y="25910"/>
                      </a:cubicBezTo>
                      <a:cubicBezTo>
                        <a:pt x="87727" y="25894"/>
                        <a:pt x="87691" y="25887"/>
                        <a:pt x="87656" y="25887"/>
                      </a:cubicBezTo>
                      <a:close/>
                      <a:moveTo>
                        <a:pt x="67837" y="25550"/>
                      </a:moveTo>
                      <a:cubicBezTo>
                        <a:pt x="67708" y="25560"/>
                        <a:pt x="67595" y="25652"/>
                        <a:pt x="67593" y="25785"/>
                      </a:cubicBezTo>
                      <a:cubicBezTo>
                        <a:pt x="67588" y="26011"/>
                        <a:pt x="67585" y="26237"/>
                        <a:pt x="67585" y="26463"/>
                      </a:cubicBezTo>
                      <a:cubicBezTo>
                        <a:pt x="67585" y="27192"/>
                        <a:pt x="67611" y="27947"/>
                        <a:pt x="67662" y="28706"/>
                      </a:cubicBezTo>
                      <a:cubicBezTo>
                        <a:pt x="67670" y="28834"/>
                        <a:pt x="67775" y="28931"/>
                        <a:pt x="67900" y="28931"/>
                      </a:cubicBezTo>
                      <a:cubicBezTo>
                        <a:pt x="67906" y="28931"/>
                        <a:pt x="67911" y="28931"/>
                        <a:pt x="67917" y="28930"/>
                      </a:cubicBezTo>
                      <a:cubicBezTo>
                        <a:pt x="68048" y="28920"/>
                        <a:pt x="68148" y="28807"/>
                        <a:pt x="68141" y="28674"/>
                      </a:cubicBezTo>
                      <a:cubicBezTo>
                        <a:pt x="68090" y="27926"/>
                        <a:pt x="68064" y="27181"/>
                        <a:pt x="68064" y="26463"/>
                      </a:cubicBezTo>
                      <a:cubicBezTo>
                        <a:pt x="68064" y="26239"/>
                        <a:pt x="68067" y="26018"/>
                        <a:pt x="68071" y="25794"/>
                      </a:cubicBezTo>
                      <a:cubicBezTo>
                        <a:pt x="68074" y="25663"/>
                        <a:pt x="67969" y="25552"/>
                        <a:pt x="67837" y="25550"/>
                      </a:cubicBezTo>
                      <a:close/>
                      <a:moveTo>
                        <a:pt x="25555" y="26725"/>
                      </a:moveTo>
                      <a:cubicBezTo>
                        <a:pt x="25511" y="26725"/>
                        <a:pt x="25465" y="26738"/>
                        <a:pt x="25425" y="26764"/>
                      </a:cubicBezTo>
                      <a:cubicBezTo>
                        <a:pt x="24939" y="27079"/>
                        <a:pt x="24483" y="27452"/>
                        <a:pt x="24070" y="27871"/>
                      </a:cubicBezTo>
                      <a:cubicBezTo>
                        <a:pt x="23783" y="28160"/>
                        <a:pt x="23511" y="28469"/>
                        <a:pt x="23257" y="28791"/>
                      </a:cubicBezTo>
                      <a:cubicBezTo>
                        <a:pt x="23176" y="28894"/>
                        <a:pt x="23193" y="29045"/>
                        <a:pt x="23296" y="29126"/>
                      </a:cubicBezTo>
                      <a:cubicBezTo>
                        <a:pt x="23340" y="29161"/>
                        <a:pt x="23392" y="29177"/>
                        <a:pt x="23444" y="29177"/>
                      </a:cubicBezTo>
                      <a:cubicBezTo>
                        <a:pt x="23515" y="29177"/>
                        <a:pt x="23585" y="29147"/>
                        <a:pt x="23634" y="29089"/>
                      </a:cubicBezTo>
                      <a:cubicBezTo>
                        <a:pt x="23877" y="28781"/>
                        <a:pt x="24139" y="28485"/>
                        <a:pt x="24411" y="28208"/>
                      </a:cubicBezTo>
                      <a:cubicBezTo>
                        <a:pt x="24802" y="27813"/>
                        <a:pt x="25230" y="27463"/>
                        <a:pt x="25686" y="27166"/>
                      </a:cubicBezTo>
                      <a:cubicBezTo>
                        <a:pt x="25798" y="27094"/>
                        <a:pt x="25828" y="26946"/>
                        <a:pt x="25757" y="26834"/>
                      </a:cubicBezTo>
                      <a:cubicBezTo>
                        <a:pt x="25711" y="26764"/>
                        <a:pt x="25634" y="26725"/>
                        <a:pt x="25555" y="26725"/>
                      </a:cubicBezTo>
                      <a:close/>
                      <a:moveTo>
                        <a:pt x="31937" y="29402"/>
                      </a:moveTo>
                      <a:cubicBezTo>
                        <a:pt x="31936" y="29402"/>
                        <a:pt x="31934" y="29402"/>
                        <a:pt x="31933" y="29402"/>
                      </a:cubicBezTo>
                      <a:cubicBezTo>
                        <a:pt x="31799" y="29413"/>
                        <a:pt x="31702" y="29528"/>
                        <a:pt x="31714" y="29660"/>
                      </a:cubicBezTo>
                      <a:cubicBezTo>
                        <a:pt x="31727" y="29834"/>
                        <a:pt x="31735" y="30009"/>
                        <a:pt x="31735" y="30186"/>
                      </a:cubicBezTo>
                      <a:cubicBezTo>
                        <a:pt x="31735" y="30920"/>
                        <a:pt x="31611" y="31698"/>
                        <a:pt x="31376" y="32432"/>
                      </a:cubicBezTo>
                      <a:cubicBezTo>
                        <a:pt x="31335" y="32558"/>
                        <a:pt x="31405" y="32692"/>
                        <a:pt x="31532" y="32733"/>
                      </a:cubicBezTo>
                      <a:cubicBezTo>
                        <a:pt x="31557" y="32741"/>
                        <a:pt x="31580" y="32744"/>
                        <a:pt x="31605" y="32744"/>
                      </a:cubicBezTo>
                      <a:cubicBezTo>
                        <a:pt x="31707" y="32744"/>
                        <a:pt x="31800" y="32680"/>
                        <a:pt x="31833" y="32577"/>
                      </a:cubicBezTo>
                      <a:cubicBezTo>
                        <a:pt x="32083" y="31796"/>
                        <a:pt x="32215" y="30969"/>
                        <a:pt x="32215" y="30186"/>
                      </a:cubicBezTo>
                      <a:cubicBezTo>
                        <a:pt x="32215" y="29997"/>
                        <a:pt x="32206" y="29807"/>
                        <a:pt x="32190" y="29621"/>
                      </a:cubicBezTo>
                      <a:cubicBezTo>
                        <a:pt x="32181" y="29490"/>
                        <a:pt x="32066" y="29402"/>
                        <a:pt x="31937" y="29402"/>
                      </a:cubicBezTo>
                      <a:close/>
                      <a:moveTo>
                        <a:pt x="84705" y="30882"/>
                      </a:moveTo>
                      <a:cubicBezTo>
                        <a:pt x="84630" y="30882"/>
                        <a:pt x="84555" y="30918"/>
                        <a:pt x="84510" y="30986"/>
                      </a:cubicBezTo>
                      <a:cubicBezTo>
                        <a:pt x="83978" y="31756"/>
                        <a:pt x="83402" y="32539"/>
                        <a:pt x="82795" y="33311"/>
                      </a:cubicBezTo>
                      <a:cubicBezTo>
                        <a:pt x="82714" y="33414"/>
                        <a:pt x="82732" y="33565"/>
                        <a:pt x="82837" y="33647"/>
                      </a:cubicBezTo>
                      <a:cubicBezTo>
                        <a:pt x="82880" y="33680"/>
                        <a:pt x="82933" y="33697"/>
                        <a:pt x="82985" y="33697"/>
                      </a:cubicBezTo>
                      <a:cubicBezTo>
                        <a:pt x="83057" y="33697"/>
                        <a:pt x="83126" y="33667"/>
                        <a:pt x="83173" y="33607"/>
                      </a:cubicBezTo>
                      <a:cubicBezTo>
                        <a:pt x="83783" y="32827"/>
                        <a:pt x="84367" y="32036"/>
                        <a:pt x="84904" y="31258"/>
                      </a:cubicBezTo>
                      <a:cubicBezTo>
                        <a:pt x="84979" y="31150"/>
                        <a:pt x="84951" y="31000"/>
                        <a:pt x="84843" y="30925"/>
                      </a:cubicBezTo>
                      <a:cubicBezTo>
                        <a:pt x="84801" y="30896"/>
                        <a:pt x="84753" y="30882"/>
                        <a:pt x="84705" y="30882"/>
                      </a:cubicBezTo>
                      <a:close/>
                      <a:moveTo>
                        <a:pt x="638" y="30566"/>
                      </a:moveTo>
                      <a:cubicBezTo>
                        <a:pt x="530" y="30566"/>
                        <a:pt x="432" y="30639"/>
                        <a:pt x="406" y="30748"/>
                      </a:cubicBezTo>
                      <a:cubicBezTo>
                        <a:pt x="171" y="31689"/>
                        <a:pt x="38" y="32671"/>
                        <a:pt x="5" y="33668"/>
                      </a:cubicBezTo>
                      <a:cubicBezTo>
                        <a:pt x="1" y="33799"/>
                        <a:pt x="104" y="33911"/>
                        <a:pt x="237" y="33915"/>
                      </a:cubicBezTo>
                      <a:lnTo>
                        <a:pt x="245" y="33915"/>
                      </a:lnTo>
                      <a:cubicBezTo>
                        <a:pt x="374" y="33915"/>
                        <a:pt x="481" y="33814"/>
                        <a:pt x="484" y="33684"/>
                      </a:cubicBezTo>
                      <a:cubicBezTo>
                        <a:pt x="515" y="32721"/>
                        <a:pt x="646" y="31772"/>
                        <a:pt x="871" y="30863"/>
                      </a:cubicBezTo>
                      <a:cubicBezTo>
                        <a:pt x="903" y="30734"/>
                        <a:pt x="825" y="30605"/>
                        <a:pt x="696" y="30573"/>
                      </a:cubicBezTo>
                      <a:cubicBezTo>
                        <a:pt x="677" y="30568"/>
                        <a:pt x="657" y="30566"/>
                        <a:pt x="638" y="30566"/>
                      </a:cubicBezTo>
                      <a:close/>
                      <a:moveTo>
                        <a:pt x="21951" y="31179"/>
                      </a:moveTo>
                      <a:cubicBezTo>
                        <a:pt x="21859" y="31179"/>
                        <a:pt x="21772" y="31231"/>
                        <a:pt x="21732" y="31320"/>
                      </a:cubicBezTo>
                      <a:cubicBezTo>
                        <a:pt x="21333" y="32216"/>
                        <a:pt x="21039" y="33163"/>
                        <a:pt x="20856" y="34139"/>
                      </a:cubicBezTo>
                      <a:cubicBezTo>
                        <a:pt x="20830" y="34269"/>
                        <a:pt x="20917" y="34395"/>
                        <a:pt x="21047" y="34419"/>
                      </a:cubicBezTo>
                      <a:cubicBezTo>
                        <a:pt x="21062" y="34421"/>
                        <a:pt x="21078" y="34423"/>
                        <a:pt x="21092" y="34423"/>
                      </a:cubicBezTo>
                      <a:cubicBezTo>
                        <a:pt x="21205" y="34423"/>
                        <a:pt x="21304" y="34342"/>
                        <a:pt x="21326" y="34227"/>
                      </a:cubicBezTo>
                      <a:cubicBezTo>
                        <a:pt x="21502" y="33290"/>
                        <a:pt x="21787" y="32376"/>
                        <a:pt x="22171" y="31515"/>
                      </a:cubicBezTo>
                      <a:cubicBezTo>
                        <a:pt x="22224" y="31395"/>
                        <a:pt x="22171" y="31253"/>
                        <a:pt x="22049" y="31200"/>
                      </a:cubicBezTo>
                      <a:cubicBezTo>
                        <a:pt x="22017" y="31185"/>
                        <a:pt x="21984" y="31179"/>
                        <a:pt x="21951" y="31179"/>
                      </a:cubicBezTo>
                      <a:close/>
                      <a:moveTo>
                        <a:pt x="68207" y="31338"/>
                      </a:moveTo>
                      <a:cubicBezTo>
                        <a:pt x="68196" y="31338"/>
                        <a:pt x="68184" y="31339"/>
                        <a:pt x="68172" y="31341"/>
                      </a:cubicBezTo>
                      <a:cubicBezTo>
                        <a:pt x="68041" y="31359"/>
                        <a:pt x="67951" y="31480"/>
                        <a:pt x="67969" y="31612"/>
                      </a:cubicBezTo>
                      <a:cubicBezTo>
                        <a:pt x="68106" y="32567"/>
                        <a:pt x="68279" y="33533"/>
                        <a:pt x="68482" y="34483"/>
                      </a:cubicBezTo>
                      <a:cubicBezTo>
                        <a:pt x="68505" y="34595"/>
                        <a:pt x="68606" y="34673"/>
                        <a:pt x="68716" y="34673"/>
                      </a:cubicBezTo>
                      <a:cubicBezTo>
                        <a:pt x="68733" y="34673"/>
                        <a:pt x="68748" y="34672"/>
                        <a:pt x="68765" y="34670"/>
                      </a:cubicBezTo>
                      <a:cubicBezTo>
                        <a:pt x="68895" y="34641"/>
                        <a:pt x="68978" y="34515"/>
                        <a:pt x="68950" y="34385"/>
                      </a:cubicBezTo>
                      <a:cubicBezTo>
                        <a:pt x="68749" y="33444"/>
                        <a:pt x="68579" y="32489"/>
                        <a:pt x="68443" y="31544"/>
                      </a:cubicBezTo>
                      <a:cubicBezTo>
                        <a:pt x="68427" y="31424"/>
                        <a:pt x="68324" y="31338"/>
                        <a:pt x="68207" y="31338"/>
                      </a:cubicBezTo>
                      <a:close/>
                      <a:moveTo>
                        <a:pt x="30323" y="34859"/>
                      </a:moveTo>
                      <a:cubicBezTo>
                        <a:pt x="30245" y="34859"/>
                        <a:pt x="30168" y="34897"/>
                        <a:pt x="30122" y="34968"/>
                      </a:cubicBezTo>
                      <a:cubicBezTo>
                        <a:pt x="29624" y="35737"/>
                        <a:pt x="29024" y="36485"/>
                        <a:pt x="28338" y="37192"/>
                      </a:cubicBezTo>
                      <a:cubicBezTo>
                        <a:pt x="28247" y="37287"/>
                        <a:pt x="28249" y="37440"/>
                        <a:pt x="28344" y="37531"/>
                      </a:cubicBezTo>
                      <a:cubicBezTo>
                        <a:pt x="28390" y="37576"/>
                        <a:pt x="28450" y="37599"/>
                        <a:pt x="28511" y="37599"/>
                      </a:cubicBezTo>
                      <a:cubicBezTo>
                        <a:pt x="28573" y="37599"/>
                        <a:pt x="28635" y="37575"/>
                        <a:pt x="28683" y="37525"/>
                      </a:cubicBezTo>
                      <a:cubicBezTo>
                        <a:pt x="29390" y="36796"/>
                        <a:pt x="30010" y="36022"/>
                        <a:pt x="30524" y="35229"/>
                      </a:cubicBezTo>
                      <a:cubicBezTo>
                        <a:pt x="30597" y="35118"/>
                        <a:pt x="30566" y="34969"/>
                        <a:pt x="30454" y="34898"/>
                      </a:cubicBezTo>
                      <a:cubicBezTo>
                        <a:pt x="30414" y="34872"/>
                        <a:pt x="30368" y="34859"/>
                        <a:pt x="30323" y="34859"/>
                      </a:cubicBezTo>
                      <a:close/>
                      <a:moveTo>
                        <a:pt x="81135" y="35454"/>
                      </a:moveTo>
                      <a:cubicBezTo>
                        <a:pt x="81068" y="35454"/>
                        <a:pt x="81002" y="35481"/>
                        <a:pt x="80954" y="35535"/>
                      </a:cubicBezTo>
                      <a:cubicBezTo>
                        <a:pt x="80320" y="36261"/>
                        <a:pt x="79662" y="36977"/>
                        <a:pt x="78998" y="37664"/>
                      </a:cubicBezTo>
                      <a:cubicBezTo>
                        <a:pt x="78905" y="37758"/>
                        <a:pt x="78909" y="37910"/>
                        <a:pt x="79004" y="38003"/>
                      </a:cubicBezTo>
                      <a:cubicBezTo>
                        <a:pt x="79050" y="38047"/>
                        <a:pt x="79109" y="38071"/>
                        <a:pt x="79170" y="38071"/>
                      </a:cubicBezTo>
                      <a:cubicBezTo>
                        <a:pt x="79233" y="38071"/>
                        <a:pt x="79295" y="38046"/>
                        <a:pt x="79340" y="37996"/>
                      </a:cubicBezTo>
                      <a:cubicBezTo>
                        <a:pt x="80011" y="37305"/>
                        <a:pt x="80676" y="36583"/>
                        <a:pt x="81314" y="35851"/>
                      </a:cubicBezTo>
                      <a:cubicBezTo>
                        <a:pt x="81401" y="35751"/>
                        <a:pt x="81392" y="35600"/>
                        <a:pt x="81291" y="35512"/>
                      </a:cubicBezTo>
                      <a:cubicBezTo>
                        <a:pt x="81246" y="35473"/>
                        <a:pt x="81190" y="35454"/>
                        <a:pt x="81135" y="35454"/>
                      </a:cubicBezTo>
                      <a:close/>
                      <a:moveTo>
                        <a:pt x="455" y="36324"/>
                      </a:moveTo>
                      <a:cubicBezTo>
                        <a:pt x="439" y="36324"/>
                        <a:pt x="424" y="36325"/>
                        <a:pt x="409" y="36328"/>
                      </a:cubicBezTo>
                      <a:cubicBezTo>
                        <a:pt x="278" y="36352"/>
                        <a:pt x="192" y="36475"/>
                        <a:pt x="214" y="36606"/>
                      </a:cubicBezTo>
                      <a:cubicBezTo>
                        <a:pt x="388" y="37600"/>
                        <a:pt x="667" y="38552"/>
                        <a:pt x="1041" y="39439"/>
                      </a:cubicBezTo>
                      <a:cubicBezTo>
                        <a:pt x="1079" y="39531"/>
                        <a:pt x="1168" y="39586"/>
                        <a:pt x="1261" y="39586"/>
                      </a:cubicBezTo>
                      <a:cubicBezTo>
                        <a:pt x="1294" y="39586"/>
                        <a:pt x="1325" y="39581"/>
                        <a:pt x="1357" y="39568"/>
                      </a:cubicBezTo>
                      <a:cubicBezTo>
                        <a:pt x="1479" y="39516"/>
                        <a:pt x="1535" y="39375"/>
                        <a:pt x="1485" y="39253"/>
                      </a:cubicBezTo>
                      <a:cubicBezTo>
                        <a:pt x="1124" y="38399"/>
                        <a:pt x="857" y="37480"/>
                        <a:pt x="687" y="36524"/>
                      </a:cubicBezTo>
                      <a:cubicBezTo>
                        <a:pt x="666" y="36408"/>
                        <a:pt x="566" y="36324"/>
                        <a:pt x="455" y="36324"/>
                      </a:cubicBezTo>
                      <a:close/>
                      <a:moveTo>
                        <a:pt x="20899" y="36832"/>
                      </a:moveTo>
                      <a:cubicBezTo>
                        <a:pt x="20892" y="36832"/>
                        <a:pt x="20885" y="36833"/>
                        <a:pt x="20879" y="36833"/>
                      </a:cubicBezTo>
                      <a:cubicBezTo>
                        <a:pt x="20748" y="36841"/>
                        <a:pt x="20646" y="36953"/>
                        <a:pt x="20652" y="37085"/>
                      </a:cubicBezTo>
                      <a:cubicBezTo>
                        <a:pt x="20700" y="38084"/>
                        <a:pt x="20870" y="39063"/>
                        <a:pt x="21155" y="39997"/>
                      </a:cubicBezTo>
                      <a:cubicBezTo>
                        <a:pt x="21186" y="40100"/>
                        <a:pt x="21281" y="40167"/>
                        <a:pt x="21384" y="40167"/>
                      </a:cubicBezTo>
                      <a:cubicBezTo>
                        <a:pt x="21408" y="40167"/>
                        <a:pt x="21431" y="40163"/>
                        <a:pt x="21454" y="40155"/>
                      </a:cubicBezTo>
                      <a:cubicBezTo>
                        <a:pt x="21580" y="40117"/>
                        <a:pt x="21652" y="39983"/>
                        <a:pt x="21613" y="39856"/>
                      </a:cubicBezTo>
                      <a:cubicBezTo>
                        <a:pt x="21338" y="38961"/>
                        <a:pt x="21177" y="38021"/>
                        <a:pt x="21129" y="37061"/>
                      </a:cubicBezTo>
                      <a:cubicBezTo>
                        <a:pt x="21123" y="36935"/>
                        <a:pt x="21017" y="36832"/>
                        <a:pt x="20899" y="36832"/>
                      </a:cubicBezTo>
                      <a:close/>
                      <a:moveTo>
                        <a:pt x="69413" y="37010"/>
                      </a:moveTo>
                      <a:cubicBezTo>
                        <a:pt x="69392" y="37010"/>
                        <a:pt x="69370" y="37013"/>
                        <a:pt x="69349" y="37018"/>
                      </a:cubicBezTo>
                      <a:cubicBezTo>
                        <a:pt x="69221" y="37056"/>
                        <a:pt x="69147" y="37188"/>
                        <a:pt x="69183" y="37315"/>
                      </a:cubicBezTo>
                      <a:cubicBezTo>
                        <a:pt x="69446" y="38247"/>
                        <a:pt x="69744" y="39183"/>
                        <a:pt x="70068" y="40096"/>
                      </a:cubicBezTo>
                      <a:cubicBezTo>
                        <a:pt x="70103" y="40195"/>
                        <a:pt x="70196" y="40256"/>
                        <a:pt x="70294" y="40256"/>
                      </a:cubicBezTo>
                      <a:cubicBezTo>
                        <a:pt x="70321" y="40256"/>
                        <a:pt x="70348" y="40251"/>
                        <a:pt x="70376" y="40241"/>
                      </a:cubicBezTo>
                      <a:cubicBezTo>
                        <a:pt x="70501" y="40196"/>
                        <a:pt x="70565" y="40059"/>
                        <a:pt x="70521" y="39935"/>
                      </a:cubicBezTo>
                      <a:cubicBezTo>
                        <a:pt x="70199" y="39031"/>
                        <a:pt x="69906" y="38104"/>
                        <a:pt x="69645" y="37184"/>
                      </a:cubicBezTo>
                      <a:cubicBezTo>
                        <a:pt x="69615" y="37078"/>
                        <a:pt x="69517" y="37010"/>
                        <a:pt x="69413" y="37010"/>
                      </a:cubicBezTo>
                      <a:close/>
                      <a:moveTo>
                        <a:pt x="26334" y="39037"/>
                      </a:moveTo>
                      <a:cubicBezTo>
                        <a:pt x="26284" y="39037"/>
                        <a:pt x="26232" y="39054"/>
                        <a:pt x="26188" y="39087"/>
                      </a:cubicBezTo>
                      <a:cubicBezTo>
                        <a:pt x="25469" y="39635"/>
                        <a:pt x="24667" y="40173"/>
                        <a:pt x="23803" y="40692"/>
                      </a:cubicBezTo>
                      <a:cubicBezTo>
                        <a:pt x="23690" y="40759"/>
                        <a:pt x="23653" y="40907"/>
                        <a:pt x="23721" y="41020"/>
                      </a:cubicBezTo>
                      <a:cubicBezTo>
                        <a:pt x="23766" y="41095"/>
                        <a:pt x="23845" y="41138"/>
                        <a:pt x="23928" y="41138"/>
                      </a:cubicBezTo>
                      <a:cubicBezTo>
                        <a:pt x="23968" y="41138"/>
                        <a:pt x="24011" y="41126"/>
                        <a:pt x="24051" y="41104"/>
                      </a:cubicBezTo>
                      <a:cubicBezTo>
                        <a:pt x="24929" y="40575"/>
                        <a:pt x="25747" y="40027"/>
                        <a:pt x="26480" y="39468"/>
                      </a:cubicBezTo>
                      <a:cubicBezTo>
                        <a:pt x="26584" y="39388"/>
                        <a:pt x="26605" y="39237"/>
                        <a:pt x="26525" y="39132"/>
                      </a:cubicBezTo>
                      <a:cubicBezTo>
                        <a:pt x="26478" y="39070"/>
                        <a:pt x="26407" y="39037"/>
                        <a:pt x="26334" y="39037"/>
                      </a:cubicBezTo>
                      <a:close/>
                      <a:moveTo>
                        <a:pt x="77097" y="39623"/>
                      </a:moveTo>
                      <a:cubicBezTo>
                        <a:pt x="77038" y="39623"/>
                        <a:pt x="76980" y="39644"/>
                        <a:pt x="76934" y="39687"/>
                      </a:cubicBezTo>
                      <a:cubicBezTo>
                        <a:pt x="76229" y="40342"/>
                        <a:pt x="75500" y="40984"/>
                        <a:pt x="74766" y="41596"/>
                      </a:cubicBezTo>
                      <a:cubicBezTo>
                        <a:pt x="74664" y="41681"/>
                        <a:pt x="74650" y="41832"/>
                        <a:pt x="74735" y="41934"/>
                      </a:cubicBezTo>
                      <a:cubicBezTo>
                        <a:pt x="74783" y="41990"/>
                        <a:pt x="74850" y="42020"/>
                        <a:pt x="74919" y="42020"/>
                      </a:cubicBezTo>
                      <a:cubicBezTo>
                        <a:pt x="74973" y="42020"/>
                        <a:pt x="75026" y="42002"/>
                        <a:pt x="75072" y="41964"/>
                      </a:cubicBezTo>
                      <a:cubicBezTo>
                        <a:pt x="75814" y="41348"/>
                        <a:pt x="76550" y="40699"/>
                        <a:pt x="77260" y="40038"/>
                      </a:cubicBezTo>
                      <a:cubicBezTo>
                        <a:pt x="77357" y="39948"/>
                        <a:pt x="77363" y="39796"/>
                        <a:pt x="77272" y="39699"/>
                      </a:cubicBezTo>
                      <a:cubicBezTo>
                        <a:pt x="77225" y="39648"/>
                        <a:pt x="77161" y="39623"/>
                        <a:pt x="77097" y="39623"/>
                      </a:cubicBezTo>
                      <a:close/>
                      <a:moveTo>
                        <a:pt x="21377" y="42045"/>
                      </a:moveTo>
                      <a:cubicBezTo>
                        <a:pt x="21341" y="42045"/>
                        <a:pt x="21305" y="42053"/>
                        <a:pt x="21271" y="42069"/>
                      </a:cubicBezTo>
                      <a:cubicBezTo>
                        <a:pt x="20770" y="42318"/>
                        <a:pt x="20235" y="42571"/>
                        <a:pt x="19677" y="42823"/>
                      </a:cubicBezTo>
                      <a:cubicBezTo>
                        <a:pt x="19339" y="42977"/>
                        <a:pt x="18994" y="43127"/>
                        <a:pt x="18645" y="43273"/>
                      </a:cubicBezTo>
                      <a:cubicBezTo>
                        <a:pt x="18523" y="43324"/>
                        <a:pt x="18467" y="43464"/>
                        <a:pt x="18518" y="43587"/>
                      </a:cubicBezTo>
                      <a:cubicBezTo>
                        <a:pt x="18557" y="43679"/>
                        <a:pt x="18645" y="43734"/>
                        <a:pt x="18739" y="43734"/>
                      </a:cubicBezTo>
                      <a:cubicBezTo>
                        <a:pt x="18769" y="43734"/>
                        <a:pt x="18801" y="43728"/>
                        <a:pt x="18832" y="43717"/>
                      </a:cubicBezTo>
                      <a:cubicBezTo>
                        <a:pt x="19184" y="43568"/>
                        <a:pt x="19532" y="43415"/>
                        <a:pt x="19875" y="43261"/>
                      </a:cubicBezTo>
                      <a:cubicBezTo>
                        <a:pt x="20438" y="43007"/>
                        <a:pt x="20979" y="42749"/>
                        <a:pt x="21484" y="42500"/>
                      </a:cubicBezTo>
                      <a:cubicBezTo>
                        <a:pt x="21603" y="42441"/>
                        <a:pt x="21652" y="42297"/>
                        <a:pt x="21592" y="42178"/>
                      </a:cubicBezTo>
                      <a:cubicBezTo>
                        <a:pt x="21551" y="42093"/>
                        <a:pt x="21466" y="42045"/>
                        <a:pt x="21377" y="42045"/>
                      </a:cubicBezTo>
                      <a:close/>
                      <a:moveTo>
                        <a:pt x="2719" y="41609"/>
                      </a:moveTo>
                      <a:cubicBezTo>
                        <a:pt x="2667" y="41609"/>
                        <a:pt x="2615" y="41625"/>
                        <a:pt x="2571" y="41659"/>
                      </a:cubicBezTo>
                      <a:cubicBezTo>
                        <a:pt x="2467" y="41741"/>
                        <a:pt x="2449" y="41891"/>
                        <a:pt x="2530" y="41996"/>
                      </a:cubicBezTo>
                      <a:cubicBezTo>
                        <a:pt x="3157" y="42794"/>
                        <a:pt x="3884" y="43478"/>
                        <a:pt x="4693" y="44024"/>
                      </a:cubicBezTo>
                      <a:cubicBezTo>
                        <a:pt x="4733" y="44052"/>
                        <a:pt x="4781" y="44065"/>
                        <a:pt x="4827" y="44065"/>
                      </a:cubicBezTo>
                      <a:cubicBezTo>
                        <a:pt x="4905" y="44065"/>
                        <a:pt x="4980" y="44029"/>
                        <a:pt x="5026" y="43961"/>
                      </a:cubicBezTo>
                      <a:cubicBezTo>
                        <a:pt x="5099" y="43850"/>
                        <a:pt x="5071" y="43701"/>
                        <a:pt x="4961" y="43628"/>
                      </a:cubicBezTo>
                      <a:cubicBezTo>
                        <a:pt x="4194" y="43109"/>
                        <a:pt x="3503" y="42461"/>
                        <a:pt x="2907" y="41701"/>
                      </a:cubicBezTo>
                      <a:cubicBezTo>
                        <a:pt x="2861" y="41640"/>
                        <a:pt x="2791" y="41609"/>
                        <a:pt x="2719" y="41609"/>
                      </a:cubicBezTo>
                      <a:close/>
                      <a:moveTo>
                        <a:pt x="22579" y="42323"/>
                      </a:moveTo>
                      <a:cubicBezTo>
                        <a:pt x="22536" y="42323"/>
                        <a:pt x="22493" y="42335"/>
                        <a:pt x="22454" y="42358"/>
                      </a:cubicBezTo>
                      <a:cubicBezTo>
                        <a:pt x="22341" y="42427"/>
                        <a:pt x="22304" y="42574"/>
                        <a:pt x="22374" y="42687"/>
                      </a:cubicBezTo>
                      <a:cubicBezTo>
                        <a:pt x="22867" y="43500"/>
                        <a:pt x="23470" y="44286"/>
                        <a:pt x="24167" y="45025"/>
                      </a:cubicBezTo>
                      <a:cubicBezTo>
                        <a:pt x="24216" y="45074"/>
                        <a:pt x="24279" y="45100"/>
                        <a:pt x="24342" y="45100"/>
                      </a:cubicBezTo>
                      <a:cubicBezTo>
                        <a:pt x="24402" y="45100"/>
                        <a:pt x="24461" y="45079"/>
                        <a:pt x="24506" y="45035"/>
                      </a:cubicBezTo>
                      <a:cubicBezTo>
                        <a:pt x="24602" y="44943"/>
                        <a:pt x="24606" y="44792"/>
                        <a:pt x="24516" y="44696"/>
                      </a:cubicBezTo>
                      <a:cubicBezTo>
                        <a:pt x="23843" y="43981"/>
                        <a:pt x="23260" y="43222"/>
                        <a:pt x="22783" y="42439"/>
                      </a:cubicBezTo>
                      <a:cubicBezTo>
                        <a:pt x="22738" y="42364"/>
                        <a:pt x="22660" y="42323"/>
                        <a:pt x="22579" y="42323"/>
                      </a:cubicBezTo>
                      <a:close/>
                      <a:moveTo>
                        <a:pt x="16017" y="44263"/>
                      </a:moveTo>
                      <a:cubicBezTo>
                        <a:pt x="15993" y="44263"/>
                        <a:pt x="15969" y="44266"/>
                        <a:pt x="15945" y="44274"/>
                      </a:cubicBezTo>
                      <a:cubicBezTo>
                        <a:pt x="14979" y="44581"/>
                        <a:pt x="14043" y="44814"/>
                        <a:pt x="13162" y="44970"/>
                      </a:cubicBezTo>
                      <a:cubicBezTo>
                        <a:pt x="13031" y="44994"/>
                        <a:pt x="12945" y="45117"/>
                        <a:pt x="12968" y="45248"/>
                      </a:cubicBezTo>
                      <a:cubicBezTo>
                        <a:pt x="12987" y="45363"/>
                        <a:pt x="13088" y="45446"/>
                        <a:pt x="13202" y="45446"/>
                      </a:cubicBezTo>
                      <a:cubicBezTo>
                        <a:pt x="13217" y="45446"/>
                        <a:pt x="13231" y="45446"/>
                        <a:pt x="13244" y="45440"/>
                      </a:cubicBezTo>
                      <a:cubicBezTo>
                        <a:pt x="14145" y="45282"/>
                        <a:pt x="15103" y="45044"/>
                        <a:pt x="16090" y="44730"/>
                      </a:cubicBezTo>
                      <a:cubicBezTo>
                        <a:pt x="16216" y="44690"/>
                        <a:pt x="16285" y="44556"/>
                        <a:pt x="16246" y="44429"/>
                      </a:cubicBezTo>
                      <a:cubicBezTo>
                        <a:pt x="16214" y="44328"/>
                        <a:pt x="16118" y="44263"/>
                        <a:pt x="16017" y="44263"/>
                      </a:cubicBezTo>
                      <a:close/>
                      <a:moveTo>
                        <a:pt x="71350" y="42481"/>
                      </a:moveTo>
                      <a:cubicBezTo>
                        <a:pt x="71319" y="42481"/>
                        <a:pt x="71287" y="42488"/>
                        <a:pt x="71257" y="42501"/>
                      </a:cubicBezTo>
                      <a:cubicBezTo>
                        <a:pt x="71135" y="42553"/>
                        <a:pt x="71079" y="42694"/>
                        <a:pt x="71131" y="42816"/>
                      </a:cubicBezTo>
                      <a:cubicBezTo>
                        <a:pt x="71300" y="43211"/>
                        <a:pt x="71475" y="43606"/>
                        <a:pt x="71658" y="43999"/>
                      </a:cubicBezTo>
                      <a:cubicBezTo>
                        <a:pt x="71152" y="44357"/>
                        <a:pt x="70643" y="44708"/>
                        <a:pt x="70130" y="45045"/>
                      </a:cubicBezTo>
                      <a:cubicBezTo>
                        <a:pt x="70021" y="45117"/>
                        <a:pt x="69989" y="45265"/>
                        <a:pt x="70062" y="45377"/>
                      </a:cubicBezTo>
                      <a:cubicBezTo>
                        <a:pt x="70109" y="45446"/>
                        <a:pt x="70185" y="45484"/>
                        <a:pt x="70263" y="45484"/>
                      </a:cubicBezTo>
                      <a:cubicBezTo>
                        <a:pt x="70308" y="45484"/>
                        <a:pt x="70354" y="45472"/>
                        <a:pt x="70394" y="45445"/>
                      </a:cubicBezTo>
                      <a:cubicBezTo>
                        <a:pt x="70887" y="45119"/>
                        <a:pt x="71378" y="44782"/>
                        <a:pt x="71864" y="44437"/>
                      </a:cubicBezTo>
                      <a:cubicBezTo>
                        <a:pt x="72026" y="44779"/>
                        <a:pt x="72192" y="45121"/>
                        <a:pt x="72364" y="45457"/>
                      </a:cubicBezTo>
                      <a:cubicBezTo>
                        <a:pt x="72406" y="45541"/>
                        <a:pt x="72490" y="45588"/>
                        <a:pt x="72578" y="45588"/>
                      </a:cubicBezTo>
                      <a:cubicBezTo>
                        <a:pt x="72615" y="45588"/>
                        <a:pt x="72652" y="45580"/>
                        <a:pt x="72687" y="45565"/>
                      </a:cubicBezTo>
                      <a:cubicBezTo>
                        <a:pt x="72805" y="45506"/>
                        <a:pt x="72852" y="45362"/>
                        <a:pt x="72793" y="45244"/>
                      </a:cubicBezTo>
                      <a:cubicBezTo>
                        <a:pt x="72610" y="44885"/>
                        <a:pt x="72434" y="44522"/>
                        <a:pt x="72260" y="44156"/>
                      </a:cubicBezTo>
                      <a:cubicBezTo>
                        <a:pt x="72435" y="44030"/>
                        <a:pt x="72609" y="43901"/>
                        <a:pt x="72783" y="43772"/>
                      </a:cubicBezTo>
                      <a:cubicBezTo>
                        <a:pt x="72889" y="43693"/>
                        <a:pt x="72911" y="43543"/>
                        <a:pt x="72832" y="43437"/>
                      </a:cubicBezTo>
                      <a:cubicBezTo>
                        <a:pt x="72784" y="43374"/>
                        <a:pt x="72711" y="43340"/>
                        <a:pt x="72638" y="43340"/>
                      </a:cubicBezTo>
                      <a:cubicBezTo>
                        <a:pt x="72589" y="43340"/>
                        <a:pt x="72539" y="43355"/>
                        <a:pt x="72496" y="43387"/>
                      </a:cubicBezTo>
                      <a:cubicBezTo>
                        <a:pt x="72349" y="43498"/>
                        <a:pt x="72202" y="43605"/>
                        <a:pt x="72054" y="43714"/>
                      </a:cubicBezTo>
                      <a:cubicBezTo>
                        <a:pt x="71887" y="43352"/>
                        <a:pt x="71727" y="42990"/>
                        <a:pt x="71571" y="42626"/>
                      </a:cubicBezTo>
                      <a:cubicBezTo>
                        <a:pt x="71532" y="42536"/>
                        <a:pt x="71443" y="42481"/>
                        <a:pt x="71350" y="42481"/>
                      </a:cubicBezTo>
                      <a:close/>
                      <a:moveTo>
                        <a:pt x="7448" y="44799"/>
                      </a:moveTo>
                      <a:cubicBezTo>
                        <a:pt x="7344" y="44799"/>
                        <a:pt x="7249" y="44868"/>
                        <a:pt x="7219" y="44973"/>
                      </a:cubicBezTo>
                      <a:cubicBezTo>
                        <a:pt x="7183" y="45100"/>
                        <a:pt x="7256" y="45232"/>
                        <a:pt x="7382" y="45270"/>
                      </a:cubicBezTo>
                      <a:cubicBezTo>
                        <a:pt x="8294" y="45532"/>
                        <a:pt x="9278" y="45674"/>
                        <a:pt x="10311" y="45691"/>
                      </a:cubicBezTo>
                      <a:lnTo>
                        <a:pt x="10315" y="45691"/>
                      </a:lnTo>
                      <a:cubicBezTo>
                        <a:pt x="10446" y="45691"/>
                        <a:pt x="10552" y="45586"/>
                        <a:pt x="10553" y="45456"/>
                      </a:cubicBezTo>
                      <a:cubicBezTo>
                        <a:pt x="10554" y="45323"/>
                        <a:pt x="10451" y="45214"/>
                        <a:pt x="10317" y="45211"/>
                      </a:cubicBezTo>
                      <a:cubicBezTo>
                        <a:pt x="9328" y="45196"/>
                        <a:pt x="8385" y="45058"/>
                        <a:pt x="7516" y="44809"/>
                      </a:cubicBezTo>
                      <a:cubicBezTo>
                        <a:pt x="7493" y="44802"/>
                        <a:pt x="7470" y="44799"/>
                        <a:pt x="7448" y="44799"/>
                      </a:cubicBezTo>
                      <a:close/>
                      <a:moveTo>
                        <a:pt x="67792" y="46529"/>
                      </a:moveTo>
                      <a:cubicBezTo>
                        <a:pt x="67751" y="46529"/>
                        <a:pt x="67710" y="46539"/>
                        <a:pt x="67673" y="46560"/>
                      </a:cubicBezTo>
                      <a:cubicBezTo>
                        <a:pt x="66842" y="47039"/>
                        <a:pt x="65985" y="47501"/>
                        <a:pt x="65129" y="47927"/>
                      </a:cubicBezTo>
                      <a:cubicBezTo>
                        <a:pt x="65010" y="47986"/>
                        <a:pt x="64963" y="48130"/>
                        <a:pt x="65022" y="48248"/>
                      </a:cubicBezTo>
                      <a:cubicBezTo>
                        <a:pt x="65065" y="48333"/>
                        <a:pt x="65149" y="48382"/>
                        <a:pt x="65236" y="48382"/>
                      </a:cubicBezTo>
                      <a:cubicBezTo>
                        <a:pt x="65274" y="48382"/>
                        <a:pt x="65310" y="48373"/>
                        <a:pt x="65344" y="48356"/>
                      </a:cubicBezTo>
                      <a:cubicBezTo>
                        <a:pt x="66210" y="47925"/>
                        <a:pt x="67073" y="47461"/>
                        <a:pt x="67912" y="46976"/>
                      </a:cubicBezTo>
                      <a:cubicBezTo>
                        <a:pt x="68028" y="46909"/>
                        <a:pt x="68067" y="46762"/>
                        <a:pt x="68001" y="46648"/>
                      </a:cubicBezTo>
                      <a:cubicBezTo>
                        <a:pt x="67956" y="46572"/>
                        <a:pt x="67875" y="46529"/>
                        <a:pt x="67792" y="46529"/>
                      </a:cubicBezTo>
                      <a:close/>
                      <a:moveTo>
                        <a:pt x="26507" y="46550"/>
                      </a:moveTo>
                      <a:cubicBezTo>
                        <a:pt x="26435" y="46550"/>
                        <a:pt x="26363" y="46583"/>
                        <a:pt x="26316" y="46645"/>
                      </a:cubicBezTo>
                      <a:cubicBezTo>
                        <a:pt x="26235" y="46751"/>
                        <a:pt x="26256" y="46902"/>
                        <a:pt x="26362" y="46981"/>
                      </a:cubicBezTo>
                      <a:cubicBezTo>
                        <a:pt x="27110" y="47548"/>
                        <a:pt x="27936" y="48089"/>
                        <a:pt x="28816" y="48589"/>
                      </a:cubicBezTo>
                      <a:cubicBezTo>
                        <a:pt x="28853" y="48610"/>
                        <a:pt x="28893" y="48620"/>
                        <a:pt x="28935" y="48620"/>
                      </a:cubicBezTo>
                      <a:cubicBezTo>
                        <a:pt x="29017" y="48620"/>
                        <a:pt x="29098" y="48576"/>
                        <a:pt x="29142" y="48499"/>
                      </a:cubicBezTo>
                      <a:cubicBezTo>
                        <a:pt x="29208" y="48383"/>
                        <a:pt x="29168" y="48236"/>
                        <a:pt x="29052" y="48172"/>
                      </a:cubicBezTo>
                      <a:cubicBezTo>
                        <a:pt x="28190" y="47682"/>
                        <a:pt x="27383" y="47152"/>
                        <a:pt x="26651" y="46599"/>
                      </a:cubicBezTo>
                      <a:cubicBezTo>
                        <a:pt x="26608" y="46566"/>
                        <a:pt x="26557" y="46550"/>
                        <a:pt x="26507" y="46550"/>
                      </a:cubicBezTo>
                      <a:close/>
                      <a:moveTo>
                        <a:pt x="62597" y="49114"/>
                      </a:moveTo>
                      <a:cubicBezTo>
                        <a:pt x="62566" y="49114"/>
                        <a:pt x="62535" y="49120"/>
                        <a:pt x="62505" y="49133"/>
                      </a:cubicBezTo>
                      <a:cubicBezTo>
                        <a:pt x="61621" y="49506"/>
                        <a:pt x="60714" y="49854"/>
                        <a:pt x="59810" y="50167"/>
                      </a:cubicBezTo>
                      <a:cubicBezTo>
                        <a:pt x="59685" y="50211"/>
                        <a:pt x="59618" y="50347"/>
                        <a:pt x="59662" y="50472"/>
                      </a:cubicBezTo>
                      <a:cubicBezTo>
                        <a:pt x="59698" y="50571"/>
                        <a:pt x="59791" y="50633"/>
                        <a:pt x="59889" y="50633"/>
                      </a:cubicBezTo>
                      <a:cubicBezTo>
                        <a:pt x="59917" y="50633"/>
                        <a:pt x="59943" y="50629"/>
                        <a:pt x="59967" y="50622"/>
                      </a:cubicBezTo>
                      <a:cubicBezTo>
                        <a:pt x="60881" y="50304"/>
                        <a:pt x="61797" y="49952"/>
                        <a:pt x="62691" y="49575"/>
                      </a:cubicBezTo>
                      <a:cubicBezTo>
                        <a:pt x="62813" y="49523"/>
                        <a:pt x="62869" y="49383"/>
                        <a:pt x="62819" y="49261"/>
                      </a:cubicBezTo>
                      <a:cubicBezTo>
                        <a:pt x="62780" y="49169"/>
                        <a:pt x="62691" y="49114"/>
                        <a:pt x="62597" y="49114"/>
                      </a:cubicBezTo>
                      <a:close/>
                      <a:moveTo>
                        <a:pt x="31529" y="49435"/>
                      </a:moveTo>
                      <a:cubicBezTo>
                        <a:pt x="31437" y="49435"/>
                        <a:pt x="31349" y="49488"/>
                        <a:pt x="31309" y="49579"/>
                      </a:cubicBezTo>
                      <a:cubicBezTo>
                        <a:pt x="31256" y="49699"/>
                        <a:pt x="31312" y="49841"/>
                        <a:pt x="31432" y="49895"/>
                      </a:cubicBezTo>
                      <a:cubicBezTo>
                        <a:pt x="32319" y="50284"/>
                        <a:pt x="33235" y="50640"/>
                        <a:pt x="34157" y="50953"/>
                      </a:cubicBezTo>
                      <a:cubicBezTo>
                        <a:pt x="34182" y="50962"/>
                        <a:pt x="34209" y="50966"/>
                        <a:pt x="34234" y="50966"/>
                      </a:cubicBezTo>
                      <a:cubicBezTo>
                        <a:pt x="34334" y="50966"/>
                        <a:pt x="34428" y="50904"/>
                        <a:pt x="34462" y="50804"/>
                      </a:cubicBezTo>
                      <a:cubicBezTo>
                        <a:pt x="34504" y="50678"/>
                        <a:pt x="34437" y="50541"/>
                        <a:pt x="34312" y="50499"/>
                      </a:cubicBezTo>
                      <a:cubicBezTo>
                        <a:pt x="33403" y="50190"/>
                        <a:pt x="32499" y="49838"/>
                        <a:pt x="31625" y="49456"/>
                      </a:cubicBezTo>
                      <a:cubicBezTo>
                        <a:pt x="31594" y="49442"/>
                        <a:pt x="31561" y="49435"/>
                        <a:pt x="31529" y="49435"/>
                      </a:cubicBezTo>
                      <a:close/>
                      <a:moveTo>
                        <a:pt x="57118" y="51010"/>
                      </a:moveTo>
                      <a:cubicBezTo>
                        <a:pt x="57097" y="51010"/>
                        <a:pt x="57076" y="51013"/>
                        <a:pt x="57055" y="51018"/>
                      </a:cubicBezTo>
                      <a:cubicBezTo>
                        <a:pt x="56129" y="51268"/>
                        <a:pt x="55184" y="51489"/>
                        <a:pt x="54245" y="51674"/>
                      </a:cubicBezTo>
                      <a:cubicBezTo>
                        <a:pt x="54115" y="51700"/>
                        <a:pt x="54030" y="51826"/>
                        <a:pt x="54056" y="51956"/>
                      </a:cubicBezTo>
                      <a:cubicBezTo>
                        <a:pt x="54079" y="52070"/>
                        <a:pt x="54179" y="52149"/>
                        <a:pt x="54291" y="52149"/>
                      </a:cubicBezTo>
                      <a:cubicBezTo>
                        <a:pt x="54306" y="52149"/>
                        <a:pt x="54321" y="52148"/>
                        <a:pt x="54338" y="52144"/>
                      </a:cubicBezTo>
                      <a:cubicBezTo>
                        <a:pt x="55288" y="51957"/>
                        <a:pt x="56244" y="51734"/>
                        <a:pt x="57182" y="51480"/>
                      </a:cubicBezTo>
                      <a:cubicBezTo>
                        <a:pt x="57308" y="51446"/>
                        <a:pt x="57385" y="51314"/>
                        <a:pt x="57349" y="51187"/>
                      </a:cubicBezTo>
                      <a:cubicBezTo>
                        <a:pt x="57320" y="51080"/>
                        <a:pt x="57224" y="51010"/>
                        <a:pt x="57118" y="51010"/>
                      </a:cubicBezTo>
                      <a:close/>
                      <a:moveTo>
                        <a:pt x="37015" y="51309"/>
                      </a:moveTo>
                      <a:cubicBezTo>
                        <a:pt x="36908" y="51309"/>
                        <a:pt x="36812" y="51383"/>
                        <a:pt x="36785" y="51492"/>
                      </a:cubicBezTo>
                      <a:cubicBezTo>
                        <a:pt x="36752" y="51619"/>
                        <a:pt x="36830" y="51749"/>
                        <a:pt x="36959" y="51782"/>
                      </a:cubicBezTo>
                      <a:cubicBezTo>
                        <a:pt x="37896" y="52019"/>
                        <a:pt x="38858" y="52221"/>
                        <a:pt x="39817" y="52384"/>
                      </a:cubicBezTo>
                      <a:cubicBezTo>
                        <a:pt x="39831" y="52385"/>
                        <a:pt x="39845" y="52386"/>
                        <a:pt x="39857" y="52386"/>
                      </a:cubicBezTo>
                      <a:cubicBezTo>
                        <a:pt x="39973" y="52386"/>
                        <a:pt x="40074" y="52305"/>
                        <a:pt x="40093" y="52187"/>
                      </a:cubicBezTo>
                      <a:cubicBezTo>
                        <a:pt x="40116" y="52056"/>
                        <a:pt x="40027" y="51933"/>
                        <a:pt x="39897" y="51910"/>
                      </a:cubicBezTo>
                      <a:cubicBezTo>
                        <a:pt x="38951" y="51749"/>
                        <a:pt x="38002" y="51550"/>
                        <a:pt x="37076" y="51318"/>
                      </a:cubicBezTo>
                      <a:cubicBezTo>
                        <a:pt x="37055" y="51312"/>
                        <a:pt x="37035" y="51309"/>
                        <a:pt x="37015" y="51309"/>
                      </a:cubicBezTo>
                      <a:close/>
                      <a:moveTo>
                        <a:pt x="51429" y="52130"/>
                      </a:moveTo>
                      <a:cubicBezTo>
                        <a:pt x="51418" y="52130"/>
                        <a:pt x="51408" y="52130"/>
                        <a:pt x="51397" y="52132"/>
                      </a:cubicBezTo>
                      <a:cubicBezTo>
                        <a:pt x="50444" y="52251"/>
                        <a:pt x="49478" y="52340"/>
                        <a:pt x="48523" y="52390"/>
                      </a:cubicBezTo>
                      <a:cubicBezTo>
                        <a:pt x="48391" y="52397"/>
                        <a:pt x="48289" y="52510"/>
                        <a:pt x="48296" y="52642"/>
                      </a:cubicBezTo>
                      <a:cubicBezTo>
                        <a:pt x="48302" y="52771"/>
                        <a:pt x="48408" y="52870"/>
                        <a:pt x="48534" y="52870"/>
                      </a:cubicBezTo>
                      <a:cubicBezTo>
                        <a:pt x="48539" y="52870"/>
                        <a:pt x="48543" y="52870"/>
                        <a:pt x="48550" y="52868"/>
                      </a:cubicBezTo>
                      <a:cubicBezTo>
                        <a:pt x="49517" y="52816"/>
                        <a:pt x="50494" y="52729"/>
                        <a:pt x="51458" y="52607"/>
                      </a:cubicBezTo>
                      <a:cubicBezTo>
                        <a:pt x="51589" y="52590"/>
                        <a:pt x="51682" y="52471"/>
                        <a:pt x="51665" y="52340"/>
                      </a:cubicBezTo>
                      <a:cubicBezTo>
                        <a:pt x="51650" y="52218"/>
                        <a:pt x="51551" y="52130"/>
                        <a:pt x="51429" y="52130"/>
                      </a:cubicBezTo>
                      <a:close/>
                      <a:moveTo>
                        <a:pt x="42755" y="52284"/>
                      </a:moveTo>
                      <a:cubicBezTo>
                        <a:pt x="42622" y="52284"/>
                        <a:pt x="42509" y="52371"/>
                        <a:pt x="42496" y="52502"/>
                      </a:cubicBezTo>
                      <a:cubicBezTo>
                        <a:pt x="42485" y="52633"/>
                        <a:pt x="42582" y="52751"/>
                        <a:pt x="42713" y="52763"/>
                      </a:cubicBezTo>
                      <a:cubicBezTo>
                        <a:pt x="43676" y="52852"/>
                        <a:pt x="44656" y="52905"/>
                        <a:pt x="45628" y="52922"/>
                      </a:cubicBezTo>
                      <a:lnTo>
                        <a:pt x="45632" y="52922"/>
                      </a:lnTo>
                      <a:cubicBezTo>
                        <a:pt x="45763" y="52922"/>
                        <a:pt x="45869" y="52818"/>
                        <a:pt x="45873" y="52686"/>
                      </a:cubicBezTo>
                      <a:cubicBezTo>
                        <a:pt x="45874" y="52554"/>
                        <a:pt x="45769" y="52446"/>
                        <a:pt x="45637" y="52442"/>
                      </a:cubicBezTo>
                      <a:cubicBezTo>
                        <a:pt x="44678" y="52425"/>
                        <a:pt x="43710" y="52372"/>
                        <a:pt x="42757" y="52284"/>
                      </a:cubicBezTo>
                      <a:cubicBezTo>
                        <a:pt x="42756" y="52284"/>
                        <a:pt x="42755" y="52284"/>
                        <a:pt x="42755" y="5228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" name="Google Shape;127;p2"/>
                <p:cNvSpPr/>
                <p:nvPr/>
              </p:nvSpPr>
              <p:spPr>
                <a:xfrm>
                  <a:off x="3520350" y="2519625"/>
                  <a:ext cx="32450" cy="4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8" h="1707" extrusionOk="0">
                      <a:moveTo>
                        <a:pt x="275" y="1"/>
                      </a:moveTo>
                      <a:cubicBezTo>
                        <a:pt x="233" y="1"/>
                        <a:pt x="191" y="12"/>
                        <a:pt x="153" y="34"/>
                      </a:cubicBezTo>
                      <a:cubicBezTo>
                        <a:pt x="39" y="100"/>
                        <a:pt x="0" y="247"/>
                        <a:pt x="68" y="362"/>
                      </a:cubicBezTo>
                      <a:cubicBezTo>
                        <a:pt x="312" y="776"/>
                        <a:pt x="564" y="1187"/>
                        <a:pt x="822" y="1595"/>
                      </a:cubicBezTo>
                      <a:cubicBezTo>
                        <a:pt x="869" y="1667"/>
                        <a:pt x="947" y="1707"/>
                        <a:pt x="1026" y="1707"/>
                      </a:cubicBezTo>
                      <a:cubicBezTo>
                        <a:pt x="1069" y="1707"/>
                        <a:pt x="1114" y="1694"/>
                        <a:pt x="1152" y="1670"/>
                      </a:cubicBezTo>
                      <a:cubicBezTo>
                        <a:pt x="1265" y="1600"/>
                        <a:pt x="1298" y="1452"/>
                        <a:pt x="1227" y="1340"/>
                      </a:cubicBezTo>
                      <a:cubicBezTo>
                        <a:pt x="972" y="938"/>
                        <a:pt x="723" y="529"/>
                        <a:pt x="480" y="119"/>
                      </a:cubicBezTo>
                      <a:cubicBezTo>
                        <a:pt x="436" y="43"/>
                        <a:pt x="356" y="1"/>
                        <a:pt x="27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8" name="Google Shape;128;p2"/>
              <p:cNvGrpSpPr/>
              <p:nvPr/>
            </p:nvGrpSpPr>
            <p:grpSpPr>
              <a:xfrm rot="925807">
                <a:off x="1598483" y="2664482"/>
                <a:ext cx="551102" cy="369507"/>
                <a:chOff x="2626275" y="1121400"/>
                <a:chExt cx="460225" cy="308575"/>
              </a:xfrm>
            </p:grpSpPr>
            <p:grpSp>
              <p:nvGrpSpPr>
                <p:cNvPr id="129" name="Google Shape;129;p2"/>
                <p:cNvGrpSpPr/>
                <p:nvPr/>
              </p:nvGrpSpPr>
              <p:grpSpPr>
                <a:xfrm>
                  <a:off x="2671050" y="1121400"/>
                  <a:ext cx="415450" cy="308575"/>
                  <a:chOff x="2671050" y="1121400"/>
                  <a:chExt cx="415450" cy="308575"/>
                </a:xfrm>
              </p:grpSpPr>
              <p:sp>
                <p:nvSpPr>
                  <p:cNvPr id="130" name="Google Shape;130;p2"/>
                  <p:cNvSpPr/>
                  <p:nvPr/>
                </p:nvSpPr>
                <p:spPr>
                  <a:xfrm>
                    <a:off x="2683900" y="1128900"/>
                    <a:ext cx="387050" cy="288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82" h="11537" extrusionOk="0">
                        <a:moveTo>
                          <a:pt x="0" y="0"/>
                        </a:moveTo>
                        <a:lnTo>
                          <a:pt x="2963" y="4059"/>
                        </a:lnTo>
                        <a:lnTo>
                          <a:pt x="2563" y="11536"/>
                        </a:lnTo>
                        <a:lnTo>
                          <a:pt x="15481" y="170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6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31" name="Google Shape;131;p2"/>
                  <p:cNvSpPr/>
                  <p:nvPr/>
                </p:nvSpPr>
                <p:spPr>
                  <a:xfrm>
                    <a:off x="2671050" y="1121400"/>
                    <a:ext cx="415450" cy="30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18" h="12343" extrusionOk="0">
                        <a:moveTo>
                          <a:pt x="1028" y="598"/>
                        </a:moveTo>
                        <a:lnTo>
                          <a:pt x="15373" y="2173"/>
                        </a:lnTo>
                        <a:lnTo>
                          <a:pt x="3344" y="11333"/>
                        </a:lnTo>
                        <a:lnTo>
                          <a:pt x="3344" y="11333"/>
                        </a:lnTo>
                        <a:lnTo>
                          <a:pt x="3720" y="4286"/>
                        </a:lnTo>
                        <a:lnTo>
                          <a:pt x="1028" y="598"/>
                        </a:lnTo>
                        <a:close/>
                        <a:moveTo>
                          <a:pt x="0" y="1"/>
                        </a:moveTo>
                        <a:lnTo>
                          <a:pt x="3232" y="4430"/>
                        </a:lnTo>
                        <a:lnTo>
                          <a:pt x="2811" y="12342"/>
                        </a:lnTo>
                        <a:lnTo>
                          <a:pt x="2811" y="12342"/>
                        </a:lnTo>
                        <a:lnTo>
                          <a:pt x="16618" y="1826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6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32" name="Google Shape;132;p2"/>
                <p:cNvGrpSpPr/>
                <p:nvPr/>
              </p:nvGrpSpPr>
              <p:grpSpPr>
                <a:xfrm>
                  <a:off x="2626275" y="1170175"/>
                  <a:ext cx="447725" cy="154300"/>
                  <a:chOff x="2626275" y="1170175"/>
                  <a:chExt cx="447725" cy="154300"/>
                </a:xfrm>
              </p:grpSpPr>
              <p:sp>
                <p:nvSpPr>
                  <p:cNvPr id="133" name="Google Shape;133;p2"/>
                  <p:cNvSpPr/>
                  <p:nvPr/>
                </p:nvSpPr>
                <p:spPr>
                  <a:xfrm>
                    <a:off x="2643125" y="1183625"/>
                    <a:ext cx="389175" cy="134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67" h="5363" extrusionOk="0">
                        <a:moveTo>
                          <a:pt x="15567" y="1"/>
                        </a:moveTo>
                        <a:lnTo>
                          <a:pt x="0" y="2725"/>
                        </a:lnTo>
                        <a:lnTo>
                          <a:pt x="4408" y="5362"/>
                        </a:lnTo>
                        <a:lnTo>
                          <a:pt x="15567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6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34" name="Google Shape;134;p2"/>
                  <p:cNvSpPr/>
                  <p:nvPr/>
                </p:nvSpPr>
                <p:spPr>
                  <a:xfrm>
                    <a:off x="2626275" y="1170175"/>
                    <a:ext cx="447725" cy="15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09" h="6172" extrusionOk="0">
                        <a:moveTo>
                          <a:pt x="14573" y="1073"/>
                        </a:moveTo>
                        <a:lnTo>
                          <a:pt x="5093" y="5628"/>
                        </a:lnTo>
                        <a:lnTo>
                          <a:pt x="1351" y="3390"/>
                        </a:lnTo>
                        <a:lnTo>
                          <a:pt x="14573" y="1073"/>
                        </a:lnTo>
                        <a:close/>
                        <a:moveTo>
                          <a:pt x="17908" y="0"/>
                        </a:moveTo>
                        <a:lnTo>
                          <a:pt x="0" y="3138"/>
                        </a:lnTo>
                        <a:lnTo>
                          <a:pt x="5069" y="6171"/>
                        </a:lnTo>
                        <a:lnTo>
                          <a:pt x="17908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 lvl="0" indent="0" algn="l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67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88495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4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3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137" name="Google Shape;137;p3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138" name="Google Shape;138;p3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" name="Google Shape;139;p3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" name="Google Shape;140;p3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" name="Google Shape;141;p3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" name="Google Shape;142;p3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" name="Google Shape;143;p3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" name="Google Shape;144;p3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" name="Google Shape;145;p3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" name="Google Shape;146;p3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" name="Google Shape;147;p3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" name="Google Shape;148;p3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" name="Google Shape;149;p3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50" name="Google Shape;150;p3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151" name="Google Shape;151;p3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" name="Google Shape;152;p3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" name="Google Shape;153;p3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" name="Google Shape;154;p3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" name="Google Shape;155;p3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3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3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3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3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3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" name="Google Shape;161;p3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2" name="Google Shape;162;p3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" name="Google Shape;163;p3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3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3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3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3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3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3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3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7B749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71" name="Google Shape;171;p3"/>
          <p:cNvGrpSpPr/>
          <p:nvPr/>
        </p:nvGrpSpPr>
        <p:grpSpPr>
          <a:xfrm rot="-10440599">
            <a:off x="1785188" y="-866147"/>
            <a:ext cx="12203000" cy="6384832"/>
            <a:chOff x="666700" y="727125"/>
            <a:chExt cx="7939189" cy="3876383"/>
          </a:xfrm>
        </p:grpSpPr>
        <p:sp>
          <p:nvSpPr>
            <p:cNvPr id="172" name="Google Shape;172;p3"/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3"/>
          <p:cNvSpPr txBox="1">
            <a:spLocks noGrp="1"/>
          </p:cNvSpPr>
          <p:nvPr>
            <p:ph type="title"/>
          </p:nvPr>
        </p:nvSpPr>
        <p:spPr>
          <a:xfrm>
            <a:off x="5167367" y="2059769"/>
            <a:ext cx="6064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1" name="Google Shape;181;p3"/>
          <p:cNvSpPr txBox="1">
            <a:spLocks noGrp="1"/>
          </p:cNvSpPr>
          <p:nvPr>
            <p:ph type="title" idx="2" hasCustomPrompt="1"/>
          </p:nvPr>
        </p:nvSpPr>
        <p:spPr>
          <a:xfrm>
            <a:off x="5167369" y="1193267"/>
            <a:ext cx="60644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466" b="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82" name="Google Shape;182;p3"/>
          <p:cNvSpPr txBox="1">
            <a:spLocks noGrp="1"/>
          </p:cNvSpPr>
          <p:nvPr>
            <p:ph type="subTitle" idx="1"/>
          </p:nvPr>
        </p:nvSpPr>
        <p:spPr>
          <a:xfrm>
            <a:off x="5167401" y="3278436"/>
            <a:ext cx="6064400" cy="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3" name="Google Shape;183;p3"/>
          <p:cNvGrpSpPr/>
          <p:nvPr/>
        </p:nvGrpSpPr>
        <p:grpSpPr>
          <a:xfrm rot="3566524">
            <a:off x="1558539" y="-957"/>
            <a:ext cx="4049340" cy="2998800"/>
            <a:chOff x="75004" y="2532151"/>
            <a:chExt cx="3037060" cy="2249141"/>
          </a:xfrm>
        </p:grpSpPr>
        <p:grpSp>
          <p:nvGrpSpPr>
            <p:cNvPr id="184" name="Google Shape;184;p3"/>
            <p:cNvGrpSpPr/>
            <p:nvPr/>
          </p:nvGrpSpPr>
          <p:grpSpPr>
            <a:xfrm rot="925807">
              <a:off x="236870" y="2864556"/>
              <a:ext cx="2713328" cy="1584332"/>
              <a:chOff x="1677050" y="1326500"/>
              <a:chExt cx="2265900" cy="1323075"/>
            </a:xfrm>
          </p:grpSpPr>
          <p:sp>
            <p:nvSpPr>
              <p:cNvPr id="185" name="Google Shape;185;p3"/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7" name="Google Shape;187;p3"/>
            <p:cNvGrpSpPr/>
            <p:nvPr/>
          </p:nvGrpSpPr>
          <p:grpSpPr>
            <a:xfrm rot="925807">
              <a:off x="1598483" y="2664482"/>
              <a:ext cx="551102" cy="369507"/>
              <a:chOff x="2626275" y="1121400"/>
              <a:chExt cx="460225" cy="308575"/>
            </a:xfrm>
          </p:grpSpPr>
          <p:grpSp>
            <p:nvGrpSpPr>
              <p:cNvPr id="188" name="Google Shape;188;p3"/>
              <p:cNvGrpSpPr/>
              <p:nvPr/>
            </p:nvGrpSpPr>
            <p:grpSpPr>
              <a:xfrm>
                <a:off x="2671050" y="1121400"/>
                <a:ext cx="415450" cy="308575"/>
                <a:chOff x="2671050" y="1121400"/>
                <a:chExt cx="415450" cy="308575"/>
              </a:xfrm>
            </p:grpSpPr>
            <p:sp>
              <p:nvSpPr>
                <p:cNvPr id="189" name="Google Shape;189;p3"/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" name="Google Shape;190;p3"/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1" name="Google Shape;191;p3"/>
              <p:cNvGrpSpPr/>
              <p:nvPr/>
            </p:nvGrpSpPr>
            <p:grpSpPr>
              <a:xfrm>
                <a:off x="2626275" y="1170175"/>
                <a:ext cx="447725" cy="154300"/>
                <a:chOff x="2626275" y="1170175"/>
                <a:chExt cx="447725" cy="154300"/>
              </a:xfrm>
            </p:grpSpPr>
            <p:sp>
              <p:nvSpPr>
                <p:cNvPr id="192" name="Google Shape;192;p3"/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" name="Google Shape;193;p3"/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58467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4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196" name="Google Shape;196;p4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197" name="Google Shape;197;p4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" name="Google Shape;198;p4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" name="Google Shape;199;p4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" name="Google Shape;200;p4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" name="Google Shape;201;p4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" name="Google Shape;202;p4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" name="Google Shape;203;p4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" name="Google Shape;204;p4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" name="Google Shape;205;p4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6" name="Google Shape;206;p4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7" name="Google Shape;207;p4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8" name="Google Shape;208;p4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9" name="Google Shape;209;p4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210" name="Google Shape;210;p4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211;p4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2" name="Google Shape;212;p4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" name="Google Shape;213;p4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214;p4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" name="Google Shape;215;p4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6" name="Google Shape;216;p4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217;p4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8" name="Google Shape;218;p4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9" name="Google Shape;219;p4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220;p4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1" name="Google Shape;221;p4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2" name="Google Shape;222;p4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3" name="Google Shape;223;p4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" name="Google Shape;224;p4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" name="Google Shape;225;p4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226;p4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" name="Google Shape;227;p4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" name="Google Shape;228;p4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229;p4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30" name="Google Shape;230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4"/>
          <p:cNvSpPr txBox="1">
            <a:spLocks noGrp="1"/>
          </p:cNvSpPr>
          <p:nvPr>
            <p:ph type="body" idx="1"/>
          </p:nvPr>
        </p:nvSpPr>
        <p:spPr>
          <a:xfrm>
            <a:off x="960000" y="1472400"/>
            <a:ext cx="10272000" cy="46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4"/>
          <p:cNvSpPr/>
          <p:nvPr/>
        </p:nvSpPr>
        <p:spPr>
          <a:xfrm>
            <a:off x="493700" y="181251"/>
            <a:ext cx="521133" cy="477100"/>
          </a:xfrm>
          <a:custGeom>
            <a:avLst/>
            <a:gdLst/>
            <a:ahLst/>
            <a:cxnLst/>
            <a:rect l="l" t="t" r="r" b="b"/>
            <a:pathLst>
              <a:path w="15634" h="14313" extrusionOk="0">
                <a:moveTo>
                  <a:pt x="7727" y="1464"/>
                </a:moveTo>
                <a:lnTo>
                  <a:pt x="8436" y="4643"/>
                </a:lnTo>
                <a:lnTo>
                  <a:pt x="8436" y="4643"/>
                </a:lnTo>
                <a:lnTo>
                  <a:pt x="6341" y="4382"/>
                </a:lnTo>
                <a:lnTo>
                  <a:pt x="7727" y="1464"/>
                </a:lnTo>
                <a:close/>
                <a:moveTo>
                  <a:pt x="1390" y="4246"/>
                </a:moveTo>
                <a:lnTo>
                  <a:pt x="5623" y="4775"/>
                </a:lnTo>
                <a:lnTo>
                  <a:pt x="4484" y="7178"/>
                </a:lnTo>
                <a:lnTo>
                  <a:pt x="1390" y="4246"/>
                </a:lnTo>
                <a:close/>
                <a:moveTo>
                  <a:pt x="9051" y="5203"/>
                </a:moveTo>
                <a:lnTo>
                  <a:pt x="14200" y="5847"/>
                </a:lnTo>
                <a:lnTo>
                  <a:pt x="9790" y="8509"/>
                </a:lnTo>
                <a:lnTo>
                  <a:pt x="9051" y="5203"/>
                </a:lnTo>
                <a:close/>
                <a:moveTo>
                  <a:pt x="6126" y="4838"/>
                </a:moveTo>
                <a:lnTo>
                  <a:pt x="8548" y="5141"/>
                </a:lnTo>
                <a:lnTo>
                  <a:pt x="9360" y="8770"/>
                </a:lnTo>
                <a:lnTo>
                  <a:pt x="7407" y="9948"/>
                </a:lnTo>
                <a:lnTo>
                  <a:pt x="4851" y="7526"/>
                </a:lnTo>
                <a:lnTo>
                  <a:pt x="6126" y="4838"/>
                </a:lnTo>
                <a:close/>
                <a:moveTo>
                  <a:pt x="9468" y="9262"/>
                </a:moveTo>
                <a:lnTo>
                  <a:pt x="10217" y="12609"/>
                </a:lnTo>
                <a:lnTo>
                  <a:pt x="7767" y="10289"/>
                </a:lnTo>
                <a:lnTo>
                  <a:pt x="9468" y="9262"/>
                </a:lnTo>
                <a:close/>
                <a:moveTo>
                  <a:pt x="4634" y="7981"/>
                </a:moveTo>
                <a:lnTo>
                  <a:pt x="6979" y="10205"/>
                </a:lnTo>
                <a:lnTo>
                  <a:pt x="2216" y="13079"/>
                </a:lnTo>
                <a:lnTo>
                  <a:pt x="2216" y="13079"/>
                </a:lnTo>
                <a:lnTo>
                  <a:pt x="4634" y="7981"/>
                </a:lnTo>
                <a:close/>
                <a:moveTo>
                  <a:pt x="7888" y="1"/>
                </a:moveTo>
                <a:lnTo>
                  <a:pt x="5841" y="4320"/>
                </a:lnTo>
                <a:lnTo>
                  <a:pt x="1" y="3589"/>
                </a:lnTo>
                <a:lnTo>
                  <a:pt x="4268" y="7634"/>
                </a:lnTo>
                <a:lnTo>
                  <a:pt x="1101" y="14312"/>
                </a:lnTo>
                <a:lnTo>
                  <a:pt x="7343" y="10546"/>
                </a:lnTo>
                <a:lnTo>
                  <a:pt x="11027" y="14039"/>
                </a:lnTo>
                <a:lnTo>
                  <a:pt x="9902" y="9003"/>
                </a:lnTo>
                <a:lnTo>
                  <a:pt x="15633" y="5543"/>
                </a:lnTo>
                <a:lnTo>
                  <a:pt x="8941" y="4706"/>
                </a:lnTo>
                <a:lnTo>
                  <a:pt x="788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33" name="Google Shape;233;p4"/>
          <p:cNvGrpSpPr/>
          <p:nvPr/>
        </p:nvGrpSpPr>
        <p:grpSpPr>
          <a:xfrm>
            <a:off x="11523067" y="1363900"/>
            <a:ext cx="398567" cy="285533"/>
            <a:chOff x="2286875" y="1602850"/>
            <a:chExt cx="298925" cy="214150"/>
          </a:xfrm>
        </p:grpSpPr>
        <p:sp>
          <p:nvSpPr>
            <p:cNvPr id="234" name="Google Shape;234;p4"/>
            <p:cNvSpPr/>
            <p:nvPr/>
          </p:nvSpPr>
          <p:spPr>
            <a:xfrm>
              <a:off x="2286875" y="1602850"/>
              <a:ext cx="258450" cy="214150"/>
            </a:xfrm>
            <a:custGeom>
              <a:avLst/>
              <a:gdLst/>
              <a:ahLst/>
              <a:cxnLst/>
              <a:rect l="l" t="t" r="r" b="b"/>
              <a:pathLst>
                <a:path w="10338" h="8566" extrusionOk="0">
                  <a:moveTo>
                    <a:pt x="5042" y="1"/>
                  </a:moveTo>
                  <a:cubicBezTo>
                    <a:pt x="5022" y="1"/>
                    <a:pt x="5001" y="1"/>
                    <a:pt x="4980" y="3"/>
                  </a:cubicBezTo>
                  <a:cubicBezTo>
                    <a:pt x="3651" y="92"/>
                    <a:pt x="4203" y="1226"/>
                    <a:pt x="4115" y="1876"/>
                  </a:cubicBezTo>
                  <a:cubicBezTo>
                    <a:pt x="4096" y="2010"/>
                    <a:pt x="4028" y="2064"/>
                    <a:pt x="3920" y="2064"/>
                  </a:cubicBezTo>
                  <a:cubicBezTo>
                    <a:pt x="3506" y="2064"/>
                    <a:pt x="2518" y="1251"/>
                    <a:pt x="1659" y="1060"/>
                  </a:cubicBezTo>
                  <a:cubicBezTo>
                    <a:pt x="1517" y="1028"/>
                    <a:pt x="1383" y="1013"/>
                    <a:pt x="1258" y="1013"/>
                  </a:cubicBezTo>
                  <a:cubicBezTo>
                    <a:pt x="430" y="1013"/>
                    <a:pt x="1" y="1672"/>
                    <a:pt x="405" y="2564"/>
                  </a:cubicBezTo>
                  <a:cubicBezTo>
                    <a:pt x="880" y="3609"/>
                    <a:pt x="3139" y="3667"/>
                    <a:pt x="2764" y="4254"/>
                  </a:cubicBezTo>
                  <a:cubicBezTo>
                    <a:pt x="2390" y="4841"/>
                    <a:pt x="706" y="4579"/>
                    <a:pt x="1174" y="5859"/>
                  </a:cubicBezTo>
                  <a:cubicBezTo>
                    <a:pt x="1344" y="6320"/>
                    <a:pt x="1840" y="6454"/>
                    <a:pt x="2422" y="6454"/>
                  </a:cubicBezTo>
                  <a:cubicBezTo>
                    <a:pt x="3222" y="6454"/>
                    <a:pt x="4183" y="6201"/>
                    <a:pt x="4675" y="6201"/>
                  </a:cubicBezTo>
                  <a:cubicBezTo>
                    <a:pt x="4837" y="6201"/>
                    <a:pt x="4949" y="6229"/>
                    <a:pt x="4985" y="6303"/>
                  </a:cubicBezTo>
                  <a:cubicBezTo>
                    <a:pt x="5215" y="6761"/>
                    <a:pt x="3939" y="7580"/>
                    <a:pt x="4084" y="8025"/>
                  </a:cubicBezTo>
                  <a:cubicBezTo>
                    <a:pt x="4177" y="8313"/>
                    <a:pt x="4370" y="8565"/>
                    <a:pt x="5007" y="8565"/>
                  </a:cubicBezTo>
                  <a:cubicBezTo>
                    <a:pt x="5351" y="8565"/>
                    <a:pt x="5824" y="8492"/>
                    <a:pt x="6480" y="8311"/>
                  </a:cubicBezTo>
                  <a:cubicBezTo>
                    <a:pt x="8355" y="7795"/>
                    <a:pt x="9800" y="6592"/>
                    <a:pt x="9800" y="6592"/>
                  </a:cubicBezTo>
                  <a:cubicBezTo>
                    <a:pt x="10338" y="5857"/>
                    <a:pt x="9849" y="1728"/>
                    <a:pt x="8550" y="1728"/>
                  </a:cubicBezTo>
                  <a:cubicBezTo>
                    <a:pt x="8502" y="1728"/>
                    <a:pt x="8452" y="1734"/>
                    <a:pt x="8401" y="1746"/>
                  </a:cubicBezTo>
                  <a:cubicBezTo>
                    <a:pt x="6992" y="2076"/>
                    <a:pt x="8432" y="3459"/>
                    <a:pt x="7356" y="3606"/>
                  </a:cubicBezTo>
                  <a:cubicBezTo>
                    <a:pt x="7335" y="3609"/>
                    <a:pt x="7316" y="3610"/>
                    <a:pt x="7297" y="3610"/>
                  </a:cubicBezTo>
                  <a:cubicBezTo>
                    <a:pt x="6301" y="3610"/>
                    <a:pt x="6502" y="1"/>
                    <a:pt x="50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2399325" y="1697650"/>
              <a:ext cx="186475" cy="99050"/>
            </a:xfrm>
            <a:custGeom>
              <a:avLst/>
              <a:gdLst/>
              <a:ahLst/>
              <a:cxnLst/>
              <a:rect l="l" t="t" r="r" b="b"/>
              <a:pathLst>
                <a:path w="7459" h="3962" extrusionOk="0">
                  <a:moveTo>
                    <a:pt x="272" y="1"/>
                  </a:moveTo>
                  <a:cubicBezTo>
                    <a:pt x="109" y="1"/>
                    <a:pt x="1" y="242"/>
                    <a:pt x="176" y="333"/>
                  </a:cubicBezTo>
                  <a:cubicBezTo>
                    <a:pt x="2484" y="1535"/>
                    <a:pt x="4793" y="2736"/>
                    <a:pt x="7101" y="3939"/>
                  </a:cubicBezTo>
                  <a:cubicBezTo>
                    <a:pt x="7131" y="3954"/>
                    <a:pt x="7160" y="3961"/>
                    <a:pt x="7187" y="3961"/>
                  </a:cubicBezTo>
                  <a:cubicBezTo>
                    <a:pt x="7351" y="3961"/>
                    <a:pt x="7459" y="3720"/>
                    <a:pt x="7283" y="3629"/>
                  </a:cubicBezTo>
                  <a:cubicBezTo>
                    <a:pt x="4975" y="2427"/>
                    <a:pt x="2666" y="1226"/>
                    <a:pt x="357" y="23"/>
                  </a:cubicBezTo>
                  <a:cubicBezTo>
                    <a:pt x="328" y="8"/>
                    <a:pt x="299" y="1"/>
                    <a:pt x="2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6" name="Google Shape;236;p4"/>
          <p:cNvSpPr/>
          <p:nvPr/>
        </p:nvSpPr>
        <p:spPr>
          <a:xfrm>
            <a:off x="180867" y="5851900"/>
            <a:ext cx="359300" cy="329600"/>
          </a:xfrm>
          <a:custGeom>
            <a:avLst/>
            <a:gdLst/>
            <a:ahLst/>
            <a:cxnLst/>
            <a:rect l="l" t="t" r="r" b="b"/>
            <a:pathLst>
              <a:path w="10779" h="9888" extrusionOk="0">
                <a:moveTo>
                  <a:pt x="5299" y="1465"/>
                </a:moveTo>
                <a:lnTo>
                  <a:pt x="5690" y="3213"/>
                </a:lnTo>
                <a:lnTo>
                  <a:pt x="4538" y="3069"/>
                </a:lnTo>
                <a:lnTo>
                  <a:pt x="5299" y="1465"/>
                </a:lnTo>
                <a:close/>
                <a:moveTo>
                  <a:pt x="1392" y="3159"/>
                </a:moveTo>
                <a:lnTo>
                  <a:pt x="3820" y="3463"/>
                </a:lnTo>
                <a:lnTo>
                  <a:pt x="3166" y="4841"/>
                </a:lnTo>
                <a:lnTo>
                  <a:pt x="1392" y="3159"/>
                </a:lnTo>
                <a:close/>
                <a:moveTo>
                  <a:pt x="6305" y="3774"/>
                </a:moveTo>
                <a:lnTo>
                  <a:pt x="9346" y="4153"/>
                </a:lnTo>
                <a:lnTo>
                  <a:pt x="6741" y="5726"/>
                </a:lnTo>
                <a:lnTo>
                  <a:pt x="6305" y="3774"/>
                </a:lnTo>
                <a:close/>
                <a:moveTo>
                  <a:pt x="4321" y="3525"/>
                </a:moveTo>
                <a:lnTo>
                  <a:pt x="5802" y="3710"/>
                </a:lnTo>
                <a:lnTo>
                  <a:pt x="6310" y="5987"/>
                </a:lnTo>
                <a:lnTo>
                  <a:pt x="5128" y="6699"/>
                </a:lnTo>
                <a:lnTo>
                  <a:pt x="3533" y="5188"/>
                </a:lnTo>
                <a:lnTo>
                  <a:pt x="4321" y="3525"/>
                </a:lnTo>
                <a:close/>
                <a:moveTo>
                  <a:pt x="6419" y="6481"/>
                </a:moveTo>
                <a:lnTo>
                  <a:pt x="6829" y="8313"/>
                </a:lnTo>
                <a:lnTo>
                  <a:pt x="5488" y="7043"/>
                </a:lnTo>
                <a:lnTo>
                  <a:pt x="6419" y="6481"/>
                </a:lnTo>
                <a:close/>
                <a:moveTo>
                  <a:pt x="3317" y="5644"/>
                </a:moveTo>
                <a:lnTo>
                  <a:pt x="4702" y="6958"/>
                </a:lnTo>
                <a:lnTo>
                  <a:pt x="1889" y="8655"/>
                </a:lnTo>
                <a:lnTo>
                  <a:pt x="3317" y="5644"/>
                </a:lnTo>
                <a:close/>
                <a:moveTo>
                  <a:pt x="5461" y="1"/>
                </a:moveTo>
                <a:lnTo>
                  <a:pt x="4036" y="3007"/>
                </a:lnTo>
                <a:lnTo>
                  <a:pt x="1" y="2502"/>
                </a:lnTo>
                <a:lnTo>
                  <a:pt x="2950" y="5297"/>
                </a:lnTo>
                <a:lnTo>
                  <a:pt x="773" y="9887"/>
                </a:lnTo>
                <a:lnTo>
                  <a:pt x="5063" y="7300"/>
                </a:lnTo>
                <a:lnTo>
                  <a:pt x="7639" y="9741"/>
                </a:lnTo>
                <a:lnTo>
                  <a:pt x="7639" y="9741"/>
                </a:lnTo>
                <a:lnTo>
                  <a:pt x="6852" y="6219"/>
                </a:lnTo>
                <a:lnTo>
                  <a:pt x="10778" y="3850"/>
                </a:lnTo>
                <a:lnTo>
                  <a:pt x="6194" y="3277"/>
                </a:lnTo>
                <a:lnTo>
                  <a:pt x="546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37" name="Google Shape;237;p4"/>
          <p:cNvGrpSpPr/>
          <p:nvPr/>
        </p:nvGrpSpPr>
        <p:grpSpPr>
          <a:xfrm>
            <a:off x="50001" y="6274901"/>
            <a:ext cx="621033" cy="688833"/>
            <a:chOff x="2023150" y="833325"/>
            <a:chExt cx="465775" cy="516625"/>
          </a:xfrm>
        </p:grpSpPr>
        <p:sp>
          <p:nvSpPr>
            <p:cNvPr id="238" name="Google Shape;238;p4"/>
            <p:cNvSpPr/>
            <p:nvPr/>
          </p:nvSpPr>
          <p:spPr>
            <a:xfrm>
              <a:off x="2292200" y="833325"/>
              <a:ext cx="196725" cy="215175"/>
            </a:xfrm>
            <a:custGeom>
              <a:avLst/>
              <a:gdLst/>
              <a:ahLst/>
              <a:cxnLst/>
              <a:rect l="l" t="t" r="r" b="b"/>
              <a:pathLst>
                <a:path w="7869" h="8607" extrusionOk="0">
                  <a:moveTo>
                    <a:pt x="7869" y="0"/>
                  </a:moveTo>
                  <a:lnTo>
                    <a:pt x="270" y="3864"/>
                  </a:lnTo>
                  <a:lnTo>
                    <a:pt x="0" y="6737"/>
                  </a:lnTo>
                  <a:lnTo>
                    <a:pt x="2494" y="6746"/>
                  </a:lnTo>
                  <a:lnTo>
                    <a:pt x="2367" y="8606"/>
                  </a:lnTo>
                  <a:lnTo>
                    <a:pt x="5179" y="7805"/>
                  </a:lnTo>
                  <a:lnTo>
                    <a:pt x="78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2386625" y="833325"/>
              <a:ext cx="102300" cy="107575"/>
            </a:xfrm>
            <a:custGeom>
              <a:avLst/>
              <a:gdLst/>
              <a:ahLst/>
              <a:cxnLst/>
              <a:rect l="l" t="t" r="r" b="b"/>
              <a:pathLst>
                <a:path w="4092" h="4303" extrusionOk="0">
                  <a:moveTo>
                    <a:pt x="4092" y="0"/>
                  </a:moveTo>
                  <a:lnTo>
                    <a:pt x="0" y="2080"/>
                  </a:lnTo>
                  <a:lnTo>
                    <a:pt x="2609" y="4303"/>
                  </a:lnTo>
                  <a:lnTo>
                    <a:pt x="40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2077225" y="929925"/>
              <a:ext cx="344450" cy="356850"/>
            </a:xfrm>
            <a:custGeom>
              <a:avLst/>
              <a:gdLst/>
              <a:ahLst/>
              <a:cxnLst/>
              <a:rect l="l" t="t" r="r" b="b"/>
              <a:pathLst>
                <a:path w="13778" h="14274" extrusionOk="0">
                  <a:moveTo>
                    <a:pt x="8869" y="0"/>
                  </a:moveTo>
                  <a:lnTo>
                    <a:pt x="8653" y="255"/>
                  </a:lnTo>
                  <a:lnTo>
                    <a:pt x="0" y="10480"/>
                  </a:lnTo>
                  <a:lnTo>
                    <a:pt x="4613" y="14274"/>
                  </a:lnTo>
                  <a:lnTo>
                    <a:pt x="13778" y="3941"/>
                  </a:lnTo>
                  <a:lnTo>
                    <a:pt x="88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2111700" y="997675"/>
              <a:ext cx="185000" cy="208175"/>
            </a:xfrm>
            <a:custGeom>
              <a:avLst/>
              <a:gdLst/>
              <a:ahLst/>
              <a:cxnLst/>
              <a:rect l="l" t="t" r="r" b="b"/>
              <a:pathLst>
                <a:path w="7400" h="8327" extrusionOk="0">
                  <a:moveTo>
                    <a:pt x="7040" y="1"/>
                  </a:moveTo>
                  <a:lnTo>
                    <a:pt x="0" y="8010"/>
                  </a:lnTo>
                  <a:lnTo>
                    <a:pt x="360" y="8326"/>
                  </a:lnTo>
                  <a:lnTo>
                    <a:pt x="7400" y="318"/>
                  </a:lnTo>
                  <a:lnTo>
                    <a:pt x="70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2171675" y="1044550"/>
              <a:ext cx="184250" cy="210225"/>
            </a:xfrm>
            <a:custGeom>
              <a:avLst/>
              <a:gdLst/>
              <a:ahLst/>
              <a:cxnLst/>
              <a:rect l="l" t="t" r="r" b="b"/>
              <a:pathLst>
                <a:path w="7370" h="8409" extrusionOk="0">
                  <a:moveTo>
                    <a:pt x="7007" y="0"/>
                  </a:moveTo>
                  <a:lnTo>
                    <a:pt x="1" y="8094"/>
                  </a:lnTo>
                  <a:lnTo>
                    <a:pt x="363" y="8408"/>
                  </a:lnTo>
                  <a:lnTo>
                    <a:pt x="7370" y="314"/>
                  </a:lnTo>
                  <a:lnTo>
                    <a:pt x="70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2056475" y="1174100"/>
              <a:ext cx="160250" cy="133500"/>
            </a:xfrm>
            <a:custGeom>
              <a:avLst/>
              <a:gdLst/>
              <a:ahLst/>
              <a:cxnLst/>
              <a:rect l="l" t="t" r="r" b="b"/>
              <a:pathLst>
                <a:path w="6410" h="5340" extrusionOk="0">
                  <a:moveTo>
                    <a:pt x="777" y="1"/>
                  </a:moveTo>
                  <a:cubicBezTo>
                    <a:pt x="577" y="1"/>
                    <a:pt x="378" y="88"/>
                    <a:pt x="242" y="255"/>
                  </a:cubicBezTo>
                  <a:cubicBezTo>
                    <a:pt x="0" y="552"/>
                    <a:pt x="44" y="987"/>
                    <a:pt x="340" y="1229"/>
                  </a:cubicBezTo>
                  <a:lnTo>
                    <a:pt x="5196" y="5183"/>
                  </a:lnTo>
                  <a:cubicBezTo>
                    <a:pt x="5325" y="5288"/>
                    <a:pt x="5480" y="5339"/>
                    <a:pt x="5633" y="5339"/>
                  </a:cubicBezTo>
                  <a:cubicBezTo>
                    <a:pt x="5834" y="5339"/>
                    <a:pt x="6033" y="5252"/>
                    <a:pt x="6169" y="5085"/>
                  </a:cubicBezTo>
                  <a:cubicBezTo>
                    <a:pt x="6410" y="4788"/>
                    <a:pt x="6365" y="4353"/>
                    <a:pt x="6070" y="4111"/>
                  </a:cubicBezTo>
                  <a:lnTo>
                    <a:pt x="1214" y="157"/>
                  </a:lnTo>
                  <a:cubicBezTo>
                    <a:pt x="1086" y="52"/>
                    <a:pt x="931" y="1"/>
                    <a:pt x="7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2023150" y="1191825"/>
              <a:ext cx="169550" cy="158125"/>
            </a:xfrm>
            <a:custGeom>
              <a:avLst/>
              <a:gdLst/>
              <a:ahLst/>
              <a:cxnLst/>
              <a:rect l="l" t="t" r="r" b="b"/>
              <a:pathLst>
                <a:path w="6782" h="6325" extrusionOk="0">
                  <a:moveTo>
                    <a:pt x="2168" y="0"/>
                  </a:moveTo>
                  <a:lnTo>
                    <a:pt x="1" y="2560"/>
                  </a:lnTo>
                  <a:lnTo>
                    <a:pt x="4535" y="6325"/>
                  </a:lnTo>
                  <a:lnTo>
                    <a:pt x="6782" y="3791"/>
                  </a:lnTo>
                  <a:lnTo>
                    <a:pt x="21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4"/>
          <p:cNvSpPr/>
          <p:nvPr/>
        </p:nvSpPr>
        <p:spPr>
          <a:xfrm>
            <a:off x="11601934" y="6274900"/>
            <a:ext cx="240833" cy="254067"/>
          </a:xfrm>
          <a:custGeom>
            <a:avLst/>
            <a:gdLst/>
            <a:ahLst/>
            <a:cxnLst/>
            <a:rect l="l" t="t" r="r" b="b"/>
            <a:pathLst>
              <a:path w="7225" h="7622" extrusionOk="0">
                <a:moveTo>
                  <a:pt x="6646" y="1"/>
                </a:moveTo>
                <a:lnTo>
                  <a:pt x="3761" y="1626"/>
                </a:lnTo>
                <a:lnTo>
                  <a:pt x="3761" y="1626"/>
                </a:lnTo>
                <a:lnTo>
                  <a:pt x="2033" y="131"/>
                </a:lnTo>
                <a:lnTo>
                  <a:pt x="2471" y="2353"/>
                </a:lnTo>
                <a:lnTo>
                  <a:pt x="1" y="3745"/>
                </a:lnTo>
                <a:lnTo>
                  <a:pt x="2813" y="4087"/>
                </a:lnTo>
                <a:lnTo>
                  <a:pt x="2813" y="4087"/>
                </a:lnTo>
                <a:lnTo>
                  <a:pt x="3509" y="7622"/>
                </a:lnTo>
                <a:lnTo>
                  <a:pt x="4861" y="4337"/>
                </a:lnTo>
                <a:lnTo>
                  <a:pt x="4861" y="4337"/>
                </a:lnTo>
                <a:lnTo>
                  <a:pt x="7224" y="4624"/>
                </a:lnTo>
                <a:lnTo>
                  <a:pt x="5395" y="3041"/>
                </a:lnTo>
                <a:lnTo>
                  <a:pt x="5395" y="3041"/>
                </a:lnTo>
                <a:lnTo>
                  <a:pt x="6646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46" name="Google Shape;246;p4"/>
          <p:cNvGrpSpPr/>
          <p:nvPr/>
        </p:nvGrpSpPr>
        <p:grpSpPr>
          <a:xfrm>
            <a:off x="9484944" y="-1367694"/>
            <a:ext cx="3305589" cy="2352879"/>
            <a:chOff x="4101735" y="-1350153"/>
            <a:chExt cx="2952122" cy="2101284"/>
          </a:xfrm>
        </p:grpSpPr>
        <p:grpSp>
          <p:nvGrpSpPr>
            <p:cNvPr id="247" name="Google Shape;247;p4"/>
            <p:cNvGrpSpPr/>
            <p:nvPr/>
          </p:nvGrpSpPr>
          <p:grpSpPr>
            <a:xfrm rot="10184354">
              <a:off x="4221144" y="-1121163"/>
              <a:ext cx="2713303" cy="1584317"/>
              <a:chOff x="1677050" y="1326500"/>
              <a:chExt cx="2265900" cy="1323075"/>
            </a:xfrm>
          </p:grpSpPr>
          <p:sp>
            <p:nvSpPr>
              <p:cNvPr id="248" name="Google Shape;248;p4"/>
              <p:cNvSpPr/>
              <p:nvPr/>
            </p:nvSpPr>
            <p:spPr>
              <a:xfrm>
                <a:off x="3520350" y="2519625"/>
                <a:ext cx="32450" cy="42675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1707" extrusionOk="0">
                    <a:moveTo>
                      <a:pt x="275" y="1"/>
                    </a:moveTo>
                    <a:cubicBezTo>
                      <a:pt x="233" y="1"/>
                      <a:pt x="191" y="12"/>
                      <a:pt x="153" y="34"/>
                    </a:cubicBezTo>
                    <a:cubicBezTo>
                      <a:pt x="39" y="100"/>
                      <a:pt x="0" y="247"/>
                      <a:pt x="68" y="362"/>
                    </a:cubicBezTo>
                    <a:cubicBezTo>
                      <a:pt x="312" y="776"/>
                      <a:pt x="564" y="1187"/>
                      <a:pt x="822" y="1595"/>
                    </a:cubicBezTo>
                    <a:cubicBezTo>
                      <a:pt x="869" y="1667"/>
                      <a:pt x="947" y="1707"/>
                      <a:pt x="1026" y="1707"/>
                    </a:cubicBezTo>
                    <a:cubicBezTo>
                      <a:pt x="1069" y="1707"/>
                      <a:pt x="1114" y="1694"/>
                      <a:pt x="1152" y="1670"/>
                    </a:cubicBezTo>
                    <a:cubicBezTo>
                      <a:pt x="1265" y="1600"/>
                      <a:pt x="1298" y="1452"/>
                      <a:pt x="1227" y="1340"/>
                    </a:cubicBezTo>
                    <a:cubicBezTo>
                      <a:pt x="972" y="938"/>
                      <a:pt x="723" y="529"/>
                      <a:pt x="480" y="119"/>
                    </a:cubicBezTo>
                    <a:cubicBezTo>
                      <a:pt x="436" y="43"/>
                      <a:pt x="356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>
                <a:off x="1677050" y="1326500"/>
                <a:ext cx="2265900" cy="1323075"/>
              </a:xfrm>
              <a:custGeom>
                <a:avLst/>
                <a:gdLst/>
                <a:ahLst/>
                <a:cxnLst/>
                <a:rect l="l" t="t" r="r" b="b"/>
                <a:pathLst>
                  <a:path w="90636" h="52923" extrusionOk="0">
                    <a:moveTo>
                      <a:pt x="41008" y="0"/>
                    </a:moveTo>
                    <a:cubicBezTo>
                      <a:pt x="40985" y="0"/>
                      <a:pt x="40962" y="4"/>
                      <a:pt x="40939" y="11"/>
                    </a:cubicBezTo>
                    <a:cubicBezTo>
                      <a:pt x="40013" y="291"/>
                      <a:pt x="39082" y="592"/>
                      <a:pt x="38168" y="905"/>
                    </a:cubicBezTo>
                    <a:cubicBezTo>
                      <a:pt x="38043" y="949"/>
                      <a:pt x="37976" y="1085"/>
                      <a:pt x="38019" y="1210"/>
                    </a:cubicBezTo>
                    <a:cubicBezTo>
                      <a:pt x="38054" y="1310"/>
                      <a:pt x="38145" y="1373"/>
                      <a:pt x="38246" y="1373"/>
                    </a:cubicBezTo>
                    <a:cubicBezTo>
                      <a:pt x="38271" y="1373"/>
                      <a:pt x="38298" y="1368"/>
                      <a:pt x="38325" y="1358"/>
                    </a:cubicBezTo>
                    <a:cubicBezTo>
                      <a:pt x="39233" y="1047"/>
                      <a:pt x="40159" y="748"/>
                      <a:pt x="41079" y="469"/>
                    </a:cubicBezTo>
                    <a:cubicBezTo>
                      <a:pt x="41204" y="431"/>
                      <a:pt x="41277" y="296"/>
                      <a:pt x="41238" y="170"/>
                    </a:cubicBezTo>
                    <a:cubicBezTo>
                      <a:pt x="41207" y="67"/>
                      <a:pt x="41111" y="0"/>
                      <a:pt x="41008" y="0"/>
                    </a:cubicBezTo>
                    <a:close/>
                    <a:moveTo>
                      <a:pt x="35515" y="1880"/>
                    </a:moveTo>
                    <a:cubicBezTo>
                      <a:pt x="35487" y="1880"/>
                      <a:pt x="35458" y="1885"/>
                      <a:pt x="35430" y="1895"/>
                    </a:cubicBezTo>
                    <a:cubicBezTo>
                      <a:pt x="34525" y="2242"/>
                      <a:pt x="33617" y="2607"/>
                      <a:pt x="32730" y="2982"/>
                    </a:cubicBezTo>
                    <a:cubicBezTo>
                      <a:pt x="32608" y="3034"/>
                      <a:pt x="32551" y="3175"/>
                      <a:pt x="32602" y="3297"/>
                    </a:cubicBezTo>
                    <a:cubicBezTo>
                      <a:pt x="32641" y="3388"/>
                      <a:pt x="32730" y="3444"/>
                      <a:pt x="32822" y="3444"/>
                    </a:cubicBezTo>
                    <a:cubicBezTo>
                      <a:pt x="32854" y="3444"/>
                      <a:pt x="32887" y="3438"/>
                      <a:pt x="32915" y="3423"/>
                    </a:cubicBezTo>
                    <a:cubicBezTo>
                      <a:pt x="33798" y="3051"/>
                      <a:pt x="34701" y="2688"/>
                      <a:pt x="35600" y="2344"/>
                    </a:cubicBezTo>
                    <a:cubicBezTo>
                      <a:pt x="35724" y="2296"/>
                      <a:pt x="35785" y="2159"/>
                      <a:pt x="35739" y="2034"/>
                    </a:cubicBezTo>
                    <a:cubicBezTo>
                      <a:pt x="35703" y="1938"/>
                      <a:pt x="35612" y="1880"/>
                      <a:pt x="35515" y="1880"/>
                    </a:cubicBezTo>
                    <a:close/>
                    <a:moveTo>
                      <a:pt x="30170" y="4140"/>
                    </a:moveTo>
                    <a:cubicBezTo>
                      <a:pt x="30136" y="4140"/>
                      <a:pt x="30102" y="4148"/>
                      <a:pt x="30069" y="4163"/>
                    </a:cubicBezTo>
                    <a:cubicBezTo>
                      <a:pt x="29195" y="4568"/>
                      <a:pt x="28315" y="4996"/>
                      <a:pt x="27451" y="5433"/>
                    </a:cubicBezTo>
                    <a:cubicBezTo>
                      <a:pt x="27332" y="5494"/>
                      <a:pt x="27286" y="5638"/>
                      <a:pt x="27345" y="5756"/>
                    </a:cubicBezTo>
                    <a:cubicBezTo>
                      <a:pt x="27388" y="5840"/>
                      <a:pt x="27472" y="5888"/>
                      <a:pt x="27559" y="5888"/>
                    </a:cubicBezTo>
                    <a:cubicBezTo>
                      <a:pt x="27596" y="5888"/>
                      <a:pt x="27633" y="5879"/>
                      <a:pt x="27666" y="5862"/>
                    </a:cubicBezTo>
                    <a:cubicBezTo>
                      <a:pt x="28526" y="5426"/>
                      <a:pt x="29401" y="5001"/>
                      <a:pt x="30270" y="4598"/>
                    </a:cubicBezTo>
                    <a:cubicBezTo>
                      <a:pt x="30391" y="4541"/>
                      <a:pt x="30443" y="4399"/>
                      <a:pt x="30388" y="4278"/>
                    </a:cubicBezTo>
                    <a:cubicBezTo>
                      <a:pt x="30347" y="4192"/>
                      <a:pt x="30260" y="4140"/>
                      <a:pt x="30170" y="4140"/>
                    </a:cubicBezTo>
                    <a:close/>
                    <a:moveTo>
                      <a:pt x="82832" y="7504"/>
                    </a:moveTo>
                    <a:cubicBezTo>
                      <a:pt x="82704" y="7505"/>
                      <a:pt x="82587" y="7605"/>
                      <a:pt x="82583" y="7736"/>
                    </a:cubicBezTo>
                    <a:cubicBezTo>
                      <a:pt x="82579" y="7868"/>
                      <a:pt x="82681" y="7980"/>
                      <a:pt x="82815" y="7984"/>
                    </a:cubicBezTo>
                    <a:cubicBezTo>
                      <a:pt x="83120" y="7994"/>
                      <a:pt x="83427" y="8018"/>
                      <a:pt x="83732" y="8056"/>
                    </a:cubicBezTo>
                    <a:cubicBezTo>
                      <a:pt x="84396" y="8138"/>
                      <a:pt x="85022" y="8280"/>
                      <a:pt x="85590" y="8478"/>
                    </a:cubicBezTo>
                    <a:cubicBezTo>
                      <a:pt x="85617" y="8487"/>
                      <a:pt x="85643" y="8491"/>
                      <a:pt x="85669" y="8491"/>
                    </a:cubicBezTo>
                    <a:cubicBezTo>
                      <a:pt x="85770" y="8491"/>
                      <a:pt x="85861" y="8427"/>
                      <a:pt x="85897" y="8330"/>
                    </a:cubicBezTo>
                    <a:cubicBezTo>
                      <a:pt x="85939" y="8205"/>
                      <a:pt x="85875" y="8069"/>
                      <a:pt x="85748" y="8025"/>
                    </a:cubicBezTo>
                    <a:cubicBezTo>
                      <a:pt x="85148" y="7816"/>
                      <a:pt x="84489" y="7667"/>
                      <a:pt x="83791" y="7580"/>
                    </a:cubicBezTo>
                    <a:cubicBezTo>
                      <a:pt x="83472" y="7540"/>
                      <a:pt x="83150" y="7516"/>
                      <a:pt x="82832" y="7504"/>
                    </a:cubicBezTo>
                    <a:close/>
                    <a:moveTo>
                      <a:pt x="24992" y="6765"/>
                    </a:moveTo>
                    <a:cubicBezTo>
                      <a:pt x="24953" y="6765"/>
                      <a:pt x="24914" y="6775"/>
                      <a:pt x="24877" y="6795"/>
                    </a:cubicBezTo>
                    <a:cubicBezTo>
                      <a:pt x="24041" y="7258"/>
                      <a:pt x="23190" y="7745"/>
                      <a:pt x="22354" y="8245"/>
                    </a:cubicBezTo>
                    <a:cubicBezTo>
                      <a:pt x="22239" y="8313"/>
                      <a:pt x="22202" y="8461"/>
                      <a:pt x="22270" y="8574"/>
                    </a:cubicBezTo>
                    <a:cubicBezTo>
                      <a:pt x="22315" y="8649"/>
                      <a:pt x="22394" y="8691"/>
                      <a:pt x="22477" y="8691"/>
                    </a:cubicBezTo>
                    <a:cubicBezTo>
                      <a:pt x="22518" y="8691"/>
                      <a:pt x="22560" y="8680"/>
                      <a:pt x="22600" y="8657"/>
                    </a:cubicBezTo>
                    <a:cubicBezTo>
                      <a:pt x="23432" y="8160"/>
                      <a:pt x="24277" y="7675"/>
                      <a:pt x="25109" y="7216"/>
                    </a:cubicBezTo>
                    <a:cubicBezTo>
                      <a:pt x="25225" y="7151"/>
                      <a:pt x="25267" y="7005"/>
                      <a:pt x="25204" y="6890"/>
                    </a:cubicBezTo>
                    <a:cubicBezTo>
                      <a:pt x="25159" y="6811"/>
                      <a:pt x="25077" y="6765"/>
                      <a:pt x="24992" y="6765"/>
                    </a:cubicBezTo>
                    <a:close/>
                    <a:moveTo>
                      <a:pt x="79941" y="7774"/>
                    </a:moveTo>
                    <a:cubicBezTo>
                      <a:pt x="79924" y="7774"/>
                      <a:pt x="79907" y="7776"/>
                      <a:pt x="79890" y="7780"/>
                    </a:cubicBezTo>
                    <a:cubicBezTo>
                      <a:pt x="78950" y="7989"/>
                      <a:pt x="78013" y="8314"/>
                      <a:pt x="77103" y="8746"/>
                    </a:cubicBezTo>
                    <a:cubicBezTo>
                      <a:pt x="76983" y="8803"/>
                      <a:pt x="76933" y="8945"/>
                      <a:pt x="76989" y="9065"/>
                    </a:cubicBezTo>
                    <a:cubicBezTo>
                      <a:pt x="77030" y="9152"/>
                      <a:pt x="77116" y="9203"/>
                      <a:pt x="77206" y="9203"/>
                    </a:cubicBezTo>
                    <a:cubicBezTo>
                      <a:pt x="77240" y="9203"/>
                      <a:pt x="77276" y="9195"/>
                      <a:pt x="77310" y="9180"/>
                    </a:cubicBezTo>
                    <a:cubicBezTo>
                      <a:pt x="78187" y="8763"/>
                      <a:pt x="79090" y="8449"/>
                      <a:pt x="79994" y="8248"/>
                    </a:cubicBezTo>
                    <a:cubicBezTo>
                      <a:pt x="80124" y="8218"/>
                      <a:pt x="80204" y="8091"/>
                      <a:pt x="80176" y="7962"/>
                    </a:cubicBezTo>
                    <a:cubicBezTo>
                      <a:pt x="80150" y="7849"/>
                      <a:pt x="80052" y="7774"/>
                      <a:pt x="79941" y="7774"/>
                    </a:cubicBezTo>
                    <a:close/>
                    <a:moveTo>
                      <a:pt x="20011" y="9744"/>
                    </a:moveTo>
                    <a:cubicBezTo>
                      <a:pt x="19967" y="9744"/>
                      <a:pt x="19922" y="9756"/>
                      <a:pt x="19882" y="9782"/>
                    </a:cubicBezTo>
                    <a:cubicBezTo>
                      <a:pt x="19075" y="10304"/>
                      <a:pt x="18261" y="10848"/>
                      <a:pt x="17464" y="11405"/>
                    </a:cubicBezTo>
                    <a:cubicBezTo>
                      <a:pt x="17356" y="11479"/>
                      <a:pt x="17329" y="11628"/>
                      <a:pt x="17404" y="11738"/>
                    </a:cubicBezTo>
                    <a:cubicBezTo>
                      <a:pt x="17452" y="11803"/>
                      <a:pt x="17525" y="11840"/>
                      <a:pt x="17601" y="11840"/>
                    </a:cubicBezTo>
                    <a:cubicBezTo>
                      <a:pt x="17648" y="11840"/>
                      <a:pt x="17696" y="11826"/>
                      <a:pt x="17737" y="11796"/>
                    </a:cubicBezTo>
                    <a:cubicBezTo>
                      <a:pt x="18531" y="11244"/>
                      <a:pt x="19340" y="10702"/>
                      <a:pt x="20141" y="10185"/>
                    </a:cubicBezTo>
                    <a:cubicBezTo>
                      <a:pt x="20253" y="10113"/>
                      <a:pt x="20286" y="9965"/>
                      <a:pt x="20214" y="9853"/>
                    </a:cubicBezTo>
                    <a:cubicBezTo>
                      <a:pt x="20168" y="9782"/>
                      <a:pt x="20090" y="9744"/>
                      <a:pt x="20011" y="9744"/>
                    </a:cubicBezTo>
                    <a:close/>
                    <a:moveTo>
                      <a:pt x="88132" y="9499"/>
                    </a:moveTo>
                    <a:cubicBezTo>
                      <a:pt x="88070" y="9499"/>
                      <a:pt x="88008" y="9523"/>
                      <a:pt x="87962" y="9571"/>
                    </a:cubicBezTo>
                    <a:cubicBezTo>
                      <a:pt x="87869" y="9666"/>
                      <a:pt x="87871" y="9818"/>
                      <a:pt x="87966" y="9909"/>
                    </a:cubicBezTo>
                    <a:cubicBezTo>
                      <a:pt x="88613" y="10537"/>
                      <a:pt x="89123" y="11320"/>
                      <a:pt x="89488" y="12237"/>
                    </a:cubicBezTo>
                    <a:cubicBezTo>
                      <a:pt x="89525" y="12332"/>
                      <a:pt x="89615" y="12388"/>
                      <a:pt x="89711" y="12388"/>
                    </a:cubicBezTo>
                    <a:cubicBezTo>
                      <a:pt x="89740" y="12388"/>
                      <a:pt x="89772" y="12382"/>
                      <a:pt x="89800" y="12372"/>
                    </a:cubicBezTo>
                    <a:cubicBezTo>
                      <a:pt x="89922" y="12323"/>
                      <a:pt x="89982" y="12183"/>
                      <a:pt x="89933" y="12061"/>
                    </a:cubicBezTo>
                    <a:cubicBezTo>
                      <a:pt x="89545" y="11079"/>
                      <a:pt x="88995" y="10241"/>
                      <a:pt x="88300" y="9566"/>
                    </a:cubicBezTo>
                    <a:cubicBezTo>
                      <a:pt x="88254" y="9521"/>
                      <a:pt x="88193" y="9499"/>
                      <a:pt x="88132" y="9499"/>
                    </a:cubicBezTo>
                    <a:close/>
                    <a:moveTo>
                      <a:pt x="74727" y="10225"/>
                    </a:moveTo>
                    <a:cubicBezTo>
                      <a:pt x="74677" y="10225"/>
                      <a:pt x="74627" y="10241"/>
                      <a:pt x="74584" y="10273"/>
                    </a:cubicBezTo>
                    <a:cubicBezTo>
                      <a:pt x="73804" y="10858"/>
                      <a:pt x="73067" y="11521"/>
                      <a:pt x="72400" y="12247"/>
                    </a:cubicBezTo>
                    <a:cubicBezTo>
                      <a:pt x="72311" y="12344"/>
                      <a:pt x="72316" y="12495"/>
                      <a:pt x="72415" y="12586"/>
                    </a:cubicBezTo>
                    <a:cubicBezTo>
                      <a:pt x="72461" y="12627"/>
                      <a:pt x="72519" y="12649"/>
                      <a:pt x="72576" y="12649"/>
                    </a:cubicBezTo>
                    <a:cubicBezTo>
                      <a:pt x="72642" y="12649"/>
                      <a:pt x="72706" y="12624"/>
                      <a:pt x="72755" y="12573"/>
                    </a:cubicBezTo>
                    <a:cubicBezTo>
                      <a:pt x="73403" y="11869"/>
                      <a:pt x="74115" y="11224"/>
                      <a:pt x="74872" y="10657"/>
                    </a:cubicBezTo>
                    <a:cubicBezTo>
                      <a:pt x="74978" y="10578"/>
                      <a:pt x="74998" y="10428"/>
                      <a:pt x="74919" y="10322"/>
                    </a:cubicBezTo>
                    <a:cubicBezTo>
                      <a:pt x="74872" y="10259"/>
                      <a:pt x="74800" y="10225"/>
                      <a:pt x="74727" y="10225"/>
                    </a:cubicBezTo>
                    <a:close/>
                    <a:moveTo>
                      <a:pt x="15249" y="13063"/>
                    </a:moveTo>
                    <a:cubicBezTo>
                      <a:pt x="15199" y="13063"/>
                      <a:pt x="15148" y="13079"/>
                      <a:pt x="15105" y="13111"/>
                    </a:cubicBezTo>
                    <a:cubicBezTo>
                      <a:pt x="14335" y="13689"/>
                      <a:pt x="13562" y="14291"/>
                      <a:pt x="12807" y="14897"/>
                    </a:cubicBezTo>
                    <a:cubicBezTo>
                      <a:pt x="12704" y="14981"/>
                      <a:pt x="12688" y="15132"/>
                      <a:pt x="12771" y="15235"/>
                    </a:cubicBezTo>
                    <a:cubicBezTo>
                      <a:pt x="12817" y="15292"/>
                      <a:pt x="12886" y="15324"/>
                      <a:pt x="12957" y="15324"/>
                    </a:cubicBezTo>
                    <a:cubicBezTo>
                      <a:pt x="13009" y="15324"/>
                      <a:pt x="13062" y="15306"/>
                      <a:pt x="13110" y="15272"/>
                    </a:cubicBezTo>
                    <a:cubicBezTo>
                      <a:pt x="13857" y="14666"/>
                      <a:pt x="14627" y="14069"/>
                      <a:pt x="15393" y="13495"/>
                    </a:cubicBezTo>
                    <a:cubicBezTo>
                      <a:pt x="15499" y="13415"/>
                      <a:pt x="15521" y="13264"/>
                      <a:pt x="15442" y="13158"/>
                    </a:cubicBezTo>
                    <a:cubicBezTo>
                      <a:pt x="15394" y="13096"/>
                      <a:pt x="15322" y="13063"/>
                      <a:pt x="15249" y="13063"/>
                    </a:cubicBezTo>
                    <a:close/>
                    <a:moveTo>
                      <a:pt x="70814" y="14473"/>
                    </a:moveTo>
                    <a:cubicBezTo>
                      <a:pt x="70735" y="14473"/>
                      <a:pt x="70657" y="14512"/>
                      <a:pt x="70611" y="14584"/>
                    </a:cubicBezTo>
                    <a:cubicBezTo>
                      <a:pt x="70445" y="14849"/>
                      <a:pt x="70287" y="15117"/>
                      <a:pt x="70137" y="15391"/>
                    </a:cubicBezTo>
                    <a:cubicBezTo>
                      <a:pt x="69821" y="15968"/>
                      <a:pt x="69530" y="16576"/>
                      <a:pt x="69271" y="17200"/>
                    </a:cubicBezTo>
                    <a:cubicBezTo>
                      <a:pt x="69220" y="17323"/>
                      <a:pt x="69278" y="17462"/>
                      <a:pt x="69401" y="17514"/>
                    </a:cubicBezTo>
                    <a:cubicBezTo>
                      <a:pt x="69430" y="17526"/>
                      <a:pt x="69462" y="17532"/>
                      <a:pt x="69492" y="17532"/>
                    </a:cubicBezTo>
                    <a:cubicBezTo>
                      <a:pt x="69586" y="17532"/>
                      <a:pt x="69674" y="17476"/>
                      <a:pt x="69712" y="17385"/>
                    </a:cubicBezTo>
                    <a:cubicBezTo>
                      <a:pt x="69965" y="16777"/>
                      <a:pt x="70249" y="16183"/>
                      <a:pt x="70557" y="15621"/>
                    </a:cubicBezTo>
                    <a:cubicBezTo>
                      <a:pt x="70702" y="15357"/>
                      <a:pt x="70856" y="15095"/>
                      <a:pt x="71017" y="14840"/>
                    </a:cubicBezTo>
                    <a:cubicBezTo>
                      <a:pt x="71088" y="14728"/>
                      <a:pt x="71054" y="14580"/>
                      <a:pt x="70942" y="14510"/>
                    </a:cubicBezTo>
                    <a:cubicBezTo>
                      <a:pt x="70902" y="14485"/>
                      <a:pt x="70858" y="14473"/>
                      <a:pt x="70814" y="14473"/>
                    </a:cubicBezTo>
                    <a:close/>
                    <a:moveTo>
                      <a:pt x="90341" y="14730"/>
                    </a:moveTo>
                    <a:cubicBezTo>
                      <a:pt x="90336" y="14730"/>
                      <a:pt x="90331" y="14730"/>
                      <a:pt x="90326" y="14730"/>
                    </a:cubicBezTo>
                    <a:cubicBezTo>
                      <a:pt x="90194" y="14740"/>
                      <a:pt x="90096" y="14858"/>
                      <a:pt x="90107" y="14990"/>
                    </a:cubicBezTo>
                    <a:cubicBezTo>
                      <a:pt x="90140" y="15351"/>
                      <a:pt x="90156" y="15728"/>
                      <a:pt x="90156" y="16111"/>
                    </a:cubicBezTo>
                    <a:cubicBezTo>
                      <a:pt x="90156" y="16675"/>
                      <a:pt x="90122" y="17256"/>
                      <a:pt x="90054" y="17841"/>
                    </a:cubicBezTo>
                    <a:cubicBezTo>
                      <a:pt x="90039" y="17972"/>
                      <a:pt x="90134" y="18091"/>
                      <a:pt x="90265" y="18106"/>
                    </a:cubicBezTo>
                    <a:cubicBezTo>
                      <a:pt x="90275" y="18108"/>
                      <a:pt x="90284" y="18108"/>
                      <a:pt x="90293" y="18108"/>
                    </a:cubicBezTo>
                    <a:cubicBezTo>
                      <a:pt x="90414" y="18108"/>
                      <a:pt x="90518" y="18018"/>
                      <a:pt x="90530" y="17894"/>
                    </a:cubicBezTo>
                    <a:cubicBezTo>
                      <a:pt x="90601" y="17291"/>
                      <a:pt x="90636" y="16693"/>
                      <a:pt x="90636" y="16111"/>
                    </a:cubicBezTo>
                    <a:cubicBezTo>
                      <a:pt x="90636" y="15715"/>
                      <a:pt x="90619" y="15324"/>
                      <a:pt x="90586" y="14948"/>
                    </a:cubicBezTo>
                    <a:cubicBezTo>
                      <a:pt x="90574" y="14821"/>
                      <a:pt x="90465" y="14730"/>
                      <a:pt x="90341" y="14730"/>
                    </a:cubicBezTo>
                    <a:close/>
                    <a:moveTo>
                      <a:pt x="10730" y="16706"/>
                    </a:moveTo>
                    <a:cubicBezTo>
                      <a:pt x="10674" y="16706"/>
                      <a:pt x="10617" y="16726"/>
                      <a:pt x="10571" y="16765"/>
                    </a:cubicBezTo>
                    <a:cubicBezTo>
                      <a:pt x="10226" y="17066"/>
                      <a:pt x="9880" y="17370"/>
                      <a:pt x="9538" y="17676"/>
                    </a:cubicBezTo>
                    <a:cubicBezTo>
                      <a:pt x="9159" y="18017"/>
                      <a:pt x="8782" y="18363"/>
                      <a:pt x="8408" y="18714"/>
                    </a:cubicBezTo>
                    <a:cubicBezTo>
                      <a:pt x="8312" y="18804"/>
                      <a:pt x="8307" y="18957"/>
                      <a:pt x="8398" y="19053"/>
                    </a:cubicBezTo>
                    <a:cubicBezTo>
                      <a:pt x="8446" y="19102"/>
                      <a:pt x="8509" y="19127"/>
                      <a:pt x="8573" y="19127"/>
                    </a:cubicBezTo>
                    <a:cubicBezTo>
                      <a:pt x="8633" y="19127"/>
                      <a:pt x="8691" y="19107"/>
                      <a:pt x="8736" y="19063"/>
                    </a:cubicBezTo>
                    <a:cubicBezTo>
                      <a:pt x="9108" y="18714"/>
                      <a:pt x="9484" y="18369"/>
                      <a:pt x="9859" y="18032"/>
                    </a:cubicBezTo>
                    <a:cubicBezTo>
                      <a:pt x="10199" y="17727"/>
                      <a:pt x="10541" y="17425"/>
                      <a:pt x="10886" y="17126"/>
                    </a:cubicBezTo>
                    <a:cubicBezTo>
                      <a:pt x="10987" y="17040"/>
                      <a:pt x="10996" y="16889"/>
                      <a:pt x="10910" y="16789"/>
                    </a:cubicBezTo>
                    <a:cubicBezTo>
                      <a:pt x="10863" y="16734"/>
                      <a:pt x="10797" y="16706"/>
                      <a:pt x="10730" y="16706"/>
                    </a:cubicBezTo>
                    <a:close/>
                    <a:moveTo>
                      <a:pt x="68578" y="19806"/>
                    </a:moveTo>
                    <a:cubicBezTo>
                      <a:pt x="68471" y="19806"/>
                      <a:pt x="68375" y="19878"/>
                      <a:pt x="68347" y="19987"/>
                    </a:cubicBezTo>
                    <a:cubicBezTo>
                      <a:pt x="68113" y="20905"/>
                      <a:pt x="67932" y="21873"/>
                      <a:pt x="67804" y="22866"/>
                    </a:cubicBezTo>
                    <a:cubicBezTo>
                      <a:pt x="67787" y="22997"/>
                      <a:pt x="67881" y="23117"/>
                      <a:pt x="68012" y="23134"/>
                    </a:cubicBezTo>
                    <a:cubicBezTo>
                      <a:pt x="68023" y="23135"/>
                      <a:pt x="68033" y="23135"/>
                      <a:pt x="68042" y="23135"/>
                    </a:cubicBezTo>
                    <a:cubicBezTo>
                      <a:pt x="68161" y="23135"/>
                      <a:pt x="68265" y="23048"/>
                      <a:pt x="68279" y="22927"/>
                    </a:cubicBezTo>
                    <a:cubicBezTo>
                      <a:pt x="68403" y="21954"/>
                      <a:pt x="68582" y="21005"/>
                      <a:pt x="68812" y="20106"/>
                    </a:cubicBezTo>
                    <a:cubicBezTo>
                      <a:pt x="68844" y="19977"/>
                      <a:pt x="68767" y="19847"/>
                      <a:pt x="68639" y="19814"/>
                    </a:cubicBezTo>
                    <a:cubicBezTo>
                      <a:pt x="68618" y="19808"/>
                      <a:pt x="68598" y="19806"/>
                      <a:pt x="68578" y="19806"/>
                    </a:cubicBezTo>
                    <a:close/>
                    <a:moveTo>
                      <a:pt x="6519" y="20700"/>
                    </a:moveTo>
                    <a:cubicBezTo>
                      <a:pt x="6455" y="20700"/>
                      <a:pt x="6392" y="20725"/>
                      <a:pt x="6345" y="20776"/>
                    </a:cubicBezTo>
                    <a:cubicBezTo>
                      <a:pt x="5647" y="21519"/>
                      <a:pt x="5003" y="22261"/>
                      <a:pt x="4432" y="22987"/>
                    </a:cubicBezTo>
                    <a:cubicBezTo>
                      <a:pt x="4349" y="23090"/>
                      <a:pt x="4366" y="23241"/>
                      <a:pt x="4471" y="23322"/>
                    </a:cubicBezTo>
                    <a:cubicBezTo>
                      <a:pt x="4515" y="23357"/>
                      <a:pt x="4567" y="23374"/>
                      <a:pt x="4619" y="23374"/>
                    </a:cubicBezTo>
                    <a:cubicBezTo>
                      <a:pt x="4690" y="23374"/>
                      <a:pt x="4760" y="23341"/>
                      <a:pt x="4809" y="23283"/>
                    </a:cubicBezTo>
                    <a:cubicBezTo>
                      <a:pt x="5374" y="22569"/>
                      <a:pt x="6007" y="21836"/>
                      <a:pt x="6695" y="21103"/>
                    </a:cubicBezTo>
                    <a:cubicBezTo>
                      <a:pt x="6785" y="21006"/>
                      <a:pt x="6780" y="20855"/>
                      <a:pt x="6684" y="20765"/>
                    </a:cubicBezTo>
                    <a:cubicBezTo>
                      <a:pt x="6636" y="20721"/>
                      <a:pt x="6578" y="20700"/>
                      <a:pt x="6519" y="20700"/>
                    </a:cubicBezTo>
                    <a:close/>
                    <a:moveTo>
                      <a:pt x="89726" y="20472"/>
                    </a:moveTo>
                    <a:cubicBezTo>
                      <a:pt x="89620" y="20472"/>
                      <a:pt x="89523" y="20541"/>
                      <a:pt x="89493" y="20648"/>
                    </a:cubicBezTo>
                    <a:cubicBezTo>
                      <a:pt x="89245" y="21556"/>
                      <a:pt x="88942" y="22476"/>
                      <a:pt x="88594" y="23382"/>
                    </a:cubicBezTo>
                    <a:cubicBezTo>
                      <a:pt x="88548" y="23505"/>
                      <a:pt x="88609" y="23643"/>
                      <a:pt x="88733" y="23691"/>
                    </a:cubicBezTo>
                    <a:cubicBezTo>
                      <a:pt x="88761" y="23702"/>
                      <a:pt x="88790" y="23707"/>
                      <a:pt x="88819" y="23707"/>
                    </a:cubicBezTo>
                    <a:cubicBezTo>
                      <a:pt x="88915" y="23707"/>
                      <a:pt x="89006" y="23649"/>
                      <a:pt x="89043" y="23553"/>
                    </a:cubicBezTo>
                    <a:cubicBezTo>
                      <a:pt x="89396" y="22632"/>
                      <a:pt x="89704" y="21698"/>
                      <a:pt x="89956" y="20775"/>
                    </a:cubicBezTo>
                    <a:cubicBezTo>
                      <a:pt x="89992" y="20647"/>
                      <a:pt x="89916" y="20515"/>
                      <a:pt x="89789" y="20480"/>
                    </a:cubicBezTo>
                    <a:cubicBezTo>
                      <a:pt x="89768" y="20474"/>
                      <a:pt x="89747" y="20472"/>
                      <a:pt x="89726" y="20472"/>
                    </a:cubicBezTo>
                    <a:close/>
                    <a:moveTo>
                      <a:pt x="28468" y="25752"/>
                    </a:moveTo>
                    <a:cubicBezTo>
                      <a:pt x="28394" y="25752"/>
                      <a:pt x="28319" y="25754"/>
                      <a:pt x="28243" y="25758"/>
                    </a:cubicBezTo>
                    <a:cubicBezTo>
                      <a:pt x="28111" y="25765"/>
                      <a:pt x="28011" y="25878"/>
                      <a:pt x="28018" y="26011"/>
                    </a:cubicBezTo>
                    <a:cubicBezTo>
                      <a:pt x="28024" y="26135"/>
                      <a:pt x="28126" y="26238"/>
                      <a:pt x="28250" y="26238"/>
                    </a:cubicBezTo>
                    <a:cubicBezTo>
                      <a:pt x="28256" y="26238"/>
                      <a:pt x="28263" y="26237"/>
                      <a:pt x="28271" y="26237"/>
                    </a:cubicBezTo>
                    <a:cubicBezTo>
                      <a:pt x="28333" y="26234"/>
                      <a:pt x="28395" y="26232"/>
                      <a:pt x="28456" y="26232"/>
                    </a:cubicBezTo>
                    <a:cubicBezTo>
                      <a:pt x="28982" y="26232"/>
                      <a:pt x="29480" y="26348"/>
                      <a:pt x="29926" y="26580"/>
                    </a:cubicBezTo>
                    <a:cubicBezTo>
                      <a:pt x="30220" y="26735"/>
                      <a:pt x="30483" y="26932"/>
                      <a:pt x="30709" y="27168"/>
                    </a:cubicBezTo>
                    <a:cubicBezTo>
                      <a:pt x="30755" y="27217"/>
                      <a:pt x="30818" y="27243"/>
                      <a:pt x="30882" y="27243"/>
                    </a:cubicBezTo>
                    <a:cubicBezTo>
                      <a:pt x="30941" y="27243"/>
                      <a:pt x="31001" y="27220"/>
                      <a:pt x="31047" y="27176"/>
                    </a:cubicBezTo>
                    <a:cubicBezTo>
                      <a:pt x="31143" y="27085"/>
                      <a:pt x="31147" y="26933"/>
                      <a:pt x="31055" y="26837"/>
                    </a:cubicBezTo>
                    <a:cubicBezTo>
                      <a:pt x="30794" y="26564"/>
                      <a:pt x="30488" y="26334"/>
                      <a:pt x="30147" y="26155"/>
                    </a:cubicBezTo>
                    <a:cubicBezTo>
                      <a:pt x="29635" y="25888"/>
                      <a:pt x="29067" y="25752"/>
                      <a:pt x="28468" y="25752"/>
                    </a:cubicBezTo>
                    <a:close/>
                    <a:moveTo>
                      <a:pt x="2945" y="25263"/>
                    </a:moveTo>
                    <a:cubicBezTo>
                      <a:pt x="2866" y="25263"/>
                      <a:pt x="2788" y="25303"/>
                      <a:pt x="2743" y="25376"/>
                    </a:cubicBezTo>
                    <a:cubicBezTo>
                      <a:pt x="2210" y="26233"/>
                      <a:pt x="1747" y="27106"/>
                      <a:pt x="1367" y="27968"/>
                    </a:cubicBezTo>
                    <a:cubicBezTo>
                      <a:pt x="1314" y="28090"/>
                      <a:pt x="1368" y="28231"/>
                      <a:pt x="1490" y="28284"/>
                    </a:cubicBezTo>
                    <a:cubicBezTo>
                      <a:pt x="1521" y="28298"/>
                      <a:pt x="1554" y="28304"/>
                      <a:pt x="1586" y="28304"/>
                    </a:cubicBezTo>
                    <a:cubicBezTo>
                      <a:pt x="1679" y="28304"/>
                      <a:pt x="1767" y="28250"/>
                      <a:pt x="1806" y="28160"/>
                    </a:cubicBezTo>
                    <a:cubicBezTo>
                      <a:pt x="2176" y="27318"/>
                      <a:pt x="2630" y="26467"/>
                      <a:pt x="3150" y="25629"/>
                    </a:cubicBezTo>
                    <a:cubicBezTo>
                      <a:pt x="3219" y="25516"/>
                      <a:pt x="3185" y="25369"/>
                      <a:pt x="3072" y="25299"/>
                    </a:cubicBezTo>
                    <a:cubicBezTo>
                      <a:pt x="3033" y="25275"/>
                      <a:pt x="2989" y="25263"/>
                      <a:pt x="2945" y="25263"/>
                    </a:cubicBezTo>
                    <a:close/>
                    <a:moveTo>
                      <a:pt x="87656" y="25887"/>
                    </a:moveTo>
                    <a:cubicBezTo>
                      <a:pt x="87567" y="25887"/>
                      <a:pt x="87481" y="25935"/>
                      <a:pt x="87440" y="26020"/>
                    </a:cubicBezTo>
                    <a:cubicBezTo>
                      <a:pt x="87030" y="26859"/>
                      <a:pt x="86569" y="27711"/>
                      <a:pt x="86068" y="28555"/>
                    </a:cubicBezTo>
                    <a:cubicBezTo>
                      <a:pt x="86001" y="28670"/>
                      <a:pt x="86039" y="28817"/>
                      <a:pt x="86153" y="28885"/>
                    </a:cubicBezTo>
                    <a:cubicBezTo>
                      <a:pt x="86192" y="28907"/>
                      <a:pt x="86233" y="28919"/>
                      <a:pt x="86276" y="28919"/>
                    </a:cubicBezTo>
                    <a:cubicBezTo>
                      <a:pt x="86356" y="28919"/>
                      <a:pt x="86436" y="28876"/>
                      <a:pt x="86480" y="28799"/>
                    </a:cubicBezTo>
                    <a:cubicBezTo>
                      <a:pt x="86985" y="27944"/>
                      <a:pt x="87453" y="27080"/>
                      <a:pt x="87870" y="26230"/>
                    </a:cubicBezTo>
                    <a:cubicBezTo>
                      <a:pt x="87928" y="26112"/>
                      <a:pt x="87879" y="25968"/>
                      <a:pt x="87761" y="25910"/>
                    </a:cubicBezTo>
                    <a:cubicBezTo>
                      <a:pt x="87727" y="25894"/>
                      <a:pt x="87691" y="25887"/>
                      <a:pt x="87656" y="25887"/>
                    </a:cubicBezTo>
                    <a:close/>
                    <a:moveTo>
                      <a:pt x="67837" y="25550"/>
                    </a:moveTo>
                    <a:cubicBezTo>
                      <a:pt x="67708" y="25560"/>
                      <a:pt x="67595" y="25652"/>
                      <a:pt x="67593" y="25785"/>
                    </a:cubicBezTo>
                    <a:cubicBezTo>
                      <a:pt x="67588" y="26011"/>
                      <a:pt x="67585" y="26237"/>
                      <a:pt x="67585" y="26463"/>
                    </a:cubicBezTo>
                    <a:cubicBezTo>
                      <a:pt x="67585" y="27192"/>
                      <a:pt x="67611" y="27947"/>
                      <a:pt x="67662" y="28706"/>
                    </a:cubicBezTo>
                    <a:cubicBezTo>
                      <a:pt x="67670" y="28834"/>
                      <a:pt x="67775" y="28931"/>
                      <a:pt x="67900" y="28931"/>
                    </a:cubicBezTo>
                    <a:cubicBezTo>
                      <a:pt x="67906" y="28931"/>
                      <a:pt x="67911" y="28931"/>
                      <a:pt x="67917" y="28930"/>
                    </a:cubicBezTo>
                    <a:cubicBezTo>
                      <a:pt x="68048" y="28920"/>
                      <a:pt x="68148" y="28807"/>
                      <a:pt x="68141" y="28674"/>
                    </a:cubicBezTo>
                    <a:cubicBezTo>
                      <a:pt x="68090" y="27926"/>
                      <a:pt x="68064" y="27181"/>
                      <a:pt x="68064" y="26463"/>
                    </a:cubicBezTo>
                    <a:cubicBezTo>
                      <a:pt x="68064" y="26239"/>
                      <a:pt x="68067" y="26018"/>
                      <a:pt x="68071" y="25794"/>
                    </a:cubicBezTo>
                    <a:cubicBezTo>
                      <a:pt x="68074" y="25663"/>
                      <a:pt x="67969" y="25552"/>
                      <a:pt x="67837" y="25550"/>
                    </a:cubicBezTo>
                    <a:close/>
                    <a:moveTo>
                      <a:pt x="25555" y="26725"/>
                    </a:moveTo>
                    <a:cubicBezTo>
                      <a:pt x="25511" y="26725"/>
                      <a:pt x="25465" y="26738"/>
                      <a:pt x="25425" y="26764"/>
                    </a:cubicBezTo>
                    <a:cubicBezTo>
                      <a:pt x="24939" y="27079"/>
                      <a:pt x="24483" y="27452"/>
                      <a:pt x="24070" y="27871"/>
                    </a:cubicBezTo>
                    <a:cubicBezTo>
                      <a:pt x="23783" y="28160"/>
                      <a:pt x="23511" y="28469"/>
                      <a:pt x="23257" y="28791"/>
                    </a:cubicBezTo>
                    <a:cubicBezTo>
                      <a:pt x="23176" y="28894"/>
                      <a:pt x="23193" y="29045"/>
                      <a:pt x="23296" y="29126"/>
                    </a:cubicBezTo>
                    <a:cubicBezTo>
                      <a:pt x="23340" y="29161"/>
                      <a:pt x="23392" y="29177"/>
                      <a:pt x="23444" y="29177"/>
                    </a:cubicBezTo>
                    <a:cubicBezTo>
                      <a:pt x="23515" y="29177"/>
                      <a:pt x="23585" y="29147"/>
                      <a:pt x="23634" y="29089"/>
                    </a:cubicBezTo>
                    <a:cubicBezTo>
                      <a:pt x="23877" y="28781"/>
                      <a:pt x="24139" y="28485"/>
                      <a:pt x="24411" y="28208"/>
                    </a:cubicBezTo>
                    <a:cubicBezTo>
                      <a:pt x="24802" y="27813"/>
                      <a:pt x="25230" y="27463"/>
                      <a:pt x="25686" y="27166"/>
                    </a:cubicBezTo>
                    <a:cubicBezTo>
                      <a:pt x="25798" y="27094"/>
                      <a:pt x="25828" y="26946"/>
                      <a:pt x="25757" y="26834"/>
                    </a:cubicBezTo>
                    <a:cubicBezTo>
                      <a:pt x="25711" y="26764"/>
                      <a:pt x="25634" y="26725"/>
                      <a:pt x="25555" y="26725"/>
                    </a:cubicBezTo>
                    <a:close/>
                    <a:moveTo>
                      <a:pt x="31937" y="29402"/>
                    </a:moveTo>
                    <a:cubicBezTo>
                      <a:pt x="31936" y="29402"/>
                      <a:pt x="31934" y="29402"/>
                      <a:pt x="31933" y="29402"/>
                    </a:cubicBezTo>
                    <a:cubicBezTo>
                      <a:pt x="31799" y="29413"/>
                      <a:pt x="31702" y="29528"/>
                      <a:pt x="31714" y="29660"/>
                    </a:cubicBezTo>
                    <a:cubicBezTo>
                      <a:pt x="31727" y="29834"/>
                      <a:pt x="31735" y="30009"/>
                      <a:pt x="31735" y="30186"/>
                    </a:cubicBezTo>
                    <a:cubicBezTo>
                      <a:pt x="31735" y="30920"/>
                      <a:pt x="31611" y="31698"/>
                      <a:pt x="31376" y="32432"/>
                    </a:cubicBezTo>
                    <a:cubicBezTo>
                      <a:pt x="31335" y="32558"/>
                      <a:pt x="31405" y="32692"/>
                      <a:pt x="31532" y="32733"/>
                    </a:cubicBezTo>
                    <a:cubicBezTo>
                      <a:pt x="31557" y="32741"/>
                      <a:pt x="31580" y="32744"/>
                      <a:pt x="31605" y="32744"/>
                    </a:cubicBezTo>
                    <a:cubicBezTo>
                      <a:pt x="31707" y="32744"/>
                      <a:pt x="31800" y="32680"/>
                      <a:pt x="31833" y="32577"/>
                    </a:cubicBezTo>
                    <a:cubicBezTo>
                      <a:pt x="32083" y="31796"/>
                      <a:pt x="32215" y="30969"/>
                      <a:pt x="32215" y="30186"/>
                    </a:cubicBezTo>
                    <a:cubicBezTo>
                      <a:pt x="32215" y="29997"/>
                      <a:pt x="32206" y="29807"/>
                      <a:pt x="32190" y="29621"/>
                    </a:cubicBezTo>
                    <a:cubicBezTo>
                      <a:pt x="32181" y="29490"/>
                      <a:pt x="32066" y="29402"/>
                      <a:pt x="31937" y="29402"/>
                    </a:cubicBezTo>
                    <a:close/>
                    <a:moveTo>
                      <a:pt x="84705" y="30882"/>
                    </a:moveTo>
                    <a:cubicBezTo>
                      <a:pt x="84630" y="30882"/>
                      <a:pt x="84555" y="30918"/>
                      <a:pt x="84510" y="30986"/>
                    </a:cubicBezTo>
                    <a:cubicBezTo>
                      <a:pt x="83978" y="31756"/>
                      <a:pt x="83402" y="32539"/>
                      <a:pt x="82795" y="33311"/>
                    </a:cubicBezTo>
                    <a:cubicBezTo>
                      <a:pt x="82714" y="33414"/>
                      <a:pt x="82732" y="33565"/>
                      <a:pt x="82837" y="33647"/>
                    </a:cubicBezTo>
                    <a:cubicBezTo>
                      <a:pt x="82880" y="33680"/>
                      <a:pt x="82933" y="33697"/>
                      <a:pt x="82985" y="33697"/>
                    </a:cubicBezTo>
                    <a:cubicBezTo>
                      <a:pt x="83057" y="33697"/>
                      <a:pt x="83126" y="33667"/>
                      <a:pt x="83173" y="33607"/>
                    </a:cubicBezTo>
                    <a:cubicBezTo>
                      <a:pt x="83783" y="32827"/>
                      <a:pt x="84367" y="32036"/>
                      <a:pt x="84904" y="31258"/>
                    </a:cubicBezTo>
                    <a:cubicBezTo>
                      <a:pt x="84979" y="31150"/>
                      <a:pt x="84951" y="31000"/>
                      <a:pt x="84843" y="30925"/>
                    </a:cubicBezTo>
                    <a:cubicBezTo>
                      <a:pt x="84801" y="30896"/>
                      <a:pt x="84753" y="30882"/>
                      <a:pt x="84705" y="30882"/>
                    </a:cubicBezTo>
                    <a:close/>
                    <a:moveTo>
                      <a:pt x="638" y="30566"/>
                    </a:moveTo>
                    <a:cubicBezTo>
                      <a:pt x="530" y="30566"/>
                      <a:pt x="432" y="30639"/>
                      <a:pt x="406" y="30748"/>
                    </a:cubicBezTo>
                    <a:cubicBezTo>
                      <a:pt x="171" y="31689"/>
                      <a:pt x="38" y="32671"/>
                      <a:pt x="5" y="33668"/>
                    </a:cubicBezTo>
                    <a:cubicBezTo>
                      <a:pt x="1" y="33799"/>
                      <a:pt x="104" y="33911"/>
                      <a:pt x="237" y="33915"/>
                    </a:cubicBezTo>
                    <a:lnTo>
                      <a:pt x="245" y="33915"/>
                    </a:lnTo>
                    <a:cubicBezTo>
                      <a:pt x="374" y="33915"/>
                      <a:pt x="481" y="33814"/>
                      <a:pt x="484" y="33684"/>
                    </a:cubicBezTo>
                    <a:cubicBezTo>
                      <a:pt x="515" y="32721"/>
                      <a:pt x="646" y="31772"/>
                      <a:pt x="871" y="30863"/>
                    </a:cubicBezTo>
                    <a:cubicBezTo>
                      <a:pt x="903" y="30734"/>
                      <a:pt x="825" y="30605"/>
                      <a:pt x="696" y="30573"/>
                    </a:cubicBezTo>
                    <a:cubicBezTo>
                      <a:pt x="677" y="30568"/>
                      <a:pt x="657" y="30566"/>
                      <a:pt x="638" y="30566"/>
                    </a:cubicBezTo>
                    <a:close/>
                    <a:moveTo>
                      <a:pt x="21951" y="31179"/>
                    </a:moveTo>
                    <a:cubicBezTo>
                      <a:pt x="21859" y="31179"/>
                      <a:pt x="21772" y="31231"/>
                      <a:pt x="21732" y="31320"/>
                    </a:cubicBezTo>
                    <a:cubicBezTo>
                      <a:pt x="21333" y="32216"/>
                      <a:pt x="21039" y="33163"/>
                      <a:pt x="20856" y="34139"/>
                    </a:cubicBezTo>
                    <a:cubicBezTo>
                      <a:pt x="20830" y="34269"/>
                      <a:pt x="20917" y="34395"/>
                      <a:pt x="21047" y="34419"/>
                    </a:cubicBezTo>
                    <a:cubicBezTo>
                      <a:pt x="21062" y="34421"/>
                      <a:pt x="21078" y="34423"/>
                      <a:pt x="21092" y="34423"/>
                    </a:cubicBezTo>
                    <a:cubicBezTo>
                      <a:pt x="21205" y="34423"/>
                      <a:pt x="21304" y="34342"/>
                      <a:pt x="21326" y="34227"/>
                    </a:cubicBezTo>
                    <a:cubicBezTo>
                      <a:pt x="21502" y="33290"/>
                      <a:pt x="21787" y="32376"/>
                      <a:pt x="22171" y="31515"/>
                    </a:cubicBezTo>
                    <a:cubicBezTo>
                      <a:pt x="22224" y="31395"/>
                      <a:pt x="22171" y="31253"/>
                      <a:pt x="22049" y="31200"/>
                    </a:cubicBezTo>
                    <a:cubicBezTo>
                      <a:pt x="22017" y="31185"/>
                      <a:pt x="21984" y="31179"/>
                      <a:pt x="21951" y="31179"/>
                    </a:cubicBezTo>
                    <a:close/>
                    <a:moveTo>
                      <a:pt x="68207" y="31338"/>
                    </a:moveTo>
                    <a:cubicBezTo>
                      <a:pt x="68196" y="31338"/>
                      <a:pt x="68184" y="31339"/>
                      <a:pt x="68172" y="31341"/>
                    </a:cubicBezTo>
                    <a:cubicBezTo>
                      <a:pt x="68041" y="31359"/>
                      <a:pt x="67951" y="31480"/>
                      <a:pt x="67969" y="31612"/>
                    </a:cubicBezTo>
                    <a:cubicBezTo>
                      <a:pt x="68106" y="32567"/>
                      <a:pt x="68279" y="33533"/>
                      <a:pt x="68482" y="34483"/>
                    </a:cubicBezTo>
                    <a:cubicBezTo>
                      <a:pt x="68505" y="34595"/>
                      <a:pt x="68606" y="34673"/>
                      <a:pt x="68716" y="34673"/>
                    </a:cubicBezTo>
                    <a:cubicBezTo>
                      <a:pt x="68733" y="34673"/>
                      <a:pt x="68748" y="34672"/>
                      <a:pt x="68765" y="34670"/>
                    </a:cubicBezTo>
                    <a:cubicBezTo>
                      <a:pt x="68895" y="34641"/>
                      <a:pt x="68978" y="34515"/>
                      <a:pt x="68950" y="34385"/>
                    </a:cubicBezTo>
                    <a:cubicBezTo>
                      <a:pt x="68749" y="33444"/>
                      <a:pt x="68579" y="32489"/>
                      <a:pt x="68443" y="31544"/>
                    </a:cubicBezTo>
                    <a:cubicBezTo>
                      <a:pt x="68427" y="31424"/>
                      <a:pt x="68324" y="31338"/>
                      <a:pt x="68207" y="31338"/>
                    </a:cubicBezTo>
                    <a:close/>
                    <a:moveTo>
                      <a:pt x="30323" y="34859"/>
                    </a:moveTo>
                    <a:cubicBezTo>
                      <a:pt x="30245" y="34859"/>
                      <a:pt x="30168" y="34897"/>
                      <a:pt x="30122" y="34968"/>
                    </a:cubicBezTo>
                    <a:cubicBezTo>
                      <a:pt x="29624" y="35737"/>
                      <a:pt x="29024" y="36485"/>
                      <a:pt x="28338" y="37192"/>
                    </a:cubicBezTo>
                    <a:cubicBezTo>
                      <a:pt x="28247" y="37287"/>
                      <a:pt x="28249" y="37440"/>
                      <a:pt x="28344" y="37531"/>
                    </a:cubicBezTo>
                    <a:cubicBezTo>
                      <a:pt x="28390" y="37576"/>
                      <a:pt x="28450" y="37599"/>
                      <a:pt x="28511" y="37599"/>
                    </a:cubicBezTo>
                    <a:cubicBezTo>
                      <a:pt x="28573" y="37599"/>
                      <a:pt x="28635" y="37575"/>
                      <a:pt x="28683" y="37525"/>
                    </a:cubicBezTo>
                    <a:cubicBezTo>
                      <a:pt x="29390" y="36796"/>
                      <a:pt x="30010" y="36022"/>
                      <a:pt x="30524" y="35229"/>
                    </a:cubicBezTo>
                    <a:cubicBezTo>
                      <a:pt x="30597" y="35118"/>
                      <a:pt x="30566" y="34969"/>
                      <a:pt x="30454" y="34898"/>
                    </a:cubicBezTo>
                    <a:cubicBezTo>
                      <a:pt x="30414" y="34872"/>
                      <a:pt x="30368" y="34859"/>
                      <a:pt x="30323" y="34859"/>
                    </a:cubicBezTo>
                    <a:close/>
                    <a:moveTo>
                      <a:pt x="81135" y="35454"/>
                    </a:moveTo>
                    <a:cubicBezTo>
                      <a:pt x="81068" y="35454"/>
                      <a:pt x="81002" y="35481"/>
                      <a:pt x="80954" y="35535"/>
                    </a:cubicBezTo>
                    <a:cubicBezTo>
                      <a:pt x="80320" y="36261"/>
                      <a:pt x="79662" y="36977"/>
                      <a:pt x="78998" y="37664"/>
                    </a:cubicBezTo>
                    <a:cubicBezTo>
                      <a:pt x="78905" y="37758"/>
                      <a:pt x="78909" y="37910"/>
                      <a:pt x="79004" y="38003"/>
                    </a:cubicBezTo>
                    <a:cubicBezTo>
                      <a:pt x="79050" y="38047"/>
                      <a:pt x="79109" y="38071"/>
                      <a:pt x="79170" y="38071"/>
                    </a:cubicBezTo>
                    <a:cubicBezTo>
                      <a:pt x="79233" y="38071"/>
                      <a:pt x="79295" y="38046"/>
                      <a:pt x="79340" y="37996"/>
                    </a:cubicBezTo>
                    <a:cubicBezTo>
                      <a:pt x="80011" y="37305"/>
                      <a:pt x="80676" y="36583"/>
                      <a:pt x="81314" y="35851"/>
                    </a:cubicBezTo>
                    <a:cubicBezTo>
                      <a:pt x="81401" y="35751"/>
                      <a:pt x="81392" y="35600"/>
                      <a:pt x="81291" y="35512"/>
                    </a:cubicBezTo>
                    <a:cubicBezTo>
                      <a:pt x="81246" y="35473"/>
                      <a:pt x="81190" y="35454"/>
                      <a:pt x="81135" y="35454"/>
                    </a:cubicBezTo>
                    <a:close/>
                    <a:moveTo>
                      <a:pt x="455" y="36324"/>
                    </a:moveTo>
                    <a:cubicBezTo>
                      <a:pt x="439" y="36324"/>
                      <a:pt x="424" y="36325"/>
                      <a:pt x="409" y="36328"/>
                    </a:cubicBezTo>
                    <a:cubicBezTo>
                      <a:pt x="278" y="36352"/>
                      <a:pt x="192" y="36475"/>
                      <a:pt x="214" y="36606"/>
                    </a:cubicBezTo>
                    <a:cubicBezTo>
                      <a:pt x="388" y="37600"/>
                      <a:pt x="667" y="38552"/>
                      <a:pt x="1041" y="39439"/>
                    </a:cubicBezTo>
                    <a:cubicBezTo>
                      <a:pt x="1079" y="39531"/>
                      <a:pt x="1168" y="39586"/>
                      <a:pt x="1261" y="39586"/>
                    </a:cubicBezTo>
                    <a:cubicBezTo>
                      <a:pt x="1294" y="39586"/>
                      <a:pt x="1325" y="39581"/>
                      <a:pt x="1357" y="39568"/>
                    </a:cubicBezTo>
                    <a:cubicBezTo>
                      <a:pt x="1479" y="39516"/>
                      <a:pt x="1535" y="39375"/>
                      <a:pt x="1485" y="39253"/>
                    </a:cubicBezTo>
                    <a:cubicBezTo>
                      <a:pt x="1124" y="38399"/>
                      <a:pt x="857" y="37480"/>
                      <a:pt x="687" y="36524"/>
                    </a:cubicBezTo>
                    <a:cubicBezTo>
                      <a:pt x="666" y="36408"/>
                      <a:pt x="566" y="36324"/>
                      <a:pt x="455" y="36324"/>
                    </a:cubicBezTo>
                    <a:close/>
                    <a:moveTo>
                      <a:pt x="20899" y="36832"/>
                    </a:moveTo>
                    <a:cubicBezTo>
                      <a:pt x="20892" y="36832"/>
                      <a:pt x="20885" y="36833"/>
                      <a:pt x="20879" y="36833"/>
                    </a:cubicBezTo>
                    <a:cubicBezTo>
                      <a:pt x="20748" y="36841"/>
                      <a:pt x="20646" y="36953"/>
                      <a:pt x="20652" y="37085"/>
                    </a:cubicBezTo>
                    <a:cubicBezTo>
                      <a:pt x="20700" y="38084"/>
                      <a:pt x="20870" y="39063"/>
                      <a:pt x="21155" y="39997"/>
                    </a:cubicBezTo>
                    <a:cubicBezTo>
                      <a:pt x="21186" y="40100"/>
                      <a:pt x="21281" y="40167"/>
                      <a:pt x="21384" y="40167"/>
                    </a:cubicBezTo>
                    <a:cubicBezTo>
                      <a:pt x="21408" y="40167"/>
                      <a:pt x="21431" y="40163"/>
                      <a:pt x="21454" y="40155"/>
                    </a:cubicBezTo>
                    <a:cubicBezTo>
                      <a:pt x="21580" y="40117"/>
                      <a:pt x="21652" y="39983"/>
                      <a:pt x="21613" y="39856"/>
                    </a:cubicBezTo>
                    <a:cubicBezTo>
                      <a:pt x="21338" y="38961"/>
                      <a:pt x="21177" y="38021"/>
                      <a:pt x="21129" y="37061"/>
                    </a:cubicBezTo>
                    <a:cubicBezTo>
                      <a:pt x="21123" y="36935"/>
                      <a:pt x="21017" y="36832"/>
                      <a:pt x="20899" y="36832"/>
                    </a:cubicBezTo>
                    <a:close/>
                    <a:moveTo>
                      <a:pt x="69413" y="37010"/>
                    </a:moveTo>
                    <a:cubicBezTo>
                      <a:pt x="69392" y="37010"/>
                      <a:pt x="69370" y="37013"/>
                      <a:pt x="69349" y="37018"/>
                    </a:cubicBezTo>
                    <a:cubicBezTo>
                      <a:pt x="69221" y="37056"/>
                      <a:pt x="69147" y="37188"/>
                      <a:pt x="69183" y="37315"/>
                    </a:cubicBezTo>
                    <a:cubicBezTo>
                      <a:pt x="69446" y="38247"/>
                      <a:pt x="69744" y="39183"/>
                      <a:pt x="70068" y="40096"/>
                    </a:cubicBezTo>
                    <a:cubicBezTo>
                      <a:pt x="70103" y="40195"/>
                      <a:pt x="70196" y="40256"/>
                      <a:pt x="70294" y="40256"/>
                    </a:cubicBezTo>
                    <a:cubicBezTo>
                      <a:pt x="70321" y="40256"/>
                      <a:pt x="70348" y="40251"/>
                      <a:pt x="70376" y="40241"/>
                    </a:cubicBezTo>
                    <a:cubicBezTo>
                      <a:pt x="70501" y="40196"/>
                      <a:pt x="70565" y="40059"/>
                      <a:pt x="70521" y="39935"/>
                    </a:cubicBezTo>
                    <a:cubicBezTo>
                      <a:pt x="70199" y="39031"/>
                      <a:pt x="69906" y="38104"/>
                      <a:pt x="69645" y="37184"/>
                    </a:cubicBezTo>
                    <a:cubicBezTo>
                      <a:pt x="69615" y="37078"/>
                      <a:pt x="69517" y="37010"/>
                      <a:pt x="69413" y="37010"/>
                    </a:cubicBezTo>
                    <a:close/>
                    <a:moveTo>
                      <a:pt x="26334" y="39037"/>
                    </a:moveTo>
                    <a:cubicBezTo>
                      <a:pt x="26284" y="39037"/>
                      <a:pt x="26232" y="39054"/>
                      <a:pt x="26188" y="39087"/>
                    </a:cubicBezTo>
                    <a:cubicBezTo>
                      <a:pt x="25469" y="39635"/>
                      <a:pt x="24667" y="40173"/>
                      <a:pt x="23803" y="40692"/>
                    </a:cubicBezTo>
                    <a:cubicBezTo>
                      <a:pt x="23690" y="40759"/>
                      <a:pt x="23653" y="40907"/>
                      <a:pt x="23721" y="41020"/>
                    </a:cubicBezTo>
                    <a:cubicBezTo>
                      <a:pt x="23766" y="41095"/>
                      <a:pt x="23845" y="41138"/>
                      <a:pt x="23928" y="41138"/>
                    </a:cubicBezTo>
                    <a:cubicBezTo>
                      <a:pt x="23968" y="41138"/>
                      <a:pt x="24011" y="41126"/>
                      <a:pt x="24051" y="41104"/>
                    </a:cubicBezTo>
                    <a:cubicBezTo>
                      <a:pt x="24929" y="40575"/>
                      <a:pt x="25747" y="40027"/>
                      <a:pt x="26480" y="39468"/>
                    </a:cubicBezTo>
                    <a:cubicBezTo>
                      <a:pt x="26584" y="39388"/>
                      <a:pt x="26605" y="39237"/>
                      <a:pt x="26525" y="39132"/>
                    </a:cubicBezTo>
                    <a:cubicBezTo>
                      <a:pt x="26478" y="39070"/>
                      <a:pt x="26407" y="39037"/>
                      <a:pt x="26334" y="39037"/>
                    </a:cubicBezTo>
                    <a:close/>
                    <a:moveTo>
                      <a:pt x="77097" y="39623"/>
                    </a:moveTo>
                    <a:cubicBezTo>
                      <a:pt x="77038" y="39623"/>
                      <a:pt x="76980" y="39644"/>
                      <a:pt x="76934" y="39687"/>
                    </a:cubicBezTo>
                    <a:cubicBezTo>
                      <a:pt x="76229" y="40342"/>
                      <a:pt x="75500" y="40984"/>
                      <a:pt x="74766" y="41596"/>
                    </a:cubicBezTo>
                    <a:cubicBezTo>
                      <a:pt x="74664" y="41681"/>
                      <a:pt x="74650" y="41832"/>
                      <a:pt x="74735" y="41934"/>
                    </a:cubicBezTo>
                    <a:cubicBezTo>
                      <a:pt x="74783" y="41990"/>
                      <a:pt x="74850" y="42020"/>
                      <a:pt x="74919" y="42020"/>
                    </a:cubicBezTo>
                    <a:cubicBezTo>
                      <a:pt x="74973" y="42020"/>
                      <a:pt x="75026" y="42002"/>
                      <a:pt x="75072" y="41964"/>
                    </a:cubicBezTo>
                    <a:cubicBezTo>
                      <a:pt x="75814" y="41348"/>
                      <a:pt x="76550" y="40699"/>
                      <a:pt x="77260" y="40038"/>
                    </a:cubicBezTo>
                    <a:cubicBezTo>
                      <a:pt x="77357" y="39948"/>
                      <a:pt x="77363" y="39796"/>
                      <a:pt x="77272" y="39699"/>
                    </a:cubicBezTo>
                    <a:cubicBezTo>
                      <a:pt x="77225" y="39648"/>
                      <a:pt x="77161" y="39623"/>
                      <a:pt x="77097" y="39623"/>
                    </a:cubicBezTo>
                    <a:close/>
                    <a:moveTo>
                      <a:pt x="21377" y="42045"/>
                    </a:moveTo>
                    <a:cubicBezTo>
                      <a:pt x="21341" y="42045"/>
                      <a:pt x="21305" y="42053"/>
                      <a:pt x="21271" y="42069"/>
                    </a:cubicBezTo>
                    <a:cubicBezTo>
                      <a:pt x="20770" y="42318"/>
                      <a:pt x="20235" y="42571"/>
                      <a:pt x="19677" y="42823"/>
                    </a:cubicBezTo>
                    <a:cubicBezTo>
                      <a:pt x="19339" y="42977"/>
                      <a:pt x="18994" y="43127"/>
                      <a:pt x="18645" y="43273"/>
                    </a:cubicBezTo>
                    <a:cubicBezTo>
                      <a:pt x="18523" y="43324"/>
                      <a:pt x="18467" y="43464"/>
                      <a:pt x="18518" y="43587"/>
                    </a:cubicBezTo>
                    <a:cubicBezTo>
                      <a:pt x="18557" y="43679"/>
                      <a:pt x="18645" y="43734"/>
                      <a:pt x="18739" y="43734"/>
                    </a:cubicBezTo>
                    <a:cubicBezTo>
                      <a:pt x="18769" y="43734"/>
                      <a:pt x="18801" y="43728"/>
                      <a:pt x="18832" y="43717"/>
                    </a:cubicBezTo>
                    <a:cubicBezTo>
                      <a:pt x="19184" y="43568"/>
                      <a:pt x="19532" y="43415"/>
                      <a:pt x="19875" y="43261"/>
                    </a:cubicBezTo>
                    <a:cubicBezTo>
                      <a:pt x="20438" y="43007"/>
                      <a:pt x="20979" y="42749"/>
                      <a:pt x="21484" y="42500"/>
                    </a:cubicBezTo>
                    <a:cubicBezTo>
                      <a:pt x="21603" y="42441"/>
                      <a:pt x="21652" y="42297"/>
                      <a:pt x="21592" y="42178"/>
                    </a:cubicBezTo>
                    <a:cubicBezTo>
                      <a:pt x="21551" y="42093"/>
                      <a:pt x="21466" y="42045"/>
                      <a:pt x="21377" y="42045"/>
                    </a:cubicBezTo>
                    <a:close/>
                    <a:moveTo>
                      <a:pt x="2719" y="41609"/>
                    </a:moveTo>
                    <a:cubicBezTo>
                      <a:pt x="2667" y="41609"/>
                      <a:pt x="2615" y="41625"/>
                      <a:pt x="2571" y="41659"/>
                    </a:cubicBezTo>
                    <a:cubicBezTo>
                      <a:pt x="2467" y="41741"/>
                      <a:pt x="2449" y="41891"/>
                      <a:pt x="2530" y="41996"/>
                    </a:cubicBezTo>
                    <a:cubicBezTo>
                      <a:pt x="3157" y="42794"/>
                      <a:pt x="3884" y="43478"/>
                      <a:pt x="4693" y="44024"/>
                    </a:cubicBezTo>
                    <a:cubicBezTo>
                      <a:pt x="4733" y="44052"/>
                      <a:pt x="4781" y="44065"/>
                      <a:pt x="4827" y="44065"/>
                    </a:cubicBezTo>
                    <a:cubicBezTo>
                      <a:pt x="4905" y="44065"/>
                      <a:pt x="4980" y="44029"/>
                      <a:pt x="5026" y="43961"/>
                    </a:cubicBezTo>
                    <a:cubicBezTo>
                      <a:pt x="5099" y="43850"/>
                      <a:pt x="5071" y="43701"/>
                      <a:pt x="4961" y="43628"/>
                    </a:cubicBezTo>
                    <a:cubicBezTo>
                      <a:pt x="4194" y="43109"/>
                      <a:pt x="3503" y="42461"/>
                      <a:pt x="2907" y="41701"/>
                    </a:cubicBezTo>
                    <a:cubicBezTo>
                      <a:pt x="2861" y="41640"/>
                      <a:pt x="2791" y="41609"/>
                      <a:pt x="2719" y="41609"/>
                    </a:cubicBezTo>
                    <a:close/>
                    <a:moveTo>
                      <a:pt x="22579" y="42323"/>
                    </a:moveTo>
                    <a:cubicBezTo>
                      <a:pt x="22536" y="42323"/>
                      <a:pt x="22493" y="42335"/>
                      <a:pt x="22454" y="42358"/>
                    </a:cubicBezTo>
                    <a:cubicBezTo>
                      <a:pt x="22341" y="42427"/>
                      <a:pt x="22304" y="42574"/>
                      <a:pt x="22374" y="42687"/>
                    </a:cubicBezTo>
                    <a:cubicBezTo>
                      <a:pt x="22867" y="43500"/>
                      <a:pt x="23470" y="44286"/>
                      <a:pt x="24167" y="45025"/>
                    </a:cubicBezTo>
                    <a:cubicBezTo>
                      <a:pt x="24216" y="45074"/>
                      <a:pt x="24279" y="45100"/>
                      <a:pt x="24342" y="45100"/>
                    </a:cubicBezTo>
                    <a:cubicBezTo>
                      <a:pt x="24402" y="45100"/>
                      <a:pt x="24461" y="45079"/>
                      <a:pt x="24506" y="45035"/>
                    </a:cubicBezTo>
                    <a:cubicBezTo>
                      <a:pt x="24602" y="44943"/>
                      <a:pt x="24606" y="44792"/>
                      <a:pt x="24516" y="44696"/>
                    </a:cubicBezTo>
                    <a:cubicBezTo>
                      <a:pt x="23843" y="43981"/>
                      <a:pt x="23260" y="43222"/>
                      <a:pt x="22783" y="42439"/>
                    </a:cubicBezTo>
                    <a:cubicBezTo>
                      <a:pt x="22738" y="42364"/>
                      <a:pt x="22660" y="42323"/>
                      <a:pt x="22579" y="42323"/>
                    </a:cubicBezTo>
                    <a:close/>
                    <a:moveTo>
                      <a:pt x="16017" y="44263"/>
                    </a:moveTo>
                    <a:cubicBezTo>
                      <a:pt x="15993" y="44263"/>
                      <a:pt x="15969" y="44266"/>
                      <a:pt x="15945" y="44274"/>
                    </a:cubicBezTo>
                    <a:cubicBezTo>
                      <a:pt x="14979" y="44581"/>
                      <a:pt x="14043" y="44814"/>
                      <a:pt x="13162" y="44970"/>
                    </a:cubicBezTo>
                    <a:cubicBezTo>
                      <a:pt x="13031" y="44994"/>
                      <a:pt x="12945" y="45117"/>
                      <a:pt x="12968" y="45248"/>
                    </a:cubicBezTo>
                    <a:cubicBezTo>
                      <a:pt x="12987" y="45363"/>
                      <a:pt x="13088" y="45446"/>
                      <a:pt x="13202" y="45446"/>
                    </a:cubicBezTo>
                    <a:cubicBezTo>
                      <a:pt x="13217" y="45446"/>
                      <a:pt x="13231" y="45446"/>
                      <a:pt x="13244" y="45440"/>
                    </a:cubicBezTo>
                    <a:cubicBezTo>
                      <a:pt x="14145" y="45282"/>
                      <a:pt x="15103" y="45044"/>
                      <a:pt x="16090" y="44730"/>
                    </a:cubicBezTo>
                    <a:cubicBezTo>
                      <a:pt x="16216" y="44690"/>
                      <a:pt x="16285" y="44556"/>
                      <a:pt x="16246" y="44429"/>
                    </a:cubicBezTo>
                    <a:cubicBezTo>
                      <a:pt x="16214" y="44328"/>
                      <a:pt x="16118" y="44263"/>
                      <a:pt x="16017" y="44263"/>
                    </a:cubicBezTo>
                    <a:close/>
                    <a:moveTo>
                      <a:pt x="71350" y="42481"/>
                    </a:moveTo>
                    <a:cubicBezTo>
                      <a:pt x="71319" y="42481"/>
                      <a:pt x="71287" y="42488"/>
                      <a:pt x="71257" y="42501"/>
                    </a:cubicBezTo>
                    <a:cubicBezTo>
                      <a:pt x="71135" y="42553"/>
                      <a:pt x="71079" y="42694"/>
                      <a:pt x="71131" y="42816"/>
                    </a:cubicBezTo>
                    <a:cubicBezTo>
                      <a:pt x="71300" y="43211"/>
                      <a:pt x="71475" y="43606"/>
                      <a:pt x="71658" y="43999"/>
                    </a:cubicBezTo>
                    <a:cubicBezTo>
                      <a:pt x="71152" y="44357"/>
                      <a:pt x="70643" y="44708"/>
                      <a:pt x="70130" y="45045"/>
                    </a:cubicBezTo>
                    <a:cubicBezTo>
                      <a:pt x="70021" y="45117"/>
                      <a:pt x="69989" y="45265"/>
                      <a:pt x="70062" y="45377"/>
                    </a:cubicBezTo>
                    <a:cubicBezTo>
                      <a:pt x="70109" y="45446"/>
                      <a:pt x="70185" y="45484"/>
                      <a:pt x="70263" y="45484"/>
                    </a:cubicBezTo>
                    <a:cubicBezTo>
                      <a:pt x="70308" y="45484"/>
                      <a:pt x="70354" y="45472"/>
                      <a:pt x="70394" y="45445"/>
                    </a:cubicBezTo>
                    <a:cubicBezTo>
                      <a:pt x="70887" y="45119"/>
                      <a:pt x="71378" y="44782"/>
                      <a:pt x="71864" y="44437"/>
                    </a:cubicBezTo>
                    <a:cubicBezTo>
                      <a:pt x="72026" y="44779"/>
                      <a:pt x="72192" y="45121"/>
                      <a:pt x="72364" y="45457"/>
                    </a:cubicBezTo>
                    <a:cubicBezTo>
                      <a:pt x="72406" y="45541"/>
                      <a:pt x="72490" y="45588"/>
                      <a:pt x="72578" y="45588"/>
                    </a:cubicBezTo>
                    <a:cubicBezTo>
                      <a:pt x="72615" y="45588"/>
                      <a:pt x="72652" y="45580"/>
                      <a:pt x="72687" y="45565"/>
                    </a:cubicBezTo>
                    <a:cubicBezTo>
                      <a:pt x="72805" y="45506"/>
                      <a:pt x="72852" y="45362"/>
                      <a:pt x="72793" y="45244"/>
                    </a:cubicBezTo>
                    <a:cubicBezTo>
                      <a:pt x="72610" y="44885"/>
                      <a:pt x="72434" y="44522"/>
                      <a:pt x="72260" y="44156"/>
                    </a:cubicBezTo>
                    <a:cubicBezTo>
                      <a:pt x="72435" y="44030"/>
                      <a:pt x="72609" y="43901"/>
                      <a:pt x="72783" y="43772"/>
                    </a:cubicBezTo>
                    <a:cubicBezTo>
                      <a:pt x="72889" y="43693"/>
                      <a:pt x="72911" y="43543"/>
                      <a:pt x="72832" y="43437"/>
                    </a:cubicBezTo>
                    <a:cubicBezTo>
                      <a:pt x="72784" y="43374"/>
                      <a:pt x="72711" y="43340"/>
                      <a:pt x="72638" y="43340"/>
                    </a:cubicBezTo>
                    <a:cubicBezTo>
                      <a:pt x="72589" y="43340"/>
                      <a:pt x="72539" y="43355"/>
                      <a:pt x="72496" y="43387"/>
                    </a:cubicBezTo>
                    <a:cubicBezTo>
                      <a:pt x="72349" y="43498"/>
                      <a:pt x="72202" y="43605"/>
                      <a:pt x="72054" y="43714"/>
                    </a:cubicBezTo>
                    <a:cubicBezTo>
                      <a:pt x="71887" y="43352"/>
                      <a:pt x="71727" y="42990"/>
                      <a:pt x="71571" y="42626"/>
                    </a:cubicBezTo>
                    <a:cubicBezTo>
                      <a:pt x="71532" y="42536"/>
                      <a:pt x="71443" y="42481"/>
                      <a:pt x="71350" y="42481"/>
                    </a:cubicBezTo>
                    <a:close/>
                    <a:moveTo>
                      <a:pt x="7448" y="44799"/>
                    </a:moveTo>
                    <a:cubicBezTo>
                      <a:pt x="7344" y="44799"/>
                      <a:pt x="7249" y="44868"/>
                      <a:pt x="7219" y="44973"/>
                    </a:cubicBezTo>
                    <a:cubicBezTo>
                      <a:pt x="7183" y="45100"/>
                      <a:pt x="7256" y="45232"/>
                      <a:pt x="7382" y="45270"/>
                    </a:cubicBezTo>
                    <a:cubicBezTo>
                      <a:pt x="8294" y="45532"/>
                      <a:pt x="9278" y="45674"/>
                      <a:pt x="10311" y="45691"/>
                    </a:cubicBezTo>
                    <a:lnTo>
                      <a:pt x="10315" y="45691"/>
                    </a:lnTo>
                    <a:cubicBezTo>
                      <a:pt x="10446" y="45691"/>
                      <a:pt x="10552" y="45586"/>
                      <a:pt x="10553" y="45456"/>
                    </a:cubicBezTo>
                    <a:cubicBezTo>
                      <a:pt x="10554" y="45323"/>
                      <a:pt x="10451" y="45214"/>
                      <a:pt x="10317" y="45211"/>
                    </a:cubicBezTo>
                    <a:cubicBezTo>
                      <a:pt x="9328" y="45196"/>
                      <a:pt x="8385" y="45058"/>
                      <a:pt x="7516" y="44809"/>
                    </a:cubicBezTo>
                    <a:cubicBezTo>
                      <a:pt x="7493" y="44802"/>
                      <a:pt x="7470" y="44799"/>
                      <a:pt x="7448" y="44799"/>
                    </a:cubicBezTo>
                    <a:close/>
                    <a:moveTo>
                      <a:pt x="67792" y="46529"/>
                    </a:moveTo>
                    <a:cubicBezTo>
                      <a:pt x="67751" y="46529"/>
                      <a:pt x="67710" y="46539"/>
                      <a:pt x="67673" y="46560"/>
                    </a:cubicBezTo>
                    <a:cubicBezTo>
                      <a:pt x="66842" y="47039"/>
                      <a:pt x="65985" y="47501"/>
                      <a:pt x="65129" y="47927"/>
                    </a:cubicBezTo>
                    <a:cubicBezTo>
                      <a:pt x="65010" y="47986"/>
                      <a:pt x="64963" y="48130"/>
                      <a:pt x="65022" y="48248"/>
                    </a:cubicBezTo>
                    <a:cubicBezTo>
                      <a:pt x="65065" y="48333"/>
                      <a:pt x="65149" y="48382"/>
                      <a:pt x="65236" y="48382"/>
                    </a:cubicBezTo>
                    <a:cubicBezTo>
                      <a:pt x="65274" y="48382"/>
                      <a:pt x="65310" y="48373"/>
                      <a:pt x="65344" y="48356"/>
                    </a:cubicBezTo>
                    <a:cubicBezTo>
                      <a:pt x="66210" y="47925"/>
                      <a:pt x="67073" y="47461"/>
                      <a:pt x="67912" y="46976"/>
                    </a:cubicBezTo>
                    <a:cubicBezTo>
                      <a:pt x="68028" y="46909"/>
                      <a:pt x="68067" y="46762"/>
                      <a:pt x="68001" y="46648"/>
                    </a:cubicBezTo>
                    <a:cubicBezTo>
                      <a:pt x="67956" y="46572"/>
                      <a:pt x="67875" y="46529"/>
                      <a:pt x="67792" y="46529"/>
                    </a:cubicBezTo>
                    <a:close/>
                    <a:moveTo>
                      <a:pt x="26507" y="46550"/>
                    </a:moveTo>
                    <a:cubicBezTo>
                      <a:pt x="26435" y="46550"/>
                      <a:pt x="26363" y="46583"/>
                      <a:pt x="26316" y="46645"/>
                    </a:cubicBezTo>
                    <a:cubicBezTo>
                      <a:pt x="26235" y="46751"/>
                      <a:pt x="26256" y="46902"/>
                      <a:pt x="26362" y="46981"/>
                    </a:cubicBezTo>
                    <a:cubicBezTo>
                      <a:pt x="27110" y="47548"/>
                      <a:pt x="27936" y="48089"/>
                      <a:pt x="28816" y="48589"/>
                    </a:cubicBezTo>
                    <a:cubicBezTo>
                      <a:pt x="28853" y="48610"/>
                      <a:pt x="28893" y="48620"/>
                      <a:pt x="28935" y="48620"/>
                    </a:cubicBezTo>
                    <a:cubicBezTo>
                      <a:pt x="29017" y="48620"/>
                      <a:pt x="29098" y="48576"/>
                      <a:pt x="29142" y="48499"/>
                    </a:cubicBezTo>
                    <a:cubicBezTo>
                      <a:pt x="29208" y="48383"/>
                      <a:pt x="29168" y="48236"/>
                      <a:pt x="29052" y="48172"/>
                    </a:cubicBezTo>
                    <a:cubicBezTo>
                      <a:pt x="28190" y="47682"/>
                      <a:pt x="27383" y="47152"/>
                      <a:pt x="26651" y="46599"/>
                    </a:cubicBezTo>
                    <a:cubicBezTo>
                      <a:pt x="26608" y="46566"/>
                      <a:pt x="26557" y="46550"/>
                      <a:pt x="26507" y="46550"/>
                    </a:cubicBezTo>
                    <a:close/>
                    <a:moveTo>
                      <a:pt x="62597" y="49114"/>
                    </a:moveTo>
                    <a:cubicBezTo>
                      <a:pt x="62566" y="49114"/>
                      <a:pt x="62535" y="49120"/>
                      <a:pt x="62505" y="49133"/>
                    </a:cubicBezTo>
                    <a:cubicBezTo>
                      <a:pt x="61621" y="49506"/>
                      <a:pt x="60714" y="49854"/>
                      <a:pt x="59810" y="50167"/>
                    </a:cubicBezTo>
                    <a:cubicBezTo>
                      <a:pt x="59685" y="50211"/>
                      <a:pt x="59618" y="50347"/>
                      <a:pt x="59662" y="50472"/>
                    </a:cubicBezTo>
                    <a:cubicBezTo>
                      <a:pt x="59698" y="50571"/>
                      <a:pt x="59791" y="50633"/>
                      <a:pt x="59889" y="50633"/>
                    </a:cubicBezTo>
                    <a:cubicBezTo>
                      <a:pt x="59917" y="50633"/>
                      <a:pt x="59943" y="50629"/>
                      <a:pt x="59967" y="50622"/>
                    </a:cubicBezTo>
                    <a:cubicBezTo>
                      <a:pt x="60881" y="50304"/>
                      <a:pt x="61797" y="49952"/>
                      <a:pt x="62691" y="49575"/>
                    </a:cubicBezTo>
                    <a:cubicBezTo>
                      <a:pt x="62813" y="49523"/>
                      <a:pt x="62869" y="49383"/>
                      <a:pt x="62819" y="49261"/>
                    </a:cubicBezTo>
                    <a:cubicBezTo>
                      <a:pt x="62780" y="49169"/>
                      <a:pt x="62691" y="49114"/>
                      <a:pt x="62597" y="49114"/>
                    </a:cubicBezTo>
                    <a:close/>
                    <a:moveTo>
                      <a:pt x="31529" y="49435"/>
                    </a:moveTo>
                    <a:cubicBezTo>
                      <a:pt x="31437" y="49435"/>
                      <a:pt x="31349" y="49488"/>
                      <a:pt x="31309" y="49579"/>
                    </a:cubicBezTo>
                    <a:cubicBezTo>
                      <a:pt x="31256" y="49699"/>
                      <a:pt x="31312" y="49841"/>
                      <a:pt x="31432" y="49895"/>
                    </a:cubicBezTo>
                    <a:cubicBezTo>
                      <a:pt x="32319" y="50284"/>
                      <a:pt x="33235" y="50640"/>
                      <a:pt x="34157" y="50953"/>
                    </a:cubicBezTo>
                    <a:cubicBezTo>
                      <a:pt x="34182" y="50962"/>
                      <a:pt x="34209" y="50966"/>
                      <a:pt x="34234" y="50966"/>
                    </a:cubicBezTo>
                    <a:cubicBezTo>
                      <a:pt x="34334" y="50966"/>
                      <a:pt x="34428" y="50904"/>
                      <a:pt x="34462" y="50804"/>
                    </a:cubicBezTo>
                    <a:cubicBezTo>
                      <a:pt x="34504" y="50678"/>
                      <a:pt x="34437" y="50541"/>
                      <a:pt x="34312" y="50499"/>
                    </a:cubicBezTo>
                    <a:cubicBezTo>
                      <a:pt x="33403" y="50190"/>
                      <a:pt x="32499" y="49838"/>
                      <a:pt x="31625" y="49456"/>
                    </a:cubicBezTo>
                    <a:cubicBezTo>
                      <a:pt x="31594" y="49442"/>
                      <a:pt x="31561" y="49435"/>
                      <a:pt x="31529" y="49435"/>
                    </a:cubicBezTo>
                    <a:close/>
                    <a:moveTo>
                      <a:pt x="57118" y="51010"/>
                    </a:moveTo>
                    <a:cubicBezTo>
                      <a:pt x="57097" y="51010"/>
                      <a:pt x="57076" y="51013"/>
                      <a:pt x="57055" y="51018"/>
                    </a:cubicBezTo>
                    <a:cubicBezTo>
                      <a:pt x="56129" y="51268"/>
                      <a:pt x="55184" y="51489"/>
                      <a:pt x="54245" y="51674"/>
                    </a:cubicBezTo>
                    <a:cubicBezTo>
                      <a:pt x="54115" y="51700"/>
                      <a:pt x="54030" y="51826"/>
                      <a:pt x="54056" y="51956"/>
                    </a:cubicBezTo>
                    <a:cubicBezTo>
                      <a:pt x="54079" y="52070"/>
                      <a:pt x="54179" y="52149"/>
                      <a:pt x="54291" y="52149"/>
                    </a:cubicBezTo>
                    <a:cubicBezTo>
                      <a:pt x="54306" y="52149"/>
                      <a:pt x="54321" y="52148"/>
                      <a:pt x="54338" y="52144"/>
                    </a:cubicBezTo>
                    <a:cubicBezTo>
                      <a:pt x="55288" y="51957"/>
                      <a:pt x="56244" y="51734"/>
                      <a:pt x="57182" y="51480"/>
                    </a:cubicBezTo>
                    <a:cubicBezTo>
                      <a:pt x="57308" y="51446"/>
                      <a:pt x="57385" y="51314"/>
                      <a:pt x="57349" y="51187"/>
                    </a:cubicBezTo>
                    <a:cubicBezTo>
                      <a:pt x="57320" y="51080"/>
                      <a:pt x="57224" y="51010"/>
                      <a:pt x="57118" y="51010"/>
                    </a:cubicBezTo>
                    <a:close/>
                    <a:moveTo>
                      <a:pt x="37015" y="51309"/>
                    </a:moveTo>
                    <a:cubicBezTo>
                      <a:pt x="36908" y="51309"/>
                      <a:pt x="36812" y="51383"/>
                      <a:pt x="36785" y="51492"/>
                    </a:cubicBezTo>
                    <a:cubicBezTo>
                      <a:pt x="36752" y="51619"/>
                      <a:pt x="36830" y="51749"/>
                      <a:pt x="36959" y="51782"/>
                    </a:cubicBezTo>
                    <a:cubicBezTo>
                      <a:pt x="37896" y="52019"/>
                      <a:pt x="38858" y="52221"/>
                      <a:pt x="39817" y="52384"/>
                    </a:cubicBezTo>
                    <a:cubicBezTo>
                      <a:pt x="39831" y="52385"/>
                      <a:pt x="39845" y="52386"/>
                      <a:pt x="39857" y="52386"/>
                    </a:cubicBezTo>
                    <a:cubicBezTo>
                      <a:pt x="39973" y="52386"/>
                      <a:pt x="40074" y="52305"/>
                      <a:pt x="40093" y="52187"/>
                    </a:cubicBezTo>
                    <a:cubicBezTo>
                      <a:pt x="40116" y="52056"/>
                      <a:pt x="40027" y="51933"/>
                      <a:pt x="39897" y="51910"/>
                    </a:cubicBezTo>
                    <a:cubicBezTo>
                      <a:pt x="38951" y="51749"/>
                      <a:pt x="38002" y="51550"/>
                      <a:pt x="37076" y="51318"/>
                    </a:cubicBezTo>
                    <a:cubicBezTo>
                      <a:pt x="37055" y="51312"/>
                      <a:pt x="37035" y="51309"/>
                      <a:pt x="37015" y="51309"/>
                    </a:cubicBezTo>
                    <a:close/>
                    <a:moveTo>
                      <a:pt x="51429" y="52130"/>
                    </a:moveTo>
                    <a:cubicBezTo>
                      <a:pt x="51418" y="52130"/>
                      <a:pt x="51408" y="52130"/>
                      <a:pt x="51397" y="52132"/>
                    </a:cubicBezTo>
                    <a:cubicBezTo>
                      <a:pt x="50444" y="52251"/>
                      <a:pt x="49478" y="52340"/>
                      <a:pt x="48523" y="52390"/>
                    </a:cubicBezTo>
                    <a:cubicBezTo>
                      <a:pt x="48391" y="52397"/>
                      <a:pt x="48289" y="52510"/>
                      <a:pt x="48296" y="52642"/>
                    </a:cubicBezTo>
                    <a:cubicBezTo>
                      <a:pt x="48302" y="52771"/>
                      <a:pt x="48408" y="52870"/>
                      <a:pt x="48534" y="52870"/>
                    </a:cubicBezTo>
                    <a:cubicBezTo>
                      <a:pt x="48539" y="52870"/>
                      <a:pt x="48543" y="52870"/>
                      <a:pt x="48550" y="52868"/>
                    </a:cubicBezTo>
                    <a:cubicBezTo>
                      <a:pt x="49517" y="52816"/>
                      <a:pt x="50494" y="52729"/>
                      <a:pt x="51458" y="52607"/>
                    </a:cubicBezTo>
                    <a:cubicBezTo>
                      <a:pt x="51589" y="52590"/>
                      <a:pt x="51682" y="52471"/>
                      <a:pt x="51665" y="52340"/>
                    </a:cubicBezTo>
                    <a:cubicBezTo>
                      <a:pt x="51650" y="52218"/>
                      <a:pt x="51551" y="52130"/>
                      <a:pt x="51429" y="52130"/>
                    </a:cubicBezTo>
                    <a:close/>
                    <a:moveTo>
                      <a:pt x="42755" y="52284"/>
                    </a:moveTo>
                    <a:cubicBezTo>
                      <a:pt x="42622" y="52284"/>
                      <a:pt x="42509" y="52371"/>
                      <a:pt x="42496" y="52502"/>
                    </a:cubicBezTo>
                    <a:cubicBezTo>
                      <a:pt x="42485" y="52633"/>
                      <a:pt x="42582" y="52751"/>
                      <a:pt x="42713" y="52763"/>
                    </a:cubicBezTo>
                    <a:cubicBezTo>
                      <a:pt x="43676" y="52852"/>
                      <a:pt x="44656" y="52905"/>
                      <a:pt x="45628" y="52922"/>
                    </a:cubicBezTo>
                    <a:lnTo>
                      <a:pt x="45632" y="52922"/>
                    </a:lnTo>
                    <a:cubicBezTo>
                      <a:pt x="45763" y="52922"/>
                      <a:pt x="45869" y="52818"/>
                      <a:pt x="45873" y="52686"/>
                    </a:cubicBezTo>
                    <a:cubicBezTo>
                      <a:pt x="45874" y="52554"/>
                      <a:pt x="45769" y="52446"/>
                      <a:pt x="45637" y="52442"/>
                    </a:cubicBezTo>
                    <a:cubicBezTo>
                      <a:pt x="44678" y="52425"/>
                      <a:pt x="43710" y="52372"/>
                      <a:pt x="42757" y="52284"/>
                    </a:cubicBezTo>
                    <a:cubicBezTo>
                      <a:pt x="42756" y="52284"/>
                      <a:pt x="42755" y="52284"/>
                      <a:pt x="42755" y="522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0" name="Google Shape;250;p4"/>
            <p:cNvGrpSpPr/>
            <p:nvPr/>
          </p:nvGrpSpPr>
          <p:grpSpPr>
            <a:xfrm rot="10184354">
              <a:off x="5399962" y="340275"/>
              <a:ext cx="497481" cy="369503"/>
              <a:chOff x="2671050" y="1121400"/>
              <a:chExt cx="415450" cy="308575"/>
            </a:xfrm>
          </p:grpSpPr>
          <p:sp>
            <p:nvSpPr>
              <p:cNvPr id="251" name="Google Shape;251;p4"/>
              <p:cNvSpPr/>
              <p:nvPr/>
            </p:nvSpPr>
            <p:spPr>
              <a:xfrm>
                <a:off x="2683900" y="1128900"/>
                <a:ext cx="387050" cy="288425"/>
              </a:xfrm>
              <a:custGeom>
                <a:avLst/>
                <a:gdLst/>
                <a:ahLst/>
                <a:cxnLst/>
                <a:rect l="l" t="t" r="r" b="b"/>
                <a:pathLst>
                  <a:path w="15482" h="11537" extrusionOk="0">
                    <a:moveTo>
                      <a:pt x="0" y="0"/>
                    </a:moveTo>
                    <a:lnTo>
                      <a:pt x="2963" y="4059"/>
                    </a:lnTo>
                    <a:lnTo>
                      <a:pt x="2563" y="11536"/>
                    </a:lnTo>
                    <a:lnTo>
                      <a:pt x="15481" y="1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2671050" y="1121400"/>
                <a:ext cx="415450" cy="308575"/>
              </a:xfrm>
              <a:custGeom>
                <a:avLst/>
                <a:gdLst/>
                <a:ahLst/>
                <a:cxnLst/>
                <a:rect l="l" t="t" r="r" b="b"/>
                <a:pathLst>
                  <a:path w="16618" h="12343" extrusionOk="0">
                    <a:moveTo>
                      <a:pt x="1028" y="598"/>
                    </a:moveTo>
                    <a:lnTo>
                      <a:pt x="15373" y="2173"/>
                    </a:lnTo>
                    <a:lnTo>
                      <a:pt x="3344" y="11333"/>
                    </a:lnTo>
                    <a:lnTo>
                      <a:pt x="3344" y="11333"/>
                    </a:lnTo>
                    <a:lnTo>
                      <a:pt x="3720" y="4286"/>
                    </a:lnTo>
                    <a:lnTo>
                      <a:pt x="1028" y="598"/>
                    </a:lnTo>
                    <a:close/>
                    <a:moveTo>
                      <a:pt x="0" y="1"/>
                    </a:moveTo>
                    <a:lnTo>
                      <a:pt x="3232" y="4430"/>
                    </a:lnTo>
                    <a:lnTo>
                      <a:pt x="2811" y="12342"/>
                    </a:lnTo>
                    <a:lnTo>
                      <a:pt x="2811" y="12342"/>
                    </a:lnTo>
                    <a:lnTo>
                      <a:pt x="16618" y="182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3" name="Google Shape;253;p4"/>
            <p:cNvGrpSpPr/>
            <p:nvPr/>
          </p:nvGrpSpPr>
          <p:grpSpPr>
            <a:xfrm rot="10184354">
              <a:off x="5420431" y="459955"/>
              <a:ext cx="536129" cy="184767"/>
              <a:chOff x="2626275" y="1170175"/>
              <a:chExt cx="447725" cy="154300"/>
            </a:xfrm>
          </p:grpSpPr>
          <p:sp>
            <p:nvSpPr>
              <p:cNvPr id="254" name="Google Shape;254;p4"/>
              <p:cNvSpPr/>
              <p:nvPr/>
            </p:nvSpPr>
            <p:spPr>
              <a:xfrm>
                <a:off x="2643125" y="1183625"/>
                <a:ext cx="389175" cy="134075"/>
              </a:xfrm>
              <a:custGeom>
                <a:avLst/>
                <a:gdLst/>
                <a:ahLst/>
                <a:cxnLst/>
                <a:rect l="l" t="t" r="r" b="b"/>
                <a:pathLst>
                  <a:path w="15567" h="5363" extrusionOk="0">
                    <a:moveTo>
                      <a:pt x="15567" y="1"/>
                    </a:moveTo>
                    <a:lnTo>
                      <a:pt x="0" y="2725"/>
                    </a:lnTo>
                    <a:lnTo>
                      <a:pt x="4408" y="5362"/>
                    </a:lnTo>
                    <a:lnTo>
                      <a:pt x="155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4"/>
              <p:cNvSpPr/>
              <p:nvPr/>
            </p:nvSpPr>
            <p:spPr>
              <a:xfrm>
                <a:off x="2626275" y="1170175"/>
                <a:ext cx="447725" cy="154300"/>
              </a:xfrm>
              <a:custGeom>
                <a:avLst/>
                <a:gdLst/>
                <a:ahLst/>
                <a:cxnLst/>
                <a:rect l="l" t="t" r="r" b="b"/>
                <a:pathLst>
                  <a:path w="17909" h="6172" extrusionOk="0">
                    <a:moveTo>
                      <a:pt x="14573" y="1073"/>
                    </a:moveTo>
                    <a:lnTo>
                      <a:pt x="5093" y="5628"/>
                    </a:lnTo>
                    <a:lnTo>
                      <a:pt x="1351" y="3390"/>
                    </a:lnTo>
                    <a:lnTo>
                      <a:pt x="14573" y="1073"/>
                    </a:lnTo>
                    <a:close/>
                    <a:moveTo>
                      <a:pt x="17908" y="0"/>
                    </a:moveTo>
                    <a:lnTo>
                      <a:pt x="0" y="3138"/>
                    </a:lnTo>
                    <a:lnTo>
                      <a:pt x="5069" y="6171"/>
                    </a:lnTo>
                    <a:lnTo>
                      <a:pt x="1790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7548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6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313" name="Google Shape;313;p6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314" name="Google Shape;314;p6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5" name="Google Shape;315;p6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6" name="Google Shape;316;p6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7" name="Google Shape;317;p6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8" name="Google Shape;318;p6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9" name="Google Shape;319;p6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0" name="Google Shape;320;p6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1" name="Google Shape;321;p6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2" name="Google Shape;322;p6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3" name="Google Shape;323;p6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4" name="Google Shape;324;p6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5" name="Google Shape;325;p6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26" name="Google Shape;326;p6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327" name="Google Shape;327;p6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8" name="Google Shape;328;p6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9" name="Google Shape;329;p6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6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1" name="Google Shape;331;p6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2" name="Google Shape;332;p6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3" name="Google Shape;333;p6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4" name="Google Shape;334;p6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5" name="Google Shape;335;p6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6" name="Google Shape;336;p6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7" name="Google Shape;337;p6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8" name="Google Shape;338;p6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9" name="Google Shape;339;p6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0" name="Google Shape;340;p6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1" name="Google Shape;341;p6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2" name="Google Shape;342;p6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3" name="Google Shape;343;p6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4" name="Google Shape;344;p6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5" name="Google Shape;345;p6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6" name="Google Shape;346;p6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347" name="Google Shape;347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4304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accent5"/>
        </a:solidFill>
        <a:effectLst/>
      </p:bgPr>
    </p:bg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Google Shape;586;p13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587" name="Google Shape;587;p13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588" name="Google Shape;588;p13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9" name="Google Shape;589;p13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0" name="Google Shape;590;p13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1" name="Google Shape;591;p13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2" name="Google Shape;592;p13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3" name="Google Shape;593;p13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4" name="Google Shape;594;p13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5" name="Google Shape;595;p13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6" name="Google Shape;596;p13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7" name="Google Shape;597;p13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8" name="Google Shape;598;p13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9" name="Google Shape;599;p13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00" name="Google Shape;600;p13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601" name="Google Shape;601;p13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2" name="Google Shape;602;p13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3" name="Google Shape;603;p13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4" name="Google Shape;604;p13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5" name="Google Shape;605;p13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6" name="Google Shape;606;p13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7" name="Google Shape;607;p13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8" name="Google Shape;608;p13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9" name="Google Shape;609;p13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0" name="Google Shape;610;p13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1" name="Google Shape;611;p13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2" name="Google Shape;612;p13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3" name="Google Shape;613;p13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4" name="Google Shape;614;p13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5" name="Google Shape;615;p13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6" name="Google Shape;616;p13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7" name="Google Shape;617;p13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8" name="Google Shape;618;p13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9" name="Google Shape;619;p13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0" name="Google Shape;620;p13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DB4D3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21" name="Google Shape;621;p13"/>
          <p:cNvGrpSpPr/>
          <p:nvPr/>
        </p:nvGrpSpPr>
        <p:grpSpPr>
          <a:xfrm rot="10440599" flipH="1">
            <a:off x="-1322579" y="-490747"/>
            <a:ext cx="12203000" cy="6384832"/>
            <a:chOff x="666700" y="727125"/>
            <a:chExt cx="7939189" cy="3876383"/>
          </a:xfrm>
        </p:grpSpPr>
        <p:sp>
          <p:nvSpPr>
            <p:cNvPr id="622" name="Google Shape;622;p13"/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3"/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3"/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3"/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3"/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3"/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3"/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3"/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30" name="Google Shape;630;p13"/>
          <p:cNvSpPr txBox="1">
            <a:spLocks noGrp="1"/>
          </p:cNvSpPr>
          <p:nvPr>
            <p:ph type="title"/>
          </p:nvPr>
        </p:nvSpPr>
        <p:spPr>
          <a:xfrm>
            <a:off x="1212003" y="2437733"/>
            <a:ext cx="5856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94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31" name="Google Shape;631;p13"/>
          <p:cNvSpPr txBox="1">
            <a:spLocks noGrp="1"/>
          </p:cNvSpPr>
          <p:nvPr>
            <p:ph type="title" idx="2" hasCustomPrompt="1"/>
          </p:nvPr>
        </p:nvSpPr>
        <p:spPr>
          <a:xfrm>
            <a:off x="1211987" y="1074584"/>
            <a:ext cx="48840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466" b="1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32" name="Google Shape;632;p13"/>
          <p:cNvSpPr txBox="1">
            <a:spLocks noGrp="1"/>
          </p:cNvSpPr>
          <p:nvPr>
            <p:ph type="subTitle" idx="1"/>
          </p:nvPr>
        </p:nvSpPr>
        <p:spPr>
          <a:xfrm>
            <a:off x="1211999" y="3711100"/>
            <a:ext cx="5454800" cy="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8654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bg>
      <p:bgPr>
        <a:solidFill>
          <a:schemeClr val="lt2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oogle Shape;634;p14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635" name="Google Shape;635;p14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636" name="Google Shape;636;p14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7" name="Google Shape;637;p14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8" name="Google Shape;638;p14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9" name="Google Shape;639;p14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0" name="Google Shape;640;p14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1" name="Google Shape;641;p14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2" name="Google Shape;642;p14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3" name="Google Shape;643;p14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4" name="Google Shape;644;p14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5" name="Google Shape;645;p14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6" name="Google Shape;646;p14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7" name="Google Shape;647;p14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48" name="Google Shape;648;p14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649" name="Google Shape;649;p14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0" name="Google Shape;650;p14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14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14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3" name="Google Shape;653;p14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4" name="Google Shape;654;p14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5" name="Google Shape;655;p14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6" name="Google Shape;656;p14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14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14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9" name="Google Shape;659;p14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0" name="Google Shape;660;p14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1" name="Google Shape;661;p14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2" name="Google Shape;662;p14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3" name="Google Shape;663;p14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4" name="Google Shape;664;p14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5" name="Google Shape;665;p14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6" name="Google Shape;666;p14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7" name="Google Shape;667;p14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8" name="Google Shape;668;p14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CCAB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69" name="Google Shape;669;p14"/>
          <p:cNvGrpSpPr/>
          <p:nvPr/>
        </p:nvGrpSpPr>
        <p:grpSpPr>
          <a:xfrm rot="592">
            <a:off x="-54957" y="-58140"/>
            <a:ext cx="12301509" cy="6436347"/>
            <a:chOff x="666700" y="727125"/>
            <a:chExt cx="7939189" cy="3876383"/>
          </a:xfrm>
        </p:grpSpPr>
        <p:sp>
          <p:nvSpPr>
            <p:cNvPr id="670" name="Google Shape;670;p14"/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4"/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4"/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4"/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78" name="Google Shape;678;p14"/>
          <p:cNvSpPr txBox="1">
            <a:spLocks noGrp="1"/>
          </p:cNvSpPr>
          <p:nvPr>
            <p:ph type="title"/>
          </p:nvPr>
        </p:nvSpPr>
        <p:spPr>
          <a:xfrm>
            <a:off x="3454981" y="3061167"/>
            <a:ext cx="5282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79" name="Google Shape;679;p14"/>
          <p:cNvSpPr txBox="1">
            <a:spLocks noGrp="1"/>
          </p:cNvSpPr>
          <p:nvPr>
            <p:ph type="title" idx="2" hasCustomPrompt="1"/>
          </p:nvPr>
        </p:nvSpPr>
        <p:spPr>
          <a:xfrm>
            <a:off x="3454984" y="2213767"/>
            <a:ext cx="52820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466" b="1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80" name="Google Shape;680;p14"/>
          <p:cNvSpPr txBox="1">
            <a:spLocks noGrp="1"/>
          </p:cNvSpPr>
          <p:nvPr>
            <p:ph type="subTitle" idx="1"/>
          </p:nvPr>
        </p:nvSpPr>
        <p:spPr>
          <a:xfrm>
            <a:off x="3455012" y="4076633"/>
            <a:ext cx="5282000" cy="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81" name="Google Shape;681;p14"/>
          <p:cNvGrpSpPr/>
          <p:nvPr/>
        </p:nvGrpSpPr>
        <p:grpSpPr>
          <a:xfrm>
            <a:off x="123132" y="880021"/>
            <a:ext cx="11702016" cy="4892927"/>
            <a:chOff x="92349" y="660015"/>
            <a:chExt cx="8776512" cy="3669695"/>
          </a:xfrm>
        </p:grpSpPr>
        <p:sp>
          <p:nvSpPr>
            <p:cNvPr id="682" name="Google Shape;682;p14"/>
            <p:cNvSpPr/>
            <p:nvPr/>
          </p:nvSpPr>
          <p:spPr>
            <a:xfrm>
              <a:off x="8636546" y="3770904"/>
              <a:ext cx="232315" cy="239365"/>
            </a:xfrm>
            <a:custGeom>
              <a:avLst/>
              <a:gdLst/>
              <a:ahLst/>
              <a:cxnLst/>
              <a:rect l="l" t="t" r="r" b="b"/>
              <a:pathLst>
                <a:path w="8732" h="8997" extrusionOk="0">
                  <a:moveTo>
                    <a:pt x="3156" y="1316"/>
                  </a:moveTo>
                  <a:lnTo>
                    <a:pt x="4099" y="2132"/>
                  </a:lnTo>
                  <a:lnTo>
                    <a:pt x="3396" y="2530"/>
                  </a:lnTo>
                  <a:lnTo>
                    <a:pt x="3156" y="1316"/>
                  </a:lnTo>
                  <a:close/>
                  <a:moveTo>
                    <a:pt x="6916" y="1097"/>
                  </a:moveTo>
                  <a:lnTo>
                    <a:pt x="6055" y="3188"/>
                  </a:lnTo>
                  <a:lnTo>
                    <a:pt x="4929" y="2216"/>
                  </a:lnTo>
                  <a:lnTo>
                    <a:pt x="6916" y="1097"/>
                  </a:lnTo>
                  <a:close/>
                  <a:moveTo>
                    <a:pt x="3053" y="3273"/>
                  </a:moveTo>
                  <a:lnTo>
                    <a:pt x="3267" y="4359"/>
                  </a:lnTo>
                  <a:lnTo>
                    <a:pt x="1508" y="4144"/>
                  </a:lnTo>
                  <a:lnTo>
                    <a:pt x="3053" y="3273"/>
                  </a:lnTo>
                  <a:close/>
                  <a:moveTo>
                    <a:pt x="4485" y="2465"/>
                  </a:moveTo>
                  <a:lnTo>
                    <a:pt x="5861" y="3655"/>
                  </a:lnTo>
                  <a:lnTo>
                    <a:pt x="5463" y="4624"/>
                  </a:lnTo>
                  <a:lnTo>
                    <a:pt x="3768" y="4418"/>
                  </a:lnTo>
                  <a:lnTo>
                    <a:pt x="3493" y="3024"/>
                  </a:lnTo>
                  <a:lnTo>
                    <a:pt x="4485" y="2465"/>
                  </a:lnTo>
                  <a:close/>
                  <a:moveTo>
                    <a:pt x="6243" y="3986"/>
                  </a:moveTo>
                  <a:lnTo>
                    <a:pt x="7227" y="4839"/>
                  </a:lnTo>
                  <a:lnTo>
                    <a:pt x="7227" y="4839"/>
                  </a:lnTo>
                  <a:lnTo>
                    <a:pt x="5956" y="4684"/>
                  </a:lnTo>
                  <a:lnTo>
                    <a:pt x="6243" y="3986"/>
                  </a:lnTo>
                  <a:close/>
                  <a:moveTo>
                    <a:pt x="3866" y="4913"/>
                  </a:moveTo>
                  <a:lnTo>
                    <a:pt x="5273" y="5084"/>
                  </a:lnTo>
                  <a:lnTo>
                    <a:pt x="4344" y="7342"/>
                  </a:lnTo>
                  <a:lnTo>
                    <a:pt x="3866" y="4913"/>
                  </a:lnTo>
                  <a:close/>
                  <a:moveTo>
                    <a:pt x="7884" y="0"/>
                  </a:moveTo>
                  <a:lnTo>
                    <a:pt x="4544" y="1883"/>
                  </a:lnTo>
                  <a:lnTo>
                    <a:pt x="2417" y="42"/>
                  </a:lnTo>
                  <a:lnTo>
                    <a:pt x="2957" y="2778"/>
                  </a:lnTo>
                  <a:lnTo>
                    <a:pt x="0" y="4444"/>
                  </a:lnTo>
                  <a:lnTo>
                    <a:pt x="3365" y="4852"/>
                  </a:lnTo>
                  <a:lnTo>
                    <a:pt x="4183" y="8997"/>
                  </a:lnTo>
                  <a:lnTo>
                    <a:pt x="5768" y="5144"/>
                  </a:lnTo>
                  <a:lnTo>
                    <a:pt x="8731" y="5503"/>
                  </a:lnTo>
                  <a:lnTo>
                    <a:pt x="6436" y="3519"/>
                  </a:lnTo>
                  <a:lnTo>
                    <a:pt x="78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83" name="Google Shape;683;p14"/>
            <p:cNvGrpSpPr/>
            <p:nvPr/>
          </p:nvGrpSpPr>
          <p:grpSpPr>
            <a:xfrm>
              <a:off x="8070795" y="4101811"/>
              <a:ext cx="318116" cy="227898"/>
              <a:chOff x="2286875" y="1602850"/>
              <a:chExt cx="298925" cy="214150"/>
            </a:xfrm>
          </p:grpSpPr>
          <p:sp>
            <p:nvSpPr>
              <p:cNvPr id="684" name="Google Shape;684;p14"/>
              <p:cNvSpPr/>
              <p:nvPr/>
            </p:nvSpPr>
            <p:spPr>
              <a:xfrm>
                <a:off x="2286875" y="1602850"/>
                <a:ext cx="258450" cy="214150"/>
              </a:xfrm>
              <a:custGeom>
                <a:avLst/>
                <a:gdLst/>
                <a:ahLst/>
                <a:cxnLst/>
                <a:rect l="l" t="t" r="r" b="b"/>
                <a:pathLst>
                  <a:path w="10338" h="8566" extrusionOk="0">
                    <a:moveTo>
                      <a:pt x="5042" y="1"/>
                    </a:moveTo>
                    <a:cubicBezTo>
                      <a:pt x="5022" y="1"/>
                      <a:pt x="5001" y="1"/>
                      <a:pt x="4980" y="3"/>
                    </a:cubicBezTo>
                    <a:cubicBezTo>
                      <a:pt x="3651" y="92"/>
                      <a:pt x="4203" y="1226"/>
                      <a:pt x="4115" y="1876"/>
                    </a:cubicBezTo>
                    <a:cubicBezTo>
                      <a:pt x="4096" y="2010"/>
                      <a:pt x="4028" y="2064"/>
                      <a:pt x="3920" y="2064"/>
                    </a:cubicBezTo>
                    <a:cubicBezTo>
                      <a:pt x="3506" y="2064"/>
                      <a:pt x="2518" y="1251"/>
                      <a:pt x="1659" y="1060"/>
                    </a:cubicBezTo>
                    <a:cubicBezTo>
                      <a:pt x="1517" y="1028"/>
                      <a:pt x="1383" y="1013"/>
                      <a:pt x="1258" y="1013"/>
                    </a:cubicBezTo>
                    <a:cubicBezTo>
                      <a:pt x="430" y="1013"/>
                      <a:pt x="1" y="1672"/>
                      <a:pt x="405" y="2564"/>
                    </a:cubicBezTo>
                    <a:cubicBezTo>
                      <a:pt x="880" y="3609"/>
                      <a:pt x="3139" y="3667"/>
                      <a:pt x="2764" y="4254"/>
                    </a:cubicBezTo>
                    <a:cubicBezTo>
                      <a:pt x="2390" y="4841"/>
                      <a:pt x="706" y="4579"/>
                      <a:pt x="1174" y="5859"/>
                    </a:cubicBezTo>
                    <a:cubicBezTo>
                      <a:pt x="1344" y="6320"/>
                      <a:pt x="1840" y="6454"/>
                      <a:pt x="2422" y="6454"/>
                    </a:cubicBezTo>
                    <a:cubicBezTo>
                      <a:pt x="3222" y="6454"/>
                      <a:pt x="4183" y="6201"/>
                      <a:pt x="4675" y="6201"/>
                    </a:cubicBezTo>
                    <a:cubicBezTo>
                      <a:pt x="4837" y="6201"/>
                      <a:pt x="4949" y="6229"/>
                      <a:pt x="4985" y="6303"/>
                    </a:cubicBezTo>
                    <a:cubicBezTo>
                      <a:pt x="5215" y="6761"/>
                      <a:pt x="3939" y="7580"/>
                      <a:pt x="4084" y="8025"/>
                    </a:cubicBezTo>
                    <a:cubicBezTo>
                      <a:pt x="4177" y="8313"/>
                      <a:pt x="4370" y="8565"/>
                      <a:pt x="5007" y="8565"/>
                    </a:cubicBezTo>
                    <a:cubicBezTo>
                      <a:pt x="5351" y="8565"/>
                      <a:pt x="5824" y="8492"/>
                      <a:pt x="6480" y="8311"/>
                    </a:cubicBezTo>
                    <a:cubicBezTo>
                      <a:pt x="8355" y="7795"/>
                      <a:pt x="9800" y="6592"/>
                      <a:pt x="9800" y="6592"/>
                    </a:cubicBezTo>
                    <a:cubicBezTo>
                      <a:pt x="10338" y="5857"/>
                      <a:pt x="9849" y="1728"/>
                      <a:pt x="8550" y="1728"/>
                    </a:cubicBezTo>
                    <a:cubicBezTo>
                      <a:pt x="8502" y="1728"/>
                      <a:pt x="8452" y="1734"/>
                      <a:pt x="8401" y="1746"/>
                    </a:cubicBezTo>
                    <a:cubicBezTo>
                      <a:pt x="6992" y="2076"/>
                      <a:pt x="8432" y="3459"/>
                      <a:pt x="7356" y="3606"/>
                    </a:cubicBezTo>
                    <a:cubicBezTo>
                      <a:pt x="7335" y="3609"/>
                      <a:pt x="7316" y="3610"/>
                      <a:pt x="7297" y="3610"/>
                    </a:cubicBezTo>
                    <a:cubicBezTo>
                      <a:pt x="6301" y="3610"/>
                      <a:pt x="6502" y="1"/>
                      <a:pt x="50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14"/>
              <p:cNvSpPr/>
              <p:nvPr/>
            </p:nvSpPr>
            <p:spPr>
              <a:xfrm>
                <a:off x="2399325" y="1697650"/>
                <a:ext cx="186475" cy="99050"/>
              </a:xfrm>
              <a:custGeom>
                <a:avLst/>
                <a:gdLst/>
                <a:ahLst/>
                <a:cxnLst/>
                <a:rect l="l" t="t" r="r" b="b"/>
                <a:pathLst>
                  <a:path w="7459" h="3962" extrusionOk="0">
                    <a:moveTo>
                      <a:pt x="272" y="1"/>
                    </a:moveTo>
                    <a:cubicBezTo>
                      <a:pt x="109" y="1"/>
                      <a:pt x="1" y="242"/>
                      <a:pt x="176" y="333"/>
                    </a:cubicBezTo>
                    <a:cubicBezTo>
                      <a:pt x="2484" y="1535"/>
                      <a:pt x="4793" y="2736"/>
                      <a:pt x="7101" y="3939"/>
                    </a:cubicBezTo>
                    <a:cubicBezTo>
                      <a:pt x="7131" y="3954"/>
                      <a:pt x="7160" y="3961"/>
                      <a:pt x="7187" y="3961"/>
                    </a:cubicBezTo>
                    <a:cubicBezTo>
                      <a:pt x="7351" y="3961"/>
                      <a:pt x="7459" y="3720"/>
                      <a:pt x="7283" y="3629"/>
                    </a:cubicBezTo>
                    <a:cubicBezTo>
                      <a:pt x="4975" y="2427"/>
                      <a:pt x="2666" y="1226"/>
                      <a:pt x="357" y="23"/>
                    </a:cubicBezTo>
                    <a:cubicBezTo>
                      <a:pt x="328" y="8"/>
                      <a:pt x="299" y="1"/>
                      <a:pt x="2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6" name="Google Shape;686;p14"/>
            <p:cNvSpPr/>
            <p:nvPr/>
          </p:nvSpPr>
          <p:spPr>
            <a:xfrm>
              <a:off x="1095694" y="3759052"/>
              <a:ext cx="286775" cy="263070"/>
            </a:xfrm>
            <a:custGeom>
              <a:avLst/>
              <a:gdLst/>
              <a:ahLst/>
              <a:cxnLst/>
              <a:rect l="l" t="t" r="r" b="b"/>
              <a:pathLst>
                <a:path w="10779" h="9888" extrusionOk="0">
                  <a:moveTo>
                    <a:pt x="5299" y="1465"/>
                  </a:moveTo>
                  <a:lnTo>
                    <a:pt x="5690" y="3213"/>
                  </a:lnTo>
                  <a:lnTo>
                    <a:pt x="4538" y="3069"/>
                  </a:lnTo>
                  <a:lnTo>
                    <a:pt x="5299" y="1465"/>
                  </a:lnTo>
                  <a:close/>
                  <a:moveTo>
                    <a:pt x="1392" y="3159"/>
                  </a:moveTo>
                  <a:lnTo>
                    <a:pt x="3820" y="3463"/>
                  </a:lnTo>
                  <a:lnTo>
                    <a:pt x="3166" y="4841"/>
                  </a:lnTo>
                  <a:lnTo>
                    <a:pt x="1392" y="3159"/>
                  </a:lnTo>
                  <a:close/>
                  <a:moveTo>
                    <a:pt x="6305" y="3774"/>
                  </a:moveTo>
                  <a:lnTo>
                    <a:pt x="9346" y="4153"/>
                  </a:lnTo>
                  <a:lnTo>
                    <a:pt x="6741" y="5726"/>
                  </a:lnTo>
                  <a:lnTo>
                    <a:pt x="6305" y="3774"/>
                  </a:lnTo>
                  <a:close/>
                  <a:moveTo>
                    <a:pt x="4321" y="3525"/>
                  </a:moveTo>
                  <a:lnTo>
                    <a:pt x="5802" y="3710"/>
                  </a:lnTo>
                  <a:lnTo>
                    <a:pt x="6310" y="5987"/>
                  </a:lnTo>
                  <a:lnTo>
                    <a:pt x="5128" y="6699"/>
                  </a:lnTo>
                  <a:lnTo>
                    <a:pt x="3533" y="5188"/>
                  </a:lnTo>
                  <a:lnTo>
                    <a:pt x="4321" y="3525"/>
                  </a:lnTo>
                  <a:close/>
                  <a:moveTo>
                    <a:pt x="6419" y="6481"/>
                  </a:moveTo>
                  <a:lnTo>
                    <a:pt x="6829" y="8313"/>
                  </a:lnTo>
                  <a:lnTo>
                    <a:pt x="5488" y="7043"/>
                  </a:lnTo>
                  <a:lnTo>
                    <a:pt x="6419" y="6481"/>
                  </a:lnTo>
                  <a:close/>
                  <a:moveTo>
                    <a:pt x="3317" y="5644"/>
                  </a:moveTo>
                  <a:lnTo>
                    <a:pt x="4702" y="6958"/>
                  </a:lnTo>
                  <a:lnTo>
                    <a:pt x="1889" y="8655"/>
                  </a:lnTo>
                  <a:lnTo>
                    <a:pt x="3317" y="5644"/>
                  </a:lnTo>
                  <a:close/>
                  <a:moveTo>
                    <a:pt x="5461" y="1"/>
                  </a:moveTo>
                  <a:lnTo>
                    <a:pt x="4036" y="3007"/>
                  </a:lnTo>
                  <a:lnTo>
                    <a:pt x="1" y="2502"/>
                  </a:lnTo>
                  <a:lnTo>
                    <a:pt x="2950" y="5297"/>
                  </a:lnTo>
                  <a:lnTo>
                    <a:pt x="773" y="9887"/>
                  </a:lnTo>
                  <a:lnTo>
                    <a:pt x="5063" y="7300"/>
                  </a:lnTo>
                  <a:lnTo>
                    <a:pt x="7639" y="9741"/>
                  </a:lnTo>
                  <a:lnTo>
                    <a:pt x="7639" y="9741"/>
                  </a:lnTo>
                  <a:lnTo>
                    <a:pt x="6852" y="6219"/>
                  </a:lnTo>
                  <a:lnTo>
                    <a:pt x="10778" y="3850"/>
                  </a:lnTo>
                  <a:lnTo>
                    <a:pt x="6194" y="3277"/>
                  </a:lnTo>
                  <a:lnTo>
                    <a:pt x="54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87" name="Google Shape;687;p14"/>
            <p:cNvGrpSpPr/>
            <p:nvPr/>
          </p:nvGrpSpPr>
          <p:grpSpPr>
            <a:xfrm>
              <a:off x="1027073" y="2952623"/>
              <a:ext cx="495678" cy="549792"/>
              <a:chOff x="2023150" y="833325"/>
              <a:chExt cx="465775" cy="516625"/>
            </a:xfrm>
          </p:grpSpPr>
          <p:sp>
            <p:nvSpPr>
              <p:cNvPr id="688" name="Google Shape;688;p14"/>
              <p:cNvSpPr/>
              <p:nvPr/>
            </p:nvSpPr>
            <p:spPr>
              <a:xfrm>
                <a:off x="2292200" y="833325"/>
                <a:ext cx="196725" cy="215175"/>
              </a:xfrm>
              <a:custGeom>
                <a:avLst/>
                <a:gdLst/>
                <a:ahLst/>
                <a:cxnLst/>
                <a:rect l="l" t="t" r="r" b="b"/>
                <a:pathLst>
                  <a:path w="7869" h="8607" extrusionOk="0">
                    <a:moveTo>
                      <a:pt x="7869" y="0"/>
                    </a:moveTo>
                    <a:lnTo>
                      <a:pt x="270" y="3864"/>
                    </a:lnTo>
                    <a:lnTo>
                      <a:pt x="0" y="6737"/>
                    </a:lnTo>
                    <a:lnTo>
                      <a:pt x="2494" y="6746"/>
                    </a:lnTo>
                    <a:lnTo>
                      <a:pt x="2367" y="8606"/>
                    </a:lnTo>
                    <a:lnTo>
                      <a:pt x="5179" y="7805"/>
                    </a:lnTo>
                    <a:lnTo>
                      <a:pt x="786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14"/>
              <p:cNvSpPr/>
              <p:nvPr/>
            </p:nvSpPr>
            <p:spPr>
              <a:xfrm>
                <a:off x="2386625" y="833325"/>
                <a:ext cx="102300" cy="107575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4303" extrusionOk="0">
                    <a:moveTo>
                      <a:pt x="4092" y="0"/>
                    </a:moveTo>
                    <a:lnTo>
                      <a:pt x="0" y="2080"/>
                    </a:lnTo>
                    <a:lnTo>
                      <a:pt x="2609" y="4303"/>
                    </a:lnTo>
                    <a:lnTo>
                      <a:pt x="40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14"/>
              <p:cNvSpPr/>
              <p:nvPr/>
            </p:nvSpPr>
            <p:spPr>
              <a:xfrm>
                <a:off x="2077225" y="929925"/>
                <a:ext cx="344450" cy="356850"/>
              </a:xfrm>
              <a:custGeom>
                <a:avLst/>
                <a:gdLst/>
                <a:ahLst/>
                <a:cxnLst/>
                <a:rect l="l" t="t" r="r" b="b"/>
                <a:pathLst>
                  <a:path w="13778" h="14274" extrusionOk="0">
                    <a:moveTo>
                      <a:pt x="8869" y="0"/>
                    </a:moveTo>
                    <a:lnTo>
                      <a:pt x="8653" y="255"/>
                    </a:lnTo>
                    <a:lnTo>
                      <a:pt x="0" y="10480"/>
                    </a:lnTo>
                    <a:lnTo>
                      <a:pt x="4613" y="14274"/>
                    </a:lnTo>
                    <a:lnTo>
                      <a:pt x="13778" y="3941"/>
                    </a:lnTo>
                    <a:lnTo>
                      <a:pt x="886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14"/>
              <p:cNvSpPr/>
              <p:nvPr/>
            </p:nvSpPr>
            <p:spPr>
              <a:xfrm>
                <a:off x="2111700" y="997675"/>
                <a:ext cx="185000" cy="208175"/>
              </a:xfrm>
              <a:custGeom>
                <a:avLst/>
                <a:gdLst/>
                <a:ahLst/>
                <a:cxnLst/>
                <a:rect l="l" t="t" r="r" b="b"/>
                <a:pathLst>
                  <a:path w="7400" h="8327" extrusionOk="0">
                    <a:moveTo>
                      <a:pt x="7040" y="1"/>
                    </a:moveTo>
                    <a:lnTo>
                      <a:pt x="0" y="8010"/>
                    </a:lnTo>
                    <a:lnTo>
                      <a:pt x="360" y="8326"/>
                    </a:lnTo>
                    <a:lnTo>
                      <a:pt x="7400" y="318"/>
                    </a:lnTo>
                    <a:lnTo>
                      <a:pt x="704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14"/>
              <p:cNvSpPr/>
              <p:nvPr/>
            </p:nvSpPr>
            <p:spPr>
              <a:xfrm>
                <a:off x="2171675" y="1044550"/>
                <a:ext cx="184250" cy="210225"/>
              </a:xfrm>
              <a:custGeom>
                <a:avLst/>
                <a:gdLst/>
                <a:ahLst/>
                <a:cxnLst/>
                <a:rect l="l" t="t" r="r" b="b"/>
                <a:pathLst>
                  <a:path w="7370" h="8409" extrusionOk="0">
                    <a:moveTo>
                      <a:pt x="7007" y="0"/>
                    </a:moveTo>
                    <a:lnTo>
                      <a:pt x="1" y="8094"/>
                    </a:lnTo>
                    <a:lnTo>
                      <a:pt x="363" y="8408"/>
                    </a:lnTo>
                    <a:lnTo>
                      <a:pt x="7370" y="314"/>
                    </a:lnTo>
                    <a:lnTo>
                      <a:pt x="70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14"/>
              <p:cNvSpPr/>
              <p:nvPr/>
            </p:nvSpPr>
            <p:spPr>
              <a:xfrm>
                <a:off x="2056475" y="1174100"/>
                <a:ext cx="160250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6410" h="5340" extrusionOk="0">
                    <a:moveTo>
                      <a:pt x="777" y="1"/>
                    </a:moveTo>
                    <a:cubicBezTo>
                      <a:pt x="577" y="1"/>
                      <a:pt x="378" y="88"/>
                      <a:pt x="242" y="255"/>
                    </a:cubicBezTo>
                    <a:cubicBezTo>
                      <a:pt x="0" y="552"/>
                      <a:pt x="44" y="987"/>
                      <a:pt x="340" y="1229"/>
                    </a:cubicBezTo>
                    <a:lnTo>
                      <a:pt x="5196" y="5183"/>
                    </a:lnTo>
                    <a:cubicBezTo>
                      <a:pt x="5325" y="5288"/>
                      <a:pt x="5480" y="5339"/>
                      <a:pt x="5633" y="5339"/>
                    </a:cubicBezTo>
                    <a:cubicBezTo>
                      <a:pt x="5834" y="5339"/>
                      <a:pt x="6033" y="5252"/>
                      <a:pt x="6169" y="5085"/>
                    </a:cubicBezTo>
                    <a:cubicBezTo>
                      <a:pt x="6410" y="4788"/>
                      <a:pt x="6365" y="4353"/>
                      <a:pt x="6070" y="4111"/>
                    </a:cubicBezTo>
                    <a:lnTo>
                      <a:pt x="1214" y="157"/>
                    </a:lnTo>
                    <a:cubicBezTo>
                      <a:pt x="1086" y="52"/>
                      <a:pt x="931" y="1"/>
                      <a:pt x="7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14"/>
              <p:cNvSpPr/>
              <p:nvPr/>
            </p:nvSpPr>
            <p:spPr>
              <a:xfrm>
                <a:off x="2023150" y="1191825"/>
                <a:ext cx="169550" cy="158125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6325" extrusionOk="0">
                    <a:moveTo>
                      <a:pt x="2168" y="0"/>
                    </a:moveTo>
                    <a:lnTo>
                      <a:pt x="1" y="2560"/>
                    </a:lnTo>
                    <a:lnTo>
                      <a:pt x="4535" y="6325"/>
                    </a:lnTo>
                    <a:lnTo>
                      <a:pt x="6782" y="3791"/>
                    </a:ln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95" name="Google Shape;695;p14"/>
            <p:cNvSpPr/>
            <p:nvPr/>
          </p:nvSpPr>
          <p:spPr>
            <a:xfrm>
              <a:off x="8133730" y="3252865"/>
              <a:ext cx="192221" cy="202783"/>
            </a:xfrm>
            <a:custGeom>
              <a:avLst/>
              <a:gdLst/>
              <a:ahLst/>
              <a:cxnLst/>
              <a:rect l="l" t="t" r="r" b="b"/>
              <a:pathLst>
                <a:path w="7225" h="7622" extrusionOk="0">
                  <a:moveTo>
                    <a:pt x="6646" y="1"/>
                  </a:moveTo>
                  <a:lnTo>
                    <a:pt x="3761" y="1626"/>
                  </a:lnTo>
                  <a:lnTo>
                    <a:pt x="3761" y="1626"/>
                  </a:lnTo>
                  <a:lnTo>
                    <a:pt x="2033" y="131"/>
                  </a:lnTo>
                  <a:lnTo>
                    <a:pt x="2471" y="2353"/>
                  </a:lnTo>
                  <a:lnTo>
                    <a:pt x="1" y="3745"/>
                  </a:lnTo>
                  <a:lnTo>
                    <a:pt x="2813" y="4087"/>
                  </a:lnTo>
                  <a:lnTo>
                    <a:pt x="2813" y="4087"/>
                  </a:lnTo>
                  <a:lnTo>
                    <a:pt x="3509" y="7622"/>
                  </a:lnTo>
                  <a:lnTo>
                    <a:pt x="4861" y="4337"/>
                  </a:lnTo>
                  <a:lnTo>
                    <a:pt x="4861" y="4337"/>
                  </a:lnTo>
                  <a:lnTo>
                    <a:pt x="7224" y="4624"/>
                  </a:lnTo>
                  <a:lnTo>
                    <a:pt x="5395" y="3041"/>
                  </a:lnTo>
                  <a:lnTo>
                    <a:pt x="5395" y="3041"/>
                  </a:lnTo>
                  <a:lnTo>
                    <a:pt x="66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96" name="Google Shape;696;p14"/>
            <p:cNvGrpSpPr/>
            <p:nvPr/>
          </p:nvGrpSpPr>
          <p:grpSpPr>
            <a:xfrm rot="-7484730">
              <a:off x="271600" y="1257019"/>
              <a:ext cx="2315878" cy="1648414"/>
              <a:chOff x="4101735" y="-1350153"/>
              <a:chExt cx="2952122" cy="2101284"/>
            </a:xfrm>
          </p:grpSpPr>
          <p:grpSp>
            <p:nvGrpSpPr>
              <p:cNvPr id="697" name="Google Shape;697;p14"/>
              <p:cNvGrpSpPr/>
              <p:nvPr/>
            </p:nvGrpSpPr>
            <p:grpSpPr>
              <a:xfrm rot="10184354">
                <a:off x="4221144" y="-1121163"/>
                <a:ext cx="2713303" cy="1584317"/>
                <a:chOff x="1677050" y="1326500"/>
                <a:chExt cx="2265900" cy="1323075"/>
              </a:xfrm>
            </p:grpSpPr>
            <p:sp>
              <p:nvSpPr>
                <p:cNvPr id="698" name="Google Shape;698;p14"/>
                <p:cNvSpPr/>
                <p:nvPr/>
              </p:nvSpPr>
              <p:spPr>
                <a:xfrm>
                  <a:off x="3520350" y="2519625"/>
                  <a:ext cx="32450" cy="42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8" h="1707" extrusionOk="0">
                      <a:moveTo>
                        <a:pt x="275" y="1"/>
                      </a:moveTo>
                      <a:cubicBezTo>
                        <a:pt x="233" y="1"/>
                        <a:pt x="191" y="12"/>
                        <a:pt x="153" y="34"/>
                      </a:cubicBezTo>
                      <a:cubicBezTo>
                        <a:pt x="39" y="100"/>
                        <a:pt x="0" y="247"/>
                        <a:pt x="68" y="362"/>
                      </a:cubicBezTo>
                      <a:cubicBezTo>
                        <a:pt x="312" y="776"/>
                        <a:pt x="564" y="1187"/>
                        <a:pt x="822" y="1595"/>
                      </a:cubicBezTo>
                      <a:cubicBezTo>
                        <a:pt x="869" y="1667"/>
                        <a:pt x="947" y="1707"/>
                        <a:pt x="1026" y="1707"/>
                      </a:cubicBezTo>
                      <a:cubicBezTo>
                        <a:pt x="1069" y="1707"/>
                        <a:pt x="1114" y="1694"/>
                        <a:pt x="1152" y="1670"/>
                      </a:cubicBezTo>
                      <a:cubicBezTo>
                        <a:pt x="1265" y="1600"/>
                        <a:pt x="1298" y="1452"/>
                        <a:pt x="1227" y="1340"/>
                      </a:cubicBezTo>
                      <a:cubicBezTo>
                        <a:pt x="972" y="938"/>
                        <a:pt x="723" y="529"/>
                        <a:pt x="480" y="119"/>
                      </a:cubicBezTo>
                      <a:cubicBezTo>
                        <a:pt x="436" y="43"/>
                        <a:pt x="356" y="1"/>
                        <a:pt x="27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" name="Google Shape;699;p14"/>
                <p:cNvSpPr/>
                <p:nvPr/>
              </p:nvSpPr>
              <p:spPr>
                <a:xfrm>
                  <a:off x="1677050" y="1326500"/>
                  <a:ext cx="2265900" cy="1323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636" h="52923" extrusionOk="0">
                      <a:moveTo>
                        <a:pt x="41008" y="0"/>
                      </a:moveTo>
                      <a:cubicBezTo>
                        <a:pt x="40985" y="0"/>
                        <a:pt x="40962" y="4"/>
                        <a:pt x="40939" y="11"/>
                      </a:cubicBezTo>
                      <a:cubicBezTo>
                        <a:pt x="40013" y="291"/>
                        <a:pt x="39082" y="592"/>
                        <a:pt x="38168" y="905"/>
                      </a:cubicBezTo>
                      <a:cubicBezTo>
                        <a:pt x="38043" y="949"/>
                        <a:pt x="37976" y="1085"/>
                        <a:pt x="38019" y="1210"/>
                      </a:cubicBezTo>
                      <a:cubicBezTo>
                        <a:pt x="38054" y="1310"/>
                        <a:pt x="38145" y="1373"/>
                        <a:pt x="38246" y="1373"/>
                      </a:cubicBezTo>
                      <a:cubicBezTo>
                        <a:pt x="38271" y="1373"/>
                        <a:pt x="38298" y="1368"/>
                        <a:pt x="38325" y="1358"/>
                      </a:cubicBezTo>
                      <a:cubicBezTo>
                        <a:pt x="39233" y="1047"/>
                        <a:pt x="40159" y="748"/>
                        <a:pt x="41079" y="469"/>
                      </a:cubicBezTo>
                      <a:cubicBezTo>
                        <a:pt x="41204" y="431"/>
                        <a:pt x="41277" y="296"/>
                        <a:pt x="41238" y="170"/>
                      </a:cubicBezTo>
                      <a:cubicBezTo>
                        <a:pt x="41207" y="67"/>
                        <a:pt x="41111" y="0"/>
                        <a:pt x="41008" y="0"/>
                      </a:cubicBezTo>
                      <a:close/>
                      <a:moveTo>
                        <a:pt x="35515" y="1880"/>
                      </a:moveTo>
                      <a:cubicBezTo>
                        <a:pt x="35487" y="1880"/>
                        <a:pt x="35458" y="1885"/>
                        <a:pt x="35430" y="1895"/>
                      </a:cubicBezTo>
                      <a:cubicBezTo>
                        <a:pt x="34525" y="2242"/>
                        <a:pt x="33617" y="2607"/>
                        <a:pt x="32730" y="2982"/>
                      </a:cubicBezTo>
                      <a:cubicBezTo>
                        <a:pt x="32608" y="3034"/>
                        <a:pt x="32551" y="3175"/>
                        <a:pt x="32602" y="3297"/>
                      </a:cubicBezTo>
                      <a:cubicBezTo>
                        <a:pt x="32641" y="3388"/>
                        <a:pt x="32730" y="3444"/>
                        <a:pt x="32822" y="3444"/>
                      </a:cubicBezTo>
                      <a:cubicBezTo>
                        <a:pt x="32854" y="3444"/>
                        <a:pt x="32887" y="3438"/>
                        <a:pt x="32915" y="3423"/>
                      </a:cubicBezTo>
                      <a:cubicBezTo>
                        <a:pt x="33798" y="3051"/>
                        <a:pt x="34701" y="2688"/>
                        <a:pt x="35600" y="2344"/>
                      </a:cubicBezTo>
                      <a:cubicBezTo>
                        <a:pt x="35724" y="2296"/>
                        <a:pt x="35785" y="2159"/>
                        <a:pt x="35739" y="2034"/>
                      </a:cubicBezTo>
                      <a:cubicBezTo>
                        <a:pt x="35703" y="1938"/>
                        <a:pt x="35612" y="1880"/>
                        <a:pt x="35515" y="1880"/>
                      </a:cubicBezTo>
                      <a:close/>
                      <a:moveTo>
                        <a:pt x="30170" y="4140"/>
                      </a:moveTo>
                      <a:cubicBezTo>
                        <a:pt x="30136" y="4140"/>
                        <a:pt x="30102" y="4148"/>
                        <a:pt x="30069" y="4163"/>
                      </a:cubicBezTo>
                      <a:cubicBezTo>
                        <a:pt x="29195" y="4568"/>
                        <a:pt x="28315" y="4996"/>
                        <a:pt x="27451" y="5433"/>
                      </a:cubicBezTo>
                      <a:cubicBezTo>
                        <a:pt x="27332" y="5494"/>
                        <a:pt x="27286" y="5638"/>
                        <a:pt x="27345" y="5756"/>
                      </a:cubicBezTo>
                      <a:cubicBezTo>
                        <a:pt x="27388" y="5840"/>
                        <a:pt x="27472" y="5888"/>
                        <a:pt x="27559" y="5888"/>
                      </a:cubicBezTo>
                      <a:cubicBezTo>
                        <a:pt x="27596" y="5888"/>
                        <a:pt x="27633" y="5879"/>
                        <a:pt x="27666" y="5862"/>
                      </a:cubicBezTo>
                      <a:cubicBezTo>
                        <a:pt x="28526" y="5426"/>
                        <a:pt x="29401" y="5001"/>
                        <a:pt x="30270" y="4598"/>
                      </a:cubicBezTo>
                      <a:cubicBezTo>
                        <a:pt x="30391" y="4541"/>
                        <a:pt x="30443" y="4399"/>
                        <a:pt x="30388" y="4278"/>
                      </a:cubicBezTo>
                      <a:cubicBezTo>
                        <a:pt x="30347" y="4192"/>
                        <a:pt x="30260" y="4140"/>
                        <a:pt x="30170" y="4140"/>
                      </a:cubicBezTo>
                      <a:close/>
                      <a:moveTo>
                        <a:pt x="82832" y="7504"/>
                      </a:moveTo>
                      <a:cubicBezTo>
                        <a:pt x="82704" y="7505"/>
                        <a:pt x="82587" y="7605"/>
                        <a:pt x="82583" y="7736"/>
                      </a:cubicBezTo>
                      <a:cubicBezTo>
                        <a:pt x="82579" y="7868"/>
                        <a:pt x="82681" y="7980"/>
                        <a:pt x="82815" y="7984"/>
                      </a:cubicBezTo>
                      <a:cubicBezTo>
                        <a:pt x="83120" y="7994"/>
                        <a:pt x="83427" y="8018"/>
                        <a:pt x="83732" y="8056"/>
                      </a:cubicBezTo>
                      <a:cubicBezTo>
                        <a:pt x="84396" y="8138"/>
                        <a:pt x="85022" y="8280"/>
                        <a:pt x="85590" y="8478"/>
                      </a:cubicBezTo>
                      <a:cubicBezTo>
                        <a:pt x="85617" y="8487"/>
                        <a:pt x="85643" y="8491"/>
                        <a:pt x="85669" y="8491"/>
                      </a:cubicBezTo>
                      <a:cubicBezTo>
                        <a:pt x="85770" y="8491"/>
                        <a:pt x="85861" y="8427"/>
                        <a:pt x="85897" y="8330"/>
                      </a:cubicBezTo>
                      <a:cubicBezTo>
                        <a:pt x="85939" y="8205"/>
                        <a:pt x="85875" y="8069"/>
                        <a:pt x="85748" y="8025"/>
                      </a:cubicBezTo>
                      <a:cubicBezTo>
                        <a:pt x="85148" y="7816"/>
                        <a:pt x="84489" y="7667"/>
                        <a:pt x="83791" y="7580"/>
                      </a:cubicBezTo>
                      <a:cubicBezTo>
                        <a:pt x="83472" y="7540"/>
                        <a:pt x="83150" y="7516"/>
                        <a:pt x="82832" y="7504"/>
                      </a:cubicBezTo>
                      <a:close/>
                      <a:moveTo>
                        <a:pt x="24992" y="6765"/>
                      </a:moveTo>
                      <a:cubicBezTo>
                        <a:pt x="24953" y="6765"/>
                        <a:pt x="24914" y="6775"/>
                        <a:pt x="24877" y="6795"/>
                      </a:cubicBezTo>
                      <a:cubicBezTo>
                        <a:pt x="24041" y="7258"/>
                        <a:pt x="23190" y="7745"/>
                        <a:pt x="22354" y="8245"/>
                      </a:cubicBezTo>
                      <a:cubicBezTo>
                        <a:pt x="22239" y="8313"/>
                        <a:pt x="22202" y="8461"/>
                        <a:pt x="22270" y="8574"/>
                      </a:cubicBezTo>
                      <a:cubicBezTo>
                        <a:pt x="22315" y="8649"/>
                        <a:pt x="22394" y="8691"/>
                        <a:pt x="22477" y="8691"/>
                      </a:cubicBezTo>
                      <a:cubicBezTo>
                        <a:pt x="22518" y="8691"/>
                        <a:pt x="22560" y="8680"/>
                        <a:pt x="22600" y="8657"/>
                      </a:cubicBezTo>
                      <a:cubicBezTo>
                        <a:pt x="23432" y="8160"/>
                        <a:pt x="24277" y="7675"/>
                        <a:pt x="25109" y="7216"/>
                      </a:cubicBezTo>
                      <a:cubicBezTo>
                        <a:pt x="25225" y="7151"/>
                        <a:pt x="25267" y="7005"/>
                        <a:pt x="25204" y="6890"/>
                      </a:cubicBezTo>
                      <a:cubicBezTo>
                        <a:pt x="25159" y="6811"/>
                        <a:pt x="25077" y="6765"/>
                        <a:pt x="24992" y="6765"/>
                      </a:cubicBezTo>
                      <a:close/>
                      <a:moveTo>
                        <a:pt x="79941" y="7774"/>
                      </a:moveTo>
                      <a:cubicBezTo>
                        <a:pt x="79924" y="7774"/>
                        <a:pt x="79907" y="7776"/>
                        <a:pt x="79890" y="7780"/>
                      </a:cubicBezTo>
                      <a:cubicBezTo>
                        <a:pt x="78950" y="7989"/>
                        <a:pt x="78013" y="8314"/>
                        <a:pt x="77103" y="8746"/>
                      </a:cubicBezTo>
                      <a:cubicBezTo>
                        <a:pt x="76983" y="8803"/>
                        <a:pt x="76933" y="8945"/>
                        <a:pt x="76989" y="9065"/>
                      </a:cubicBezTo>
                      <a:cubicBezTo>
                        <a:pt x="77030" y="9152"/>
                        <a:pt x="77116" y="9203"/>
                        <a:pt x="77206" y="9203"/>
                      </a:cubicBezTo>
                      <a:cubicBezTo>
                        <a:pt x="77240" y="9203"/>
                        <a:pt x="77276" y="9195"/>
                        <a:pt x="77310" y="9180"/>
                      </a:cubicBezTo>
                      <a:cubicBezTo>
                        <a:pt x="78187" y="8763"/>
                        <a:pt x="79090" y="8449"/>
                        <a:pt x="79994" y="8248"/>
                      </a:cubicBezTo>
                      <a:cubicBezTo>
                        <a:pt x="80124" y="8218"/>
                        <a:pt x="80204" y="8091"/>
                        <a:pt x="80176" y="7962"/>
                      </a:cubicBezTo>
                      <a:cubicBezTo>
                        <a:pt x="80150" y="7849"/>
                        <a:pt x="80052" y="7774"/>
                        <a:pt x="79941" y="7774"/>
                      </a:cubicBezTo>
                      <a:close/>
                      <a:moveTo>
                        <a:pt x="20011" y="9744"/>
                      </a:moveTo>
                      <a:cubicBezTo>
                        <a:pt x="19967" y="9744"/>
                        <a:pt x="19922" y="9756"/>
                        <a:pt x="19882" y="9782"/>
                      </a:cubicBezTo>
                      <a:cubicBezTo>
                        <a:pt x="19075" y="10304"/>
                        <a:pt x="18261" y="10848"/>
                        <a:pt x="17464" y="11405"/>
                      </a:cubicBezTo>
                      <a:cubicBezTo>
                        <a:pt x="17356" y="11479"/>
                        <a:pt x="17329" y="11628"/>
                        <a:pt x="17404" y="11738"/>
                      </a:cubicBezTo>
                      <a:cubicBezTo>
                        <a:pt x="17452" y="11803"/>
                        <a:pt x="17525" y="11840"/>
                        <a:pt x="17601" y="11840"/>
                      </a:cubicBezTo>
                      <a:cubicBezTo>
                        <a:pt x="17648" y="11840"/>
                        <a:pt x="17696" y="11826"/>
                        <a:pt x="17737" y="11796"/>
                      </a:cubicBezTo>
                      <a:cubicBezTo>
                        <a:pt x="18531" y="11244"/>
                        <a:pt x="19340" y="10702"/>
                        <a:pt x="20141" y="10185"/>
                      </a:cubicBezTo>
                      <a:cubicBezTo>
                        <a:pt x="20253" y="10113"/>
                        <a:pt x="20286" y="9965"/>
                        <a:pt x="20214" y="9853"/>
                      </a:cubicBezTo>
                      <a:cubicBezTo>
                        <a:pt x="20168" y="9782"/>
                        <a:pt x="20090" y="9744"/>
                        <a:pt x="20011" y="9744"/>
                      </a:cubicBezTo>
                      <a:close/>
                      <a:moveTo>
                        <a:pt x="88132" y="9499"/>
                      </a:moveTo>
                      <a:cubicBezTo>
                        <a:pt x="88070" y="9499"/>
                        <a:pt x="88008" y="9523"/>
                        <a:pt x="87962" y="9571"/>
                      </a:cubicBezTo>
                      <a:cubicBezTo>
                        <a:pt x="87869" y="9666"/>
                        <a:pt x="87871" y="9818"/>
                        <a:pt x="87966" y="9909"/>
                      </a:cubicBezTo>
                      <a:cubicBezTo>
                        <a:pt x="88613" y="10537"/>
                        <a:pt x="89123" y="11320"/>
                        <a:pt x="89488" y="12237"/>
                      </a:cubicBezTo>
                      <a:cubicBezTo>
                        <a:pt x="89525" y="12332"/>
                        <a:pt x="89615" y="12388"/>
                        <a:pt x="89711" y="12388"/>
                      </a:cubicBezTo>
                      <a:cubicBezTo>
                        <a:pt x="89740" y="12388"/>
                        <a:pt x="89772" y="12382"/>
                        <a:pt x="89800" y="12372"/>
                      </a:cubicBezTo>
                      <a:cubicBezTo>
                        <a:pt x="89922" y="12323"/>
                        <a:pt x="89982" y="12183"/>
                        <a:pt x="89933" y="12061"/>
                      </a:cubicBezTo>
                      <a:cubicBezTo>
                        <a:pt x="89545" y="11079"/>
                        <a:pt x="88995" y="10241"/>
                        <a:pt x="88300" y="9566"/>
                      </a:cubicBezTo>
                      <a:cubicBezTo>
                        <a:pt x="88254" y="9521"/>
                        <a:pt x="88193" y="9499"/>
                        <a:pt x="88132" y="9499"/>
                      </a:cubicBezTo>
                      <a:close/>
                      <a:moveTo>
                        <a:pt x="74727" y="10225"/>
                      </a:moveTo>
                      <a:cubicBezTo>
                        <a:pt x="74677" y="10225"/>
                        <a:pt x="74627" y="10241"/>
                        <a:pt x="74584" y="10273"/>
                      </a:cubicBezTo>
                      <a:cubicBezTo>
                        <a:pt x="73804" y="10858"/>
                        <a:pt x="73067" y="11521"/>
                        <a:pt x="72400" y="12247"/>
                      </a:cubicBezTo>
                      <a:cubicBezTo>
                        <a:pt x="72311" y="12344"/>
                        <a:pt x="72316" y="12495"/>
                        <a:pt x="72415" y="12586"/>
                      </a:cubicBezTo>
                      <a:cubicBezTo>
                        <a:pt x="72461" y="12627"/>
                        <a:pt x="72519" y="12649"/>
                        <a:pt x="72576" y="12649"/>
                      </a:cubicBezTo>
                      <a:cubicBezTo>
                        <a:pt x="72642" y="12649"/>
                        <a:pt x="72706" y="12624"/>
                        <a:pt x="72755" y="12573"/>
                      </a:cubicBezTo>
                      <a:cubicBezTo>
                        <a:pt x="73403" y="11869"/>
                        <a:pt x="74115" y="11224"/>
                        <a:pt x="74872" y="10657"/>
                      </a:cubicBezTo>
                      <a:cubicBezTo>
                        <a:pt x="74978" y="10578"/>
                        <a:pt x="74998" y="10428"/>
                        <a:pt x="74919" y="10322"/>
                      </a:cubicBezTo>
                      <a:cubicBezTo>
                        <a:pt x="74872" y="10259"/>
                        <a:pt x="74800" y="10225"/>
                        <a:pt x="74727" y="10225"/>
                      </a:cubicBezTo>
                      <a:close/>
                      <a:moveTo>
                        <a:pt x="15249" y="13063"/>
                      </a:moveTo>
                      <a:cubicBezTo>
                        <a:pt x="15199" y="13063"/>
                        <a:pt x="15148" y="13079"/>
                        <a:pt x="15105" y="13111"/>
                      </a:cubicBezTo>
                      <a:cubicBezTo>
                        <a:pt x="14335" y="13689"/>
                        <a:pt x="13562" y="14291"/>
                        <a:pt x="12807" y="14897"/>
                      </a:cubicBezTo>
                      <a:cubicBezTo>
                        <a:pt x="12704" y="14981"/>
                        <a:pt x="12688" y="15132"/>
                        <a:pt x="12771" y="15235"/>
                      </a:cubicBezTo>
                      <a:cubicBezTo>
                        <a:pt x="12817" y="15292"/>
                        <a:pt x="12886" y="15324"/>
                        <a:pt x="12957" y="15324"/>
                      </a:cubicBezTo>
                      <a:cubicBezTo>
                        <a:pt x="13009" y="15324"/>
                        <a:pt x="13062" y="15306"/>
                        <a:pt x="13110" y="15272"/>
                      </a:cubicBezTo>
                      <a:cubicBezTo>
                        <a:pt x="13857" y="14666"/>
                        <a:pt x="14627" y="14069"/>
                        <a:pt x="15393" y="13495"/>
                      </a:cubicBezTo>
                      <a:cubicBezTo>
                        <a:pt x="15499" y="13415"/>
                        <a:pt x="15521" y="13264"/>
                        <a:pt x="15442" y="13158"/>
                      </a:cubicBezTo>
                      <a:cubicBezTo>
                        <a:pt x="15394" y="13096"/>
                        <a:pt x="15322" y="13063"/>
                        <a:pt x="15249" y="13063"/>
                      </a:cubicBezTo>
                      <a:close/>
                      <a:moveTo>
                        <a:pt x="70814" y="14473"/>
                      </a:moveTo>
                      <a:cubicBezTo>
                        <a:pt x="70735" y="14473"/>
                        <a:pt x="70657" y="14512"/>
                        <a:pt x="70611" y="14584"/>
                      </a:cubicBezTo>
                      <a:cubicBezTo>
                        <a:pt x="70445" y="14849"/>
                        <a:pt x="70287" y="15117"/>
                        <a:pt x="70137" y="15391"/>
                      </a:cubicBezTo>
                      <a:cubicBezTo>
                        <a:pt x="69821" y="15968"/>
                        <a:pt x="69530" y="16576"/>
                        <a:pt x="69271" y="17200"/>
                      </a:cubicBezTo>
                      <a:cubicBezTo>
                        <a:pt x="69220" y="17323"/>
                        <a:pt x="69278" y="17462"/>
                        <a:pt x="69401" y="17514"/>
                      </a:cubicBezTo>
                      <a:cubicBezTo>
                        <a:pt x="69430" y="17526"/>
                        <a:pt x="69462" y="17532"/>
                        <a:pt x="69492" y="17532"/>
                      </a:cubicBezTo>
                      <a:cubicBezTo>
                        <a:pt x="69586" y="17532"/>
                        <a:pt x="69674" y="17476"/>
                        <a:pt x="69712" y="17385"/>
                      </a:cubicBezTo>
                      <a:cubicBezTo>
                        <a:pt x="69965" y="16777"/>
                        <a:pt x="70249" y="16183"/>
                        <a:pt x="70557" y="15621"/>
                      </a:cubicBezTo>
                      <a:cubicBezTo>
                        <a:pt x="70702" y="15357"/>
                        <a:pt x="70856" y="15095"/>
                        <a:pt x="71017" y="14840"/>
                      </a:cubicBezTo>
                      <a:cubicBezTo>
                        <a:pt x="71088" y="14728"/>
                        <a:pt x="71054" y="14580"/>
                        <a:pt x="70942" y="14510"/>
                      </a:cubicBezTo>
                      <a:cubicBezTo>
                        <a:pt x="70902" y="14485"/>
                        <a:pt x="70858" y="14473"/>
                        <a:pt x="70814" y="14473"/>
                      </a:cubicBezTo>
                      <a:close/>
                      <a:moveTo>
                        <a:pt x="90341" y="14730"/>
                      </a:moveTo>
                      <a:cubicBezTo>
                        <a:pt x="90336" y="14730"/>
                        <a:pt x="90331" y="14730"/>
                        <a:pt x="90326" y="14730"/>
                      </a:cubicBezTo>
                      <a:cubicBezTo>
                        <a:pt x="90194" y="14740"/>
                        <a:pt x="90096" y="14858"/>
                        <a:pt x="90107" y="14990"/>
                      </a:cubicBezTo>
                      <a:cubicBezTo>
                        <a:pt x="90140" y="15351"/>
                        <a:pt x="90156" y="15728"/>
                        <a:pt x="90156" y="16111"/>
                      </a:cubicBezTo>
                      <a:cubicBezTo>
                        <a:pt x="90156" y="16675"/>
                        <a:pt x="90122" y="17256"/>
                        <a:pt x="90054" y="17841"/>
                      </a:cubicBezTo>
                      <a:cubicBezTo>
                        <a:pt x="90039" y="17972"/>
                        <a:pt x="90134" y="18091"/>
                        <a:pt x="90265" y="18106"/>
                      </a:cubicBezTo>
                      <a:cubicBezTo>
                        <a:pt x="90275" y="18108"/>
                        <a:pt x="90284" y="18108"/>
                        <a:pt x="90293" y="18108"/>
                      </a:cubicBezTo>
                      <a:cubicBezTo>
                        <a:pt x="90414" y="18108"/>
                        <a:pt x="90518" y="18018"/>
                        <a:pt x="90530" y="17894"/>
                      </a:cubicBezTo>
                      <a:cubicBezTo>
                        <a:pt x="90601" y="17291"/>
                        <a:pt x="90636" y="16693"/>
                        <a:pt x="90636" y="16111"/>
                      </a:cubicBezTo>
                      <a:cubicBezTo>
                        <a:pt x="90636" y="15715"/>
                        <a:pt x="90619" y="15324"/>
                        <a:pt x="90586" y="14948"/>
                      </a:cubicBezTo>
                      <a:cubicBezTo>
                        <a:pt x="90574" y="14821"/>
                        <a:pt x="90465" y="14730"/>
                        <a:pt x="90341" y="14730"/>
                      </a:cubicBezTo>
                      <a:close/>
                      <a:moveTo>
                        <a:pt x="10730" y="16706"/>
                      </a:moveTo>
                      <a:cubicBezTo>
                        <a:pt x="10674" y="16706"/>
                        <a:pt x="10617" y="16726"/>
                        <a:pt x="10571" y="16765"/>
                      </a:cubicBezTo>
                      <a:cubicBezTo>
                        <a:pt x="10226" y="17066"/>
                        <a:pt x="9880" y="17370"/>
                        <a:pt x="9538" y="17676"/>
                      </a:cubicBezTo>
                      <a:cubicBezTo>
                        <a:pt x="9159" y="18017"/>
                        <a:pt x="8782" y="18363"/>
                        <a:pt x="8408" y="18714"/>
                      </a:cubicBezTo>
                      <a:cubicBezTo>
                        <a:pt x="8312" y="18804"/>
                        <a:pt x="8307" y="18957"/>
                        <a:pt x="8398" y="19053"/>
                      </a:cubicBezTo>
                      <a:cubicBezTo>
                        <a:pt x="8446" y="19102"/>
                        <a:pt x="8509" y="19127"/>
                        <a:pt x="8573" y="19127"/>
                      </a:cubicBezTo>
                      <a:cubicBezTo>
                        <a:pt x="8633" y="19127"/>
                        <a:pt x="8691" y="19107"/>
                        <a:pt x="8736" y="19063"/>
                      </a:cubicBezTo>
                      <a:cubicBezTo>
                        <a:pt x="9108" y="18714"/>
                        <a:pt x="9484" y="18369"/>
                        <a:pt x="9859" y="18032"/>
                      </a:cubicBezTo>
                      <a:cubicBezTo>
                        <a:pt x="10199" y="17727"/>
                        <a:pt x="10541" y="17425"/>
                        <a:pt x="10886" y="17126"/>
                      </a:cubicBezTo>
                      <a:cubicBezTo>
                        <a:pt x="10987" y="17040"/>
                        <a:pt x="10996" y="16889"/>
                        <a:pt x="10910" y="16789"/>
                      </a:cubicBezTo>
                      <a:cubicBezTo>
                        <a:pt x="10863" y="16734"/>
                        <a:pt x="10797" y="16706"/>
                        <a:pt x="10730" y="16706"/>
                      </a:cubicBezTo>
                      <a:close/>
                      <a:moveTo>
                        <a:pt x="68578" y="19806"/>
                      </a:moveTo>
                      <a:cubicBezTo>
                        <a:pt x="68471" y="19806"/>
                        <a:pt x="68375" y="19878"/>
                        <a:pt x="68347" y="19987"/>
                      </a:cubicBezTo>
                      <a:cubicBezTo>
                        <a:pt x="68113" y="20905"/>
                        <a:pt x="67932" y="21873"/>
                        <a:pt x="67804" y="22866"/>
                      </a:cubicBezTo>
                      <a:cubicBezTo>
                        <a:pt x="67787" y="22997"/>
                        <a:pt x="67881" y="23117"/>
                        <a:pt x="68012" y="23134"/>
                      </a:cubicBezTo>
                      <a:cubicBezTo>
                        <a:pt x="68023" y="23135"/>
                        <a:pt x="68033" y="23135"/>
                        <a:pt x="68042" y="23135"/>
                      </a:cubicBezTo>
                      <a:cubicBezTo>
                        <a:pt x="68161" y="23135"/>
                        <a:pt x="68265" y="23048"/>
                        <a:pt x="68279" y="22927"/>
                      </a:cubicBezTo>
                      <a:cubicBezTo>
                        <a:pt x="68403" y="21954"/>
                        <a:pt x="68582" y="21005"/>
                        <a:pt x="68812" y="20106"/>
                      </a:cubicBezTo>
                      <a:cubicBezTo>
                        <a:pt x="68844" y="19977"/>
                        <a:pt x="68767" y="19847"/>
                        <a:pt x="68639" y="19814"/>
                      </a:cubicBezTo>
                      <a:cubicBezTo>
                        <a:pt x="68618" y="19808"/>
                        <a:pt x="68598" y="19806"/>
                        <a:pt x="68578" y="19806"/>
                      </a:cubicBezTo>
                      <a:close/>
                      <a:moveTo>
                        <a:pt x="6519" y="20700"/>
                      </a:moveTo>
                      <a:cubicBezTo>
                        <a:pt x="6455" y="20700"/>
                        <a:pt x="6392" y="20725"/>
                        <a:pt x="6345" y="20776"/>
                      </a:cubicBezTo>
                      <a:cubicBezTo>
                        <a:pt x="5647" y="21519"/>
                        <a:pt x="5003" y="22261"/>
                        <a:pt x="4432" y="22987"/>
                      </a:cubicBezTo>
                      <a:cubicBezTo>
                        <a:pt x="4349" y="23090"/>
                        <a:pt x="4366" y="23241"/>
                        <a:pt x="4471" y="23322"/>
                      </a:cubicBezTo>
                      <a:cubicBezTo>
                        <a:pt x="4515" y="23357"/>
                        <a:pt x="4567" y="23374"/>
                        <a:pt x="4619" y="23374"/>
                      </a:cubicBezTo>
                      <a:cubicBezTo>
                        <a:pt x="4690" y="23374"/>
                        <a:pt x="4760" y="23341"/>
                        <a:pt x="4809" y="23283"/>
                      </a:cubicBezTo>
                      <a:cubicBezTo>
                        <a:pt x="5374" y="22569"/>
                        <a:pt x="6007" y="21836"/>
                        <a:pt x="6695" y="21103"/>
                      </a:cubicBezTo>
                      <a:cubicBezTo>
                        <a:pt x="6785" y="21006"/>
                        <a:pt x="6780" y="20855"/>
                        <a:pt x="6684" y="20765"/>
                      </a:cubicBezTo>
                      <a:cubicBezTo>
                        <a:pt x="6636" y="20721"/>
                        <a:pt x="6578" y="20700"/>
                        <a:pt x="6519" y="20700"/>
                      </a:cubicBezTo>
                      <a:close/>
                      <a:moveTo>
                        <a:pt x="89726" y="20472"/>
                      </a:moveTo>
                      <a:cubicBezTo>
                        <a:pt x="89620" y="20472"/>
                        <a:pt x="89523" y="20541"/>
                        <a:pt x="89493" y="20648"/>
                      </a:cubicBezTo>
                      <a:cubicBezTo>
                        <a:pt x="89245" y="21556"/>
                        <a:pt x="88942" y="22476"/>
                        <a:pt x="88594" y="23382"/>
                      </a:cubicBezTo>
                      <a:cubicBezTo>
                        <a:pt x="88548" y="23505"/>
                        <a:pt x="88609" y="23643"/>
                        <a:pt x="88733" y="23691"/>
                      </a:cubicBezTo>
                      <a:cubicBezTo>
                        <a:pt x="88761" y="23702"/>
                        <a:pt x="88790" y="23707"/>
                        <a:pt x="88819" y="23707"/>
                      </a:cubicBezTo>
                      <a:cubicBezTo>
                        <a:pt x="88915" y="23707"/>
                        <a:pt x="89006" y="23649"/>
                        <a:pt x="89043" y="23553"/>
                      </a:cubicBezTo>
                      <a:cubicBezTo>
                        <a:pt x="89396" y="22632"/>
                        <a:pt x="89704" y="21698"/>
                        <a:pt x="89956" y="20775"/>
                      </a:cubicBezTo>
                      <a:cubicBezTo>
                        <a:pt x="89992" y="20647"/>
                        <a:pt x="89916" y="20515"/>
                        <a:pt x="89789" y="20480"/>
                      </a:cubicBezTo>
                      <a:cubicBezTo>
                        <a:pt x="89768" y="20474"/>
                        <a:pt x="89747" y="20472"/>
                        <a:pt x="89726" y="20472"/>
                      </a:cubicBezTo>
                      <a:close/>
                      <a:moveTo>
                        <a:pt x="28468" y="25752"/>
                      </a:moveTo>
                      <a:cubicBezTo>
                        <a:pt x="28394" y="25752"/>
                        <a:pt x="28319" y="25754"/>
                        <a:pt x="28243" y="25758"/>
                      </a:cubicBezTo>
                      <a:cubicBezTo>
                        <a:pt x="28111" y="25765"/>
                        <a:pt x="28011" y="25878"/>
                        <a:pt x="28018" y="26011"/>
                      </a:cubicBezTo>
                      <a:cubicBezTo>
                        <a:pt x="28024" y="26135"/>
                        <a:pt x="28126" y="26238"/>
                        <a:pt x="28250" y="26238"/>
                      </a:cubicBezTo>
                      <a:cubicBezTo>
                        <a:pt x="28256" y="26238"/>
                        <a:pt x="28263" y="26237"/>
                        <a:pt x="28271" y="26237"/>
                      </a:cubicBezTo>
                      <a:cubicBezTo>
                        <a:pt x="28333" y="26234"/>
                        <a:pt x="28395" y="26232"/>
                        <a:pt x="28456" y="26232"/>
                      </a:cubicBezTo>
                      <a:cubicBezTo>
                        <a:pt x="28982" y="26232"/>
                        <a:pt x="29480" y="26348"/>
                        <a:pt x="29926" y="26580"/>
                      </a:cubicBezTo>
                      <a:cubicBezTo>
                        <a:pt x="30220" y="26735"/>
                        <a:pt x="30483" y="26932"/>
                        <a:pt x="30709" y="27168"/>
                      </a:cubicBezTo>
                      <a:cubicBezTo>
                        <a:pt x="30755" y="27217"/>
                        <a:pt x="30818" y="27243"/>
                        <a:pt x="30882" y="27243"/>
                      </a:cubicBezTo>
                      <a:cubicBezTo>
                        <a:pt x="30941" y="27243"/>
                        <a:pt x="31001" y="27220"/>
                        <a:pt x="31047" y="27176"/>
                      </a:cubicBezTo>
                      <a:cubicBezTo>
                        <a:pt x="31143" y="27085"/>
                        <a:pt x="31147" y="26933"/>
                        <a:pt x="31055" y="26837"/>
                      </a:cubicBezTo>
                      <a:cubicBezTo>
                        <a:pt x="30794" y="26564"/>
                        <a:pt x="30488" y="26334"/>
                        <a:pt x="30147" y="26155"/>
                      </a:cubicBezTo>
                      <a:cubicBezTo>
                        <a:pt x="29635" y="25888"/>
                        <a:pt x="29067" y="25752"/>
                        <a:pt x="28468" y="25752"/>
                      </a:cubicBezTo>
                      <a:close/>
                      <a:moveTo>
                        <a:pt x="2945" y="25263"/>
                      </a:moveTo>
                      <a:cubicBezTo>
                        <a:pt x="2866" y="25263"/>
                        <a:pt x="2788" y="25303"/>
                        <a:pt x="2743" y="25376"/>
                      </a:cubicBezTo>
                      <a:cubicBezTo>
                        <a:pt x="2210" y="26233"/>
                        <a:pt x="1747" y="27106"/>
                        <a:pt x="1367" y="27968"/>
                      </a:cubicBezTo>
                      <a:cubicBezTo>
                        <a:pt x="1314" y="28090"/>
                        <a:pt x="1368" y="28231"/>
                        <a:pt x="1490" y="28284"/>
                      </a:cubicBezTo>
                      <a:cubicBezTo>
                        <a:pt x="1521" y="28298"/>
                        <a:pt x="1554" y="28304"/>
                        <a:pt x="1586" y="28304"/>
                      </a:cubicBezTo>
                      <a:cubicBezTo>
                        <a:pt x="1679" y="28304"/>
                        <a:pt x="1767" y="28250"/>
                        <a:pt x="1806" y="28160"/>
                      </a:cubicBezTo>
                      <a:cubicBezTo>
                        <a:pt x="2176" y="27318"/>
                        <a:pt x="2630" y="26467"/>
                        <a:pt x="3150" y="25629"/>
                      </a:cubicBezTo>
                      <a:cubicBezTo>
                        <a:pt x="3219" y="25516"/>
                        <a:pt x="3185" y="25369"/>
                        <a:pt x="3072" y="25299"/>
                      </a:cubicBezTo>
                      <a:cubicBezTo>
                        <a:pt x="3033" y="25275"/>
                        <a:pt x="2989" y="25263"/>
                        <a:pt x="2945" y="25263"/>
                      </a:cubicBezTo>
                      <a:close/>
                      <a:moveTo>
                        <a:pt x="87656" y="25887"/>
                      </a:moveTo>
                      <a:cubicBezTo>
                        <a:pt x="87567" y="25887"/>
                        <a:pt x="87481" y="25935"/>
                        <a:pt x="87440" y="26020"/>
                      </a:cubicBezTo>
                      <a:cubicBezTo>
                        <a:pt x="87030" y="26859"/>
                        <a:pt x="86569" y="27711"/>
                        <a:pt x="86068" y="28555"/>
                      </a:cubicBezTo>
                      <a:cubicBezTo>
                        <a:pt x="86001" y="28670"/>
                        <a:pt x="86039" y="28817"/>
                        <a:pt x="86153" y="28885"/>
                      </a:cubicBezTo>
                      <a:cubicBezTo>
                        <a:pt x="86192" y="28907"/>
                        <a:pt x="86233" y="28919"/>
                        <a:pt x="86276" y="28919"/>
                      </a:cubicBezTo>
                      <a:cubicBezTo>
                        <a:pt x="86356" y="28919"/>
                        <a:pt x="86436" y="28876"/>
                        <a:pt x="86480" y="28799"/>
                      </a:cubicBezTo>
                      <a:cubicBezTo>
                        <a:pt x="86985" y="27944"/>
                        <a:pt x="87453" y="27080"/>
                        <a:pt x="87870" y="26230"/>
                      </a:cubicBezTo>
                      <a:cubicBezTo>
                        <a:pt x="87928" y="26112"/>
                        <a:pt x="87879" y="25968"/>
                        <a:pt x="87761" y="25910"/>
                      </a:cubicBezTo>
                      <a:cubicBezTo>
                        <a:pt x="87727" y="25894"/>
                        <a:pt x="87691" y="25887"/>
                        <a:pt x="87656" y="25887"/>
                      </a:cubicBezTo>
                      <a:close/>
                      <a:moveTo>
                        <a:pt x="67837" y="25550"/>
                      </a:moveTo>
                      <a:cubicBezTo>
                        <a:pt x="67708" y="25560"/>
                        <a:pt x="67595" y="25652"/>
                        <a:pt x="67593" y="25785"/>
                      </a:cubicBezTo>
                      <a:cubicBezTo>
                        <a:pt x="67588" y="26011"/>
                        <a:pt x="67585" y="26237"/>
                        <a:pt x="67585" y="26463"/>
                      </a:cubicBezTo>
                      <a:cubicBezTo>
                        <a:pt x="67585" y="27192"/>
                        <a:pt x="67611" y="27947"/>
                        <a:pt x="67662" y="28706"/>
                      </a:cubicBezTo>
                      <a:cubicBezTo>
                        <a:pt x="67670" y="28834"/>
                        <a:pt x="67775" y="28931"/>
                        <a:pt x="67900" y="28931"/>
                      </a:cubicBezTo>
                      <a:cubicBezTo>
                        <a:pt x="67906" y="28931"/>
                        <a:pt x="67911" y="28931"/>
                        <a:pt x="67917" y="28930"/>
                      </a:cubicBezTo>
                      <a:cubicBezTo>
                        <a:pt x="68048" y="28920"/>
                        <a:pt x="68148" y="28807"/>
                        <a:pt x="68141" y="28674"/>
                      </a:cubicBezTo>
                      <a:cubicBezTo>
                        <a:pt x="68090" y="27926"/>
                        <a:pt x="68064" y="27181"/>
                        <a:pt x="68064" y="26463"/>
                      </a:cubicBezTo>
                      <a:cubicBezTo>
                        <a:pt x="68064" y="26239"/>
                        <a:pt x="68067" y="26018"/>
                        <a:pt x="68071" y="25794"/>
                      </a:cubicBezTo>
                      <a:cubicBezTo>
                        <a:pt x="68074" y="25663"/>
                        <a:pt x="67969" y="25552"/>
                        <a:pt x="67837" y="25550"/>
                      </a:cubicBezTo>
                      <a:close/>
                      <a:moveTo>
                        <a:pt x="25555" y="26725"/>
                      </a:moveTo>
                      <a:cubicBezTo>
                        <a:pt x="25511" y="26725"/>
                        <a:pt x="25465" y="26738"/>
                        <a:pt x="25425" y="26764"/>
                      </a:cubicBezTo>
                      <a:cubicBezTo>
                        <a:pt x="24939" y="27079"/>
                        <a:pt x="24483" y="27452"/>
                        <a:pt x="24070" y="27871"/>
                      </a:cubicBezTo>
                      <a:cubicBezTo>
                        <a:pt x="23783" y="28160"/>
                        <a:pt x="23511" y="28469"/>
                        <a:pt x="23257" y="28791"/>
                      </a:cubicBezTo>
                      <a:cubicBezTo>
                        <a:pt x="23176" y="28894"/>
                        <a:pt x="23193" y="29045"/>
                        <a:pt x="23296" y="29126"/>
                      </a:cubicBezTo>
                      <a:cubicBezTo>
                        <a:pt x="23340" y="29161"/>
                        <a:pt x="23392" y="29177"/>
                        <a:pt x="23444" y="29177"/>
                      </a:cubicBezTo>
                      <a:cubicBezTo>
                        <a:pt x="23515" y="29177"/>
                        <a:pt x="23585" y="29147"/>
                        <a:pt x="23634" y="29089"/>
                      </a:cubicBezTo>
                      <a:cubicBezTo>
                        <a:pt x="23877" y="28781"/>
                        <a:pt x="24139" y="28485"/>
                        <a:pt x="24411" y="28208"/>
                      </a:cubicBezTo>
                      <a:cubicBezTo>
                        <a:pt x="24802" y="27813"/>
                        <a:pt x="25230" y="27463"/>
                        <a:pt x="25686" y="27166"/>
                      </a:cubicBezTo>
                      <a:cubicBezTo>
                        <a:pt x="25798" y="27094"/>
                        <a:pt x="25828" y="26946"/>
                        <a:pt x="25757" y="26834"/>
                      </a:cubicBezTo>
                      <a:cubicBezTo>
                        <a:pt x="25711" y="26764"/>
                        <a:pt x="25634" y="26725"/>
                        <a:pt x="25555" y="26725"/>
                      </a:cubicBezTo>
                      <a:close/>
                      <a:moveTo>
                        <a:pt x="31937" y="29402"/>
                      </a:moveTo>
                      <a:cubicBezTo>
                        <a:pt x="31936" y="29402"/>
                        <a:pt x="31934" y="29402"/>
                        <a:pt x="31933" y="29402"/>
                      </a:cubicBezTo>
                      <a:cubicBezTo>
                        <a:pt x="31799" y="29413"/>
                        <a:pt x="31702" y="29528"/>
                        <a:pt x="31714" y="29660"/>
                      </a:cubicBezTo>
                      <a:cubicBezTo>
                        <a:pt x="31727" y="29834"/>
                        <a:pt x="31735" y="30009"/>
                        <a:pt x="31735" y="30186"/>
                      </a:cubicBezTo>
                      <a:cubicBezTo>
                        <a:pt x="31735" y="30920"/>
                        <a:pt x="31611" y="31698"/>
                        <a:pt x="31376" y="32432"/>
                      </a:cubicBezTo>
                      <a:cubicBezTo>
                        <a:pt x="31335" y="32558"/>
                        <a:pt x="31405" y="32692"/>
                        <a:pt x="31532" y="32733"/>
                      </a:cubicBezTo>
                      <a:cubicBezTo>
                        <a:pt x="31557" y="32741"/>
                        <a:pt x="31580" y="32744"/>
                        <a:pt x="31605" y="32744"/>
                      </a:cubicBezTo>
                      <a:cubicBezTo>
                        <a:pt x="31707" y="32744"/>
                        <a:pt x="31800" y="32680"/>
                        <a:pt x="31833" y="32577"/>
                      </a:cubicBezTo>
                      <a:cubicBezTo>
                        <a:pt x="32083" y="31796"/>
                        <a:pt x="32215" y="30969"/>
                        <a:pt x="32215" y="30186"/>
                      </a:cubicBezTo>
                      <a:cubicBezTo>
                        <a:pt x="32215" y="29997"/>
                        <a:pt x="32206" y="29807"/>
                        <a:pt x="32190" y="29621"/>
                      </a:cubicBezTo>
                      <a:cubicBezTo>
                        <a:pt x="32181" y="29490"/>
                        <a:pt x="32066" y="29402"/>
                        <a:pt x="31937" y="29402"/>
                      </a:cubicBezTo>
                      <a:close/>
                      <a:moveTo>
                        <a:pt x="84705" y="30882"/>
                      </a:moveTo>
                      <a:cubicBezTo>
                        <a:pt x="84630" y="30882"/>
                        <a:pt x="84555" y="30918"/>
                        <a:pt x="84510" y="30986"/>
                      </a:cubicBezTo>
                      <a:cubicBezTo>
                        <a:pt x="83978" y="31756"/>
                        <a:pt x="83402" y="32539"/>
                        <a:pt x="82795" y="33311"/>
                      </a:cubicBezTo>
                      <a:cubicBezTo>
                        <a:pt x="82714" y="33414"/>
                        <a:pt x="82732" y="33565"/>
                        <a:pt x="82837" y="33647"/>
                      </a:cubicBezTo>
                      <a:cubicBezTo>
                        <a:pt x="82880" y="33680"/>
                        <a:pt x="82933" y="33697"/>
                        <a:pt x="82985" y="33697"/>
                      </a:cubicBezTo>
                      <a:cubicBezTo>
                        <a:pt x="83057" y="33697"/>
                        <a:pt x="83126" y="33667"/>
                        <a:pt x="83173" y="33607"/>
                      </a:cubicBezTo>
                      <a:cubicBezTo>
                        <a:pt x="83783" y="32827"/>
                        <a:pt x="84367" y="32036"/>
                        <a:pt x="84904" y="31258"/>
                      </a:cubicBezTo>
                      <a:cubicBezTo>
                        <a:pt x="84979" y="31150"/>
                        <a:pt x="84951" y="31000"/>
                        <a:pt x="84843" y="30925"/>
                      </a:cubicBezTo>
                      <a:cubicBezTo>
                        <a:pt x="84801" y="30896"/>
                        <a:pt x="84753" y="30882"/>
                        <a:pt x="84705" y="30882"/>
                      </a:cubicBezTo>
                      <a:close/>
                      <a:moveTo>
                        <a:pt x="638" y="30566"/>
                      </a:moveTo>
                      <a:cubicBezTo>
                        <a:pt x="530" y="30566"/>
                        <a:pt x="432" y="30639"/>
                        <a:pt x="406" y="30748"/>
                      </a:cubicBezTo>
                      <a:cubicBezTo>
                        <a:pt x="171" y="31689"/>
                        <a:pt x="38" y="32671"/>
                        <a:pt x="5" y="33668"/>
                      </a:cubicBezTo>
                      <a:cubicBezTo>
                        <a:pt x="1" y="33799"/>
                        <a:pt x="104" y="33911"/>
                        <a:pt x="237" y="33915"/>
                      </a:cubicBezTo>
                      <a:lnTo>
                        <a:pt x="245" y="33915"/>
                      </a:lnTo>
                      <a:cubicBezTo>
                        <a:pt x="374" y="33915"/>
                        <a:pt x="481" y="33814"/>
                        <a:pt x="484" y="33684"/>
                      </a:cubicBezTo>
                      <a:cubicBezTo>
                        <a:pt x="515" y="32721"/>
                        <a:pt x="646" y="31772"/>
                        <a:pt x="871" y="30863"/>
                      </a:cubicBezTo>
                      <a:cubicBezTo>
                        <a:pt x="903" y="30734"/>
                        <a:pt x="825" y="30605"/>
                        <a:pt x="696" y="30573"/>
                      </a:cubicBezTo>
                      <a:cubicBezTo>
                        <a:pt x="677" y="30568"/>
                        <a:pt x="657" y="30566"/>
                        <a:pt x="638" y="30566"/>
                      </a:cubicBezTo>
                      <a:close/>
                      <a:moveTo>
                        <a:pt x="21951" y="31179"/>
                      </a:moveTo>
                      <a:cubicBezTo>
                        <a:pt x="21859" y="31179"/>
                        <a:pt x="21772" y="31231"/>
                        <a:pt x="21732" y="31320"/>
                      </a:cubicBezTo>
                      <a:cubicBezTo>
                        <a:pt x="21333" y="32216"/>
                        <a:pt x="21039" y="33163"/>
                        <a:pt x="20856" y="34139"/>
                      </a:cubicBezTo>
                      <a:cubicBezTo>
                        <a:pt x="20830" y="34269"/>
                        <a:pt x="20917" y="34395"/>
                        <a:pt x="21047" y="34419"/>
                      </a:cubicBezTo>
                      <a:cubicBezTo>
                        <a:pt x="21062" y="34421"/>
                        <a:pt x="21078" y="34423"/>
                        <a:pt x="21092" y="34423"/>
                      </a:cubicBezTo>
                      <a:cubicBezTo>
                        <a:pt x="21205" y="34423"/>
                        <a:pt x="21304" y="34342"/>
                        <a:pt x="21326" y="34227"/>
                      </a:cubicBezTo>
                      <a:cubicBezTo>
                        <a:pt x="21502" y="33290"/>
                        <a:pt x="21787" y="32376"/>
                        <a:pt x="22171" y="31515"/>
                      </a:cubicBezTo>
                      <a:cubicBezTo>
                        <a:pt x="22224" y="31395"/>
                        <a:pt x="22171" y="31253"/>
                        <a:pt x="22049" y="31200"/>
                      </a:cubicBezTo>
                      <a:cubicBezTo>
                        <a:pt x="22017" y="31185"/>
                        <a:pt x="21984" y="31179"/>
                        <a:pt x="21951" y="31179"/>
                      </a:cubicBezTo>
                      <a:close/>
                      <a:moveTo>
                        <a:pt x="68207" y="31338"/>
                      </a:moveTo>
                      <a:cubicBezTo>
                        <a:pt x="68196" y="31338"/>
                        <a:pt x="68184" y="31339"/>
                        <a:pt x="68172" y="31341"/>
                      </a:cubicBezTo>
                      <a:cubicBezTo>
                        <a:pt x="68041" y="31359"/>
                        <a:pt x="67951" y="31480"/>
                        <a:pt x="67969" y="31612"/>
                      </a:cubicBezTo>
                      <a:cubicBezTo>
                        <a:pt x="68106" y="32567"/>
                        <a:pt x="68279" y="33533"/>
                        <a:pt x="68482" y="34483"/>
                      </a:cubicBezTo>
                      <a:cubicBezTo>
                        <a:pt x="68505" y="34595"/>
                        <a:pt x="68606" y="34673"/>
                        <a:pt x="68716" y="34673"/>
                      </a:cubicBezTo>
                      <a:cubicBezTo>
                        <a:pt x="68733" y="34673"/>
                        <a:pt x="68748" y="34672"/>
                        <a:pt x="68765" y="34670"/>
                      </a:cubicBezTo>
                      <a:cubicBezTo>
                        <a:pt x="68895" y="34641"/>
                        <a:pt x="68978" y="34515"/>
                        <a:pt x="68950" y="34385"/>
                      </a:cubicBezTo>
                      <a:cubicBezTo>
                        <a:pt x="68749" y="33444"/>
                        <a:pt x="68579" y="32489"/>
                        <a:pt x="68443" y="31544"/>
                      </a:cubicBezTo>
                      <a:cubicBezTo>
                        <a:pt x="68427" y="31424"/>
                        <a:pt x="68324" y="31338"/>
                        <a:pt x="68207" y="31338"/>
                      </a:cubicBezTo>
                      <a:close/>
                      <a:moveTo>
                        <a:pt x="30323" y="34859"/>
                      </a:moveTo>
                      <a:cubicBezTo>
                        <a:pt x="30245" y="34859"/>
                        <a:pt x="30168" y="34897"/>
                        <a:pt x="30122" y="34968"/>
                      </a:cubicBezTo>
                      <a:cubicBezTo>
                        <a:pt x="29624" y="35737"/>
                        <a:pt x="29024" y="36485"/>
                        <a:pt x="28338" y="37192"/>
                      </a:cubicBezTo>
                      <a:cubicBezTo>
                        <a:pt x="28247" y="37287"/>
                        <a:pt x="28249" y="37440"/>
                        <a:pt x="28344" y="37531"/>
                      </a:cubicBezTo>
                      <a:cubicBezTo>
                        <a:pt x="28390" y="37576"/>
                        <a:pt x="28450" y="37599"/>
                        <a:pt x="28511" y="37599"/>
                      </a:cubicBezTo>
                      <a:cubicBezTo>
                        <a:pt x="28573" y="37599"/>
                        <a:pt x="28635" y="37575"/>
                        <a:pt x="28683" y="37525"/>
                      </a:cubicBezTo>
                      <a:cubicBezTo>
                        <a:pt x="29390" y="36796"/>
                        <a:pt x="30010" y="36022"/>
                        <a:pt x="30524" y="35229"/>
                      </a:cubicBezTo>
                      <a:cubicBezTo>
                        <a:pt x="30597" y="35118"/>
                        <a:pt x="30566" y="34969"/>
                        <a:pt x="30454" y="34898"/>
                      </a:cubicBezTo>
                      <a:cubicBezTo>
                        <a:pt x="30414" y="34872"/>
                        <a:pt x="30368" y="34859"/>
                        <a:pt x="30323" y="34859"/>
                      </a:cubicBezTo>
                      <a:close/>
                      <a:moveTo>
                        <a:pt x="81135" y="35454"/>
                      </a:moveTo>
                      <a:cubicBezTo>
                        <a:pt x="81068" y="35454"/>
                        <a:pt x="81002" y="35481"/>
                        <a:pt x="80954" y="35535"/>
                      </a:cubicBezTo>
                      <a:cubicBezTo>
                        <a:pt x="80320" y="36261"/>
                        <a:pt x="79662" y="36977"/>
                        <a:pt x="78998" y="37664"/>
                      </a:cubicBezTo>
                      <a:cubicBezTo>
                        <a:pt x="78905" y="37758"/>
                        <a:pt x="78909" y="37910"/>
                        <a:pt x="79004" y="38003"/>
                      </a:cubicBezTo>
                      <a:cubicBezTo>
                        <a:pt x="79050" y="38047"/>
                        <a:pt x="79109" y="38071"/>
                        <a:pt x="79170" y="38071"/>
                      </a:cubicBezTo>
                      <a:cubicBezTo>
                        <a:pt x="79233" y="38071"/>
                        <a:pt x="79295" y="38046"/>
                        <a:pt x="79340" y="37996"/>
                      </a:cubicBezTo>
                      <a:cubicBezTo>
                        <a:pt x="80011" y="37305"/>
                        <a:pt x="80676" y="36583"/>
                        <a:pt x="81314" y="35851"/>
                      </a:cubicBezTo>
                      <a:cubicBezTo>
                        <a:pt x="81401" y="35751"/>
                        <a:pt x="81392" y="35600"/>
                        <a:pt x="81291" y="35512"/>
                      </a:cubicBezTo>
                      <a:cubicBezTo>
                        <a:pt x="81246" y="35473"/>
                        <a:pt x="81190" y="35454"/>
                        <a:pt x="81135" y="35454"/>
                      </a:cubicBezTo>
                      <a:close/>
                      <a:moveTo>
                        <a:pt x="455" y="36324"/>
                      </a:moveTo>
                      <a:cubicBezTo>
                        <a:pt x="439" y="36324"/>
                        <a:pt x="424" y="36325"/>
                        <a:pt x="409" y="36328"/>
                      </a:cubicBezTo>
                      <a:cubicBezTo>
                        <a:pt x="278" y="36352"/>
                        <a:pt x="192" y="36475"/>
                        <a:pt x="214" y="36606"/>
                      </a:cubicBezTo>
                      <a:cubicBezTo>
                        <a:pt x="388" y="37600"/>
                        <a:pt x="667" y="38552"/>
                        <a:pt x="1041" y="39439"/>
                      </a:cubicBezTo>
                      <a:cubicBezTo>
                        <a:pt x="1079" y="39531"/>
                        <a:pt x="1168" y="39586"/>
                        <a:pt x="1261" y="39586"/>
                      </a:cubicBezTo>
                      <a:cubicBezTo>
                        <a:pt x="1294" y="39586"/>
                        <a:pt x="1325" y="39581"/>
                        <a:pt x="1357" y="39568"/>
                      </a:cubicBezTo>
                      <a:cubicBezTo>
                        <a:pt x="1479" y="39516"/>
                        <a:pt x="1535" y="39375"/>
                        <a:pt x="1485" y="39253"/>
                      </a:cubicBezTo>
                      <a:cubicBezTo>
                        <a:pt x="1124" y="38399"/>
                        <a:pt x="857" y="37480"/>
                        <a:pt x="687" y="36524"/>
                      </a:cubicBezTo>
                      <a:cubicBezTo>
                        <a:pt x="666" y="36408"/>
                        <a:pt x="566" y="36324"/>
                        <a:pt x="455" y="36324"/>
                      </a:cubicBezTo>
                      <a:close/>
                      <a:moveTo>
                        <a:pt x="20899" y="36832"/>
                      </a:moveTo>
                      <a:cubicBezTo>
                        <a:pt x="20892" y="36832"/>
                        <a:pt x="20885" y="36833"/>
                        <a:pt x="20879" y="36833"/>
                      </a:cubicBezTo>
                      <a:cubicBezTo>
                        <a:pt x="20748" y="36841"/>
                        <a:pt x="20646" y="36953"/>
                        <a:pt x="20652" y="37085"/>
                      </a:cubicBezTo>
                      <a:cubicBezTo>
                        <a:pt x="20700" y="38084"/>
                        <a:pt x="20870" y="39063"/>
                        <a:pt x="21155" y="39997"/>
                      </a:cubicBezTo>
                      <a:cubicBezTo>
                        <a:pt x="21186" y="40100"/>
                        <a:pt x="21281" y="40167"/>
                        <a:pt x="21384" y="40167"/>
                      </a:cubicBezTo>
                      <a:cubicBezTo>
                        <a:pt x="21408" y="40167"/>
                        <a:pt x="21431" y="40163"/>
                        <a:pt x="21454" y="40155"/>
                      </a:cubicBezTo>
                      <a:cubicBezTo>
                        <a:pt x="21580" y="40117"/>
                        <a:pt x="21652" y="39983"/>
                        <a:pt x="21613" y="39856"/>
                      </a:cubicBezTo>
                      <a:cubicBezTo>
                        <a:pt x="21338" y="38961"/>
                        <a:pt x="21177" y="38021"/>
                        <a:pt x="21129" y="37061"/>
                      </a:cubicBezTo>
                      <a:cubicBezTo>
                        <a:pt x="21123" y="36935"/>
                        <a:pt x="21017" y="36832"/>
                        <a:pt x="20899" y="36832"/>
                      </a:cubicBezTo>
                      <a:close/>
                      <a:moveTo>
                        <a:pt x="69413" y="37010"/>
                      </a:moveTo>
                      <a:cubicBezTo>
                        <a:pt x="69392" y="37010"/>
                        <a:pt x="69370" y="37013"/>
                        <a:pt x="69349" y="37018"/>
                      </a:cubicBezTo>
                      <a:cubicBezTo>
                        <a:pt x="69221" y="37056"/>
                        <a:pt x="69147" y="37188"/>
                        <a:pt x="69183" y="37315"/>
                      </a:cubicBezTo>
                      <a:cubicBezTo>
                        <a:pt x="69446" y="38247"/>
                        <a:pt x="69744" y="39183"/>
                        <a:pt x="70068" y="40096"/>
                      </a:cubicBezTo>
                      <a:cubicBezTo>
                        <a:pt x="70103" y="40195"/>
                        <a:pt x="70196" y="40256"/>
                        <a:pt x="70294" y="40256"/>
                      </a:cubicBezTo>
                      <a:cubicBezTo>
                        <a:pt x="70321" y="40256"/>
                        <a:pt x="70348" y="40251"/>
                        <a:pt x="70376" y="40241"/>
                      </a:cubicBezTo>
                      <a:cubicBezTo>
                        <a:pt x="70501" y="40196"/>
                        <a:pt x="70565" y="40059"/>
                        <a:pt x="70521" y="39935"/>
                      </a:cubicBezTo>
                      <a:cubicBezTo>
                        <a:pt x="70199" y="39031"/>
                        <a:pt x="69906" y="38104"/>
                        <a:pt x="69645" y="37184"/>
                      </a:cubicBezTo>
                      <a:cubicBezTo>
                        <a:pt x="69615" y="37078"/>
                        <a:pt x="69517" y="37010"/>
                        <a:pt x="69413" y="37010"/>
                      </a:cubicBezTo>
                      <a:close/>
                      <a:moveTo>
                        <a:pt x="26334" y="39037"/>
                      </a:moveTo>
                      <a:cubicBezTo>
                        <a:pt x="26284" y="39037"/>
                        <a:pt x="26232" y="39054"/>
                        <a:pt x="26188" y="39087"/>
                      </a:cubicBezTo>
                      <a:cubicBezTo>
                        <a:pt x="25469" y="39635"/>
                        <a:pt x="24667" y="40173"/>
                        <a:pt x="23803" y="40692"/>
                      </a:cubicBezTo>
                      <a:cubicBezTo>
                        <a:pt x="23690" y="40759"/>
                        <a:pt x="23653" y="40907"/>
                        <a:pt x="23721" y="41020"/>
                      </a:cubicBezTo>
                      <a:cubicBezTo>
                        <a:pt x="23766" y="41095"/>
                        <a:pt x="23845" y="41138"/>
                        <a:pt x="23928" y="41138"/>
                      </a:cubicBezTo>
                      <a:cubicBezTo>
                        <a:pt x="23968" y="41138"/>
                        <a:pt x="24011" y="41126"/>
                        <a:pt x="24051" y="41104"/>
                      </a:cubicBezTo>
                      <a:cubicBezTo>
                        <a:pt x="24929" y="40575"/>
                        <a:pt x="25747" y="40027"/>
                        <a:pt x="26480" y="39468"/>
                      </a:cubicBezTo>
                      <a:cubicBezTo>
                        <a:pt x="26584" y="39388"/>
                        <a:pt x="26605" y="39237"/>
                        <a:pt x="26525" y="39132"/>
                      </a:cubicBezTo>
                      <a:cubicBezTo>
                        <a:pt x="26478" y="39070"/>
                        <a:pt x="26407" y="39037"/>
                        <a:pt x="26334" y="39037"/>
                      </a:cubicBezTo>
                      <a:close/>
                      <a:moveTo>
                        <a:pt x="77097" y="39623"/>
                      </a:moveTo>
                      <a:cubicBezTo>
                        <a:pt x="77038" y="39623"/>
                        <a:pt x="76980" y="39644"/>
                        <a:pt x="76934" y="39687"/>
                      </a:cubicBezTo>
                      <a:cubicBezTo>
                        <a:pt x="76229" y="40342"/>
                        <a:pt x="75500" y="40984"/>
                        <a:pt x="74766" y="41596"/>
                      </a:cubicBezTo>
                      <a:cubicBezTo>
                        <a:pt x="74664" y="41681"/>
                        <a:pt x="74650" y="41832"/>
                        <a:pt x="74735" y="41934"/>
                      </a:cubicBezTo>
                      <a:cubicBezTo>
                        <a:pt x="74783" y="41990"/>
                        <a:pt x="74850" y="42020"/>
                        <a:pt x="74919" y="42020"/>
                      </a:cubicBezTo>
                      <a:cubicBezTo>
                        <a:pt x="74973" y="42020"/>
                        <a:pt x="75026" y="42002"/>
                        <a:pt x="75072" y="41964"/>
                      </a:cubicBezTo>
                      <a:cubicBezTo>
                        <a:pt x="75814" y="41348"/>
                        <a:pt x="76550" y="40699"/>
                        <a:pt x="77260" y="40038"/>
                      </a:cubicBezTo>
                      <a:cubicBezTo>
                        <a:pt x="77357" y="39948"/>
                        <a:pt x="77363" y="39796"/>
                        <a:pt x="77272" y="39699"/>
                      </a:cubicBezTo>
                      <a:cubicBezTo>
                        <a:pt x="77225" y="39648"/>
                        <a:pt x="77161" y="39623"/>
                        <a:pt x="77097" y="39623"/>
                      </a:cubicBezTo>
                      <a:close/>
                      <a:moveTo>
                        <a:pt x="21377" y="42045"/>
                      </a:moveTo>
                      <a:cubicBezTo>
                        <a:pt x="21341" y="42045"/>
                        <a:pt x="21305" y="42053"/>
                        <a:pt x="21271" y="42069"/>
                      </a:cubicBezTo>
                      <a:cubicBezTo>
                        <a:pt x="20770" y="42318"/>
                        <a:pt x="20235" y="42571"/>
                        <a:pt x="19677" y="42823"/>
                      </a:cubicBezTo>
                      <a:cubicBezTo>
                        <a:pt x="19339" y="42977"/>
                        <a:pt x="18994" y="43127"/>
                        <a:pt x="18645" y="43273"/>
                      </a:cubicBezTo>
                      <a:cubicBezTo>
                        <a:pt x="18523" y="43324"/>
                        <a:pt x="18467" y="43464"/>
                        <a:pt x="18518" y="43587"/>
                      </a:cubicBezTo>
                      <a:cubicBezTo>
                        <a:pt x="18557" y="43679"/>
                        <a:pt x="18645" y="43734"/>
                        <a:pt x="18739" y="43734"/>
                      </a:cubicBezTo>
                      <a:cubicBezTo>
                        <a:pt x="18769" y="43734"/>
                        <a:pt x="18801" y="43728"/>
                        <a:pt x="18832" y="43717"/>
                      </a:cubicBezTo>
                      <a:cubicBezTo>
                        <a:pt x="19184" y="43568"/>
                        <a:pt x="19532" y="43415"/>
                        <a:pt x="19875" y="43261"/>
                      </a:cubicBezTo>
                      <a:cubicBezTo>
                        <a:pt x="20438" y="43007"/>
                        <a:pt x="20979" y="42749"/>
                        <a:pt x="21484" y="42500"/>
                      </a:cubicBezTo>
                      <a:cubicBezTo>
                        <a:pt x="21603" y="42441"/>
                        <a:pt x="21652" y="42297"/>
                        <a:pt x="21592" y="42178"/>
                      </a:cubicBezTo>
                      <a:cubicBezTo>
                        <a:pt x="21551" y="42093"/>
                        <a:pt x="21466" y="42045"/>
                        <a:pt x="21377" y="42045"/>
                      </a:cubicBezTo>
                      <a:close/>
                      <a:moveTo>
                        <a:pt x="2719" y="41609"/>
                      </a:moveTo>
                      <a:cubicBezTo>
                        <a:pt x="2667" y="41609"/>
                        <a:pt x="2615" y="41625"/>
                        <a:pt x="2571" y="41659"/>
                      </a:cubicBezTo>
                      <a:cubicBezTo>
                        <a:pt x="2467" y="41741"/>
                        <a:pt x="2449" y="41891"/>
                        <a:pt x="2530" y="41996"/>
                      </a:cubicBezTo>
                      <a:cubicBezTo>
                        <a:pt x="3157" y="42794"/>
                        <a:pt x="3884" y="43478"/>
                        <a:pt x="4693" y="44024"/>
                      </a:cubicBezTo>
                      <a:cubicBezTo>
                        <a:pt x="4733" y="44052"/>
                        <a:pt x="4781" y="44065"/>
                        <a:pt x="4827" y="44065"/>
                      </a:cubicBezTo>
                      <a:cubicBezTo>
                        <a:pt x="4905" y="44065"/>
                        <a:pt x="4980" y="44029"/>
                        <a:pt x="5026" y="43961"/>
                      </a:cubicBezTo>
                      <a:cubicBezTo>
                        <a:pt x="5099" y="43850"/>
                        <a:pt x="5071" y="43701"/>
                        <a:pt x="4961" y="43628"/>
                      </a:cubicBezTo>
                      <a:cubicBezTo>
                        <a:pt x="4194" y="43109"/>
                        <a:pt x="3503" y="42461"/>
                        <a:pt x="2907" y="41701"/>
                      </a:cubicBezTo>
                      <a:cubicBezTo>
                        <a:pt x="2861" y="41640"/>
                        <a:pt x="2791" y="41609"/>
                        <a:pt x="2719" y="41609"/>
                      </a:cubicBezTo>
                      <a:close/>
                      <a:moveTo>
                        <a:pt x="22579" y="42323"/>
                      </a:moveTo>
                      <a:cubicBezTo>
                        <a:pt x="22536" y="42323"/>
                        <a:pt x="22493" y="42335"/>
                        <a:pt x="22454" y="42358"/>
                      </a:cubicBezTo>
                      <a:cubicBezTo>
                        <a:pt x="22341" y="42427"/>
                        <a:pt x="22304" y="42574"/>
                        <a:pt x="22374" y="42687"/>
                      </a:cubicBezTo>
                      <a:cubicBezTo>
                        <a:pt x="22867" y="43500"/>
                        <a:pt x="23470" y="44286"/>
                        <a:pt x="24167" y="45025"/>
                      </a:cubicBezTo>
                      <a:cubicBezTo>
                        <a:pt x="24216" y="45074"/>
                        <a:pt x="24279" y="45100"/>
                        <a:pt x="24342" y="45100"/>
                      </a:cubicBezTo>
                      <a:cubicBezTo>
                        <a:pt x="24402" y="45100"/>
                        <a:pt x="24461" y="45079"/>
                        <a:pt x="24506" y="45035"/>
                      </a:cubicBezTo>
                      <a:cubicBezTo>
                        <a:pt x="24602" y="44943"/>
                        <a:pt x="24606" y="44792"/>
                        <a:pt x="24516" y="44696"/>
                      </a:cubicBezTo>
                      <a:cubicBezTo>
                        <a:pt x="23843" y="43981"/>
                        <a:pt x="23260" y="43222"/>
                        <a:pt x="22783" y="42439"/>
                      </a:cubicBezTo>
                      <a:cubicBezTo>
                        <a:pt x="22738" y="42364"/>
                        <a:pt x="22660" y="42323"/>
                        <a:pt x="22579" y="42323"/>
                      </a:cubicBezTo>
                      <a:close/>
                      <a:moveTo>
                        <a:pt x="16017" y="44263"/>
                      </a:moveTo>
                      <a:cubicBezTo>
                        <a:pt x="15993" y="44263"/>
                        <a:pt x="15969" y="44266"/>
                        <a:pt x="15945" y="44274"/>
                      </a:cubicBezTo>
                      <a:cubicBezTo>
                        <a:pt x="14979" y="44581"/>
                        <a:pt x="14043" y="44814"/>
                        <a:pt x="13162" y="44970"/>
                      </a:cubicBezTo>
                      <a:cubicBezTo>
                        <a:pt x="13031" y="44994"/>
                        <a:pt x="12945" y="45117"/>
                        <a:pt x="12968" y="45248"/>
                      </a:cubicBezTo>
                      <a:cubicBezTo>
                        <a:pt x="12987" y="45363"/>
                        <a:pt x="13088" y="45446"/>
                        <a:pt x="13202" y="45446"/>
                      </a:cubicBezTo>
                      <a:cubicBezTo>
                        <a:pt x="13217" y="45446"/>
                        <a:pt x="13231" y="45446"/>
                        <a:pt x="13244" y="45440"/>
                      </a:cubicBezTo>
                      <a:cubicBezTo>
                        <a:pt x="14145" y="45282"/>
                        <a:pt x="15103" y="45044"/>
                        <a:pt x="16090" y="44730"/>
                      </a:cubicBezTo>
                      <a:cubicBezTo>
                        <a:pt x="16216" y="44690"/>
                        <a:pt x="16285" y="44556"/>
                        <a:pt x="16246" y="44429"/>
                      </a:cubicBezTo>
                      <a:cubicBezTo>
                        <a:pt x="16214" y="44328"/>
                        <a:pt x="16118" y="44263"/>
                        <a:pt x="16017" y="44263"/>
                      </a:cubicBezTo>
                      <a:close/>
                      <a:moveTo>
                        <a:pt x="71350" y="42481"/>
                      </a:moveTo>
                      <a:cubicBezTo>
                        <a:pt x="71319" y="42481"/>
                        <a:pt x="71287" y="42488"/>
                        <a:pt x="71257" y="42501"/>
                      </a:cubicBezTo>
                      <a:cubicBezTo>
                        <a:pt x="71135" y="42553"/>
                        <a:pt x="71079" y="42694"/>
                        <a:pt x="71131" y="42816"/>
                      </a:cubicBezTo>
                      <a:cubicBezTo>
                        <a:pt x="71300" y="43211"/>
                        <a:pt x="71475" y="43606"/>
                        <a:pt x="71658" y="43999"/>
                      </a:cubicBezTo>
                      <a:cubicBezTo>
                        <a:pt x="71152" y="44357"/>
                        <a:pt x="70643" y="44708"/>
                        <a:pt x="70130" y="45045"/>
                      </a:cubicBezTo>
                      <a:cubicBezTo>
                        <a:pt x="70021" y="45117"/>
                        <a:pt x="69989" y="45265"/>
                        <a:pt x="70062" y="45377"/>
                      </a:cubicBezTo>
                      <a:cubicBezTo>
                        <a:pt x="70109" y="45446"/>
                        <a:pt x="70185" y="45484"/>
                        <a:pt x="70263" y="45484"/>
                      </a:cubicBezTo>
                      <a:cubicBezTo>
                        <a:pt x="70308" y="45484"/>
                        <a:pt x="70354" y="45472"/>
                        <a:pt x="70394" y="45445"/>
                      </a:cubicBezTo>
                      <a:cubicBezTo>
                        <a:pt x="70887" y="45119"/>
                        <a:pt x="71378" y="44782"/>
                        <a:pt x="71864" y="44437"/>
                      </a:cubicBezTo>
                      <a:cubicBezTo>
                        <a:pt x="72026" y="44779"/>
                        <a:pt x="72192" y="45121"/>
                        <a:pt x="72364" y="45457"/>
                      </a:cubicBezTo>
                      <a:cubicBezTo>
                        <a:pt x="72406" y="45541"/>
                        <a:pt x="72490" y="45588"/>
                        <a:pt x="72578" y="45588"/>
                      </a:cubicBezTo>
                      <a:cubicBezTo>
                        <a:pt x="72615" y="45588"/>
                        <a:pt x="72652" y="45580"/>
                        <a:pt x="72687" y="45565"/>
                      </a:cubicBezTo>
                      <a:cubicBezTo>
                        <a:pt x="72805" y="45506"/>
                        <a:pt x="72852" y="45362"/>
                        <a:pt x="72793" y="45244"/>
                      </a:cubicBezTo>
                      <a:cubicBezTo>
                        <a:pt x="72610" y="44885"/>
                        <a:pt x="72434" y="44522"/>
                        <a:pt x="72260" y="44156"/>
                      </a:cubicBezTo>
                      <a:cubicBezTo>
                        <a:pt x="72435" y="44030"/>
                        <a:pt x="72609" y="43901"/>
                        <a:pt x="72783" y="43772"/>
                      </a:cubicBezTo>
                      <a:cubicBezTo>
                        <a:pt x="72889" y="43693"/>
                        <a:pt x="72911" y="43543"/>
                        <a:pt x="72832" y="43437"/>
                      </a:cubicBezTo>
                      <a:cubicBezTo>
                        <a:pt x="72784" y="43374"/>
                        <a:pt x="72711" y="43340"/>
                        <a:pt x="72638" y="43340"/>
                      </a:cubicBezTo>
                      <a:cubicBezTo>
                        <a:pt x="72589" y="43340"/>
                        <a:pt x="72539" y="43355"/>
                        <a:pt x="72496" y="43387"/>
                      </a:cubicBezTo>
                      <a:cubicBezTo>
                        <a:pt x="72349" y="43498"/>
                        <a:pt x="72202" y="43605"/>
                        <a:pt x="72054" y="43714"/>
                      </a:cubicBezTo>
                      <a:cubicBezTo>
                        <a:pt x="71887" y="43352"/>
                        <a:pt x="71727" y="42990"/>
                        <a:pt x="71571" y="42626"/>
                      </a:cubicBezTo>
                      <a:cubicBezTo>
                        <a:pt x="71532" y="42536"/>
                        <a:pt x="71443" y="42481"/>
                        <a:pt x="71350" y="42481"/>
                      </a:cubicBezTo>
                      <a:close/>
                      <a:moveTo>
                        <a:pt x="7448" y="44799"/>
                      </a:moveTo>
                      <a:cubicBezTo>
                        <a:pt x="7344" y="44799"/>
                        <a:pt x="7249" y="44868"/>
                        <a:pt x="7219" y="44973"/>
                      </a:cubicBezTo>
                      <a:cubicBezTo>
                        <a:pt x="7183" y="45100"/>
                        <a:pt x="7256" y="45232"/>
                        <a:pt x="7382" y="45270"/>
                      </a:cubicBezTo>
                      <a:cubicBezTo>
                        <a:pt x="8294" y="45532"/>
                        <a:pt x="9278" y="45674"/>
                        <a:pt x="10311" y="45691"/>
                      </a:cubicBezTo>
                      <a:lnTo>
                        <a:pt x="10315" y="45691"/>
                      </a:lnTo>
                      <a:cubicBezTo>
                        <a:pt x="10446" y="45691"/>
                        <a:pt x="10552" y="45586"/>
                        <a:pt x="10553" y="45456"/>
                      </a:cubicBezTo>
                      <a:cubicBezTo>
                        <a:pt x="10554" y="45323"/>
                        <a:pt x="10451" y="45214"/>
                        <a:pt x="10317" y="45211"/>
                      </a:cubicBezTo>
                      <a:cubicBezTo>
                        <a:pt x="9328" y="45196"/>
                        <a:pt x="8385" y="45058"/>
                        <a:pt x="7516" y="44809"/>
                      </a:cubicBezTo>
                      <a:cubicBezTo>
                        <a:pt x="7493" y="44802"/>
                        <a:pt x="7470" y="44799"/>
                        <a:pt x="7448" y="44799"/>
                      </a:cubicBezTo>
                      <a:close/>
                      <a:moveTo>
                        <a:pt x="67792" y="46529"/>
                      </a:moveTo>
                      <a:cubicBezTo>
                        <a:pt x="67751" y="46529"/>
                        <a:pt x="67710" y="46539"/>
                        <a:pt x="67673" y="46560"/>
                      </a:cubicBezTo>
                      <a:cubicBezTo>
                        <a:pt x="66842" y="47039"/>
                        <a:pt x="65985" y="47501"/>
                        <a:pt x="65129" y="47927"/>
                      </a:cubicBezTo>
                      <a:cubicBezTo>
                        <a:pt x="65010" y="47986"/>
                        <a:pt x="64963" y="48130"/>
                        <a:pt x="65022" y="48248"/>
                      </a:cubicBezTo>
                      <a:cubicBezTo>
                        <a:pt x="65065" y="48333"/>
                        <a:pt x="65149" y="48382"/>
                        <a:pt x="65236" y="48382"/>
                      </a:cubicBezTo>
                      <a:cubicBezTo>
                        <a:pt x="65274" y="48382"/>
                        <a:pt x="65310" y="48373"/>
                        <a:pt x="65344" y="48356"/>
                      </a:cubicBezTo>
                      <a:cubicBezTo>
                        <a:pt x="66210" y="47925"/>
                        <a:pt x="67073" y="47461"/>
                        <a:pt x="67912" y="46976"/>
                      </a:cubicBezTo>
                      <a:cubicBezTo>
                        <a:pt x="68028" y="46909"/>
                        <a:pt x="68067" y="46762"/>
                        <a:pt x="68001" y="46648"/>
                      </a:cubicBezTo>
                      <a:cubicBezTo>
                        <a:pt x="67956" y="46572"/>
                        <a:pt x="67875" y="46529"/>
                        <a:pt x="67792" y="46529"/>
                      </a:cubicBezTo>
                      <a:close/>
                      <a:moveTo>
                        <a:pt x="26507" y="46550"/>
                      </a:moveTo>
                      <a:cubicBezTo>
                        <a:pt x="26435" y="46550"/>
                        <a:pt x="26363" y="46583"/>
                        <a:pt x="26316" y="46645"/>
                      </a:cubicBezTo>
                      <a:cubicBezTo>
                        <a:pt x="26235" y="46751"/>
                        <a:pt x="26256" y="46902"/>
                        <a:pt x="26362" y="46981"/>
                      </a:cubicBezTo>
                      <a:cubicBezTo>
                        <a:pt x="27110" y="47548"/>
                        <a:pt x="27936" y="48089"/>
                        <a:pt x="28816" y="48589"/>
                      </a:cubicBezTo>
                      <a:cubicBezTo>
                        <a:pt x="28853" y="48610"/>
                        <a:pt x="28893" y="48620"/>
                        <a:pt x="28935" y="48620"/>
                      </a:cubicBezTo>
                      <a:cubicBezTo>
                        <a:pt x="29017" y="48620"/>
                        <a:pt x="29098" y="48576"/>
                        <a:pt x="29142" y="48499"/>
                      </a:cubicBezTo>
                      <a:cubicBezTo>
                        <a:pt x="29208" y="48383"/>
                        <a:pt x="29168" y="48236"/>
                        <a:pt x="29052" y="48172"/>
                      </a:cubicBezTo>
                      <a:cubicBezTo>
                        <a:pt x="28190" y="47682"/>
                        <a:pt x="27383" y="47152"/>
                        <a:pt x="26651" y="46599"/>
                      </a:cubicBezTo>
                      <a:cubicBezTo>
                        <a:pt x="26608" y="46566"/>
                        <a:pt x="26557" y="46550"/>
                        <a:pt x="26507" y="46550"/>
                      </a:cubicBezTo>
                      <a:close/>
                      <a:moveTo>
                        <a:pt x="62597" y="49114"/>
                      </a:moveTo>
                      <a:cubicBezTo>
                        <a:pt x="62566" y="49114"/>
                        <a:pt x="62535" y="49120"/>
                        <a:pt x="62505" y="49133"/>
                      </a:cubicBezTo>
                      <a:cubicBezTo>
                        <a:pt x="61621" y="49506"/>
                        <a:pt x="60714" y="49854"/>
                        <a:pt x="59810" y="50167"/>
                      </a:cubicBezTo>
                      <a:cubicBezTo>
                        <a:pt x="59685" y="50211"/>
                        <a:pt x="59618" y="50347"/>
                        <a:pt x="59662" y="50472"/>
                      </a:cubicBezTo>
                      <a:cubicBezTo>
                        <a:pt x="59698" y="50571"/>
                        <a:pt x="59791" y="50633"/>
                        <a:pt x="59889" y="50633"/>
                      </a:cubicBezTo>
                      <a:cubicBezTo>
                        <a:pt x="59917" y="50633"/>
                        <a:pt x="59943" y="50629"/>
                        <a:pt x="59967" y="50622"/>
                      </a:cubicBezTo>
                      <a:cubicBezTo>
                        <a:pt x="60881" y="50304"/>
                        <a:pt x="61797" y="49952"/>
                        <a:pt x="62691" y="49575"/>
                      </a:cubicBezTo>
                      <a:cubicBezTo>
                        <a:pt x="62813" y="49523"/>
                        <a:pt x="62869" y="49383"/>
                        <a:pt x="62819" y="49261"/>
                      </a:cubicBezTo>
                      <a:cubicBezTo>
                        <a:pt x="62780" y="49169"/>
                        <a:pt x="62691" y="49114"/>
                        <a:pt x="62597" y="49114"/>
                      </a:cubicBezTo>
                      <a:close/>
                      <a:moveTo>
                        <a:pt x="31529" y="49435"/>
                      </a:moveTo>
                      <a:cubicBezTo>
                        <a:pt x="31437" y="49435"/>
                        <a:pt x="31349" y="49488"/>
                        <a:pt x="31309" y="49579"/>
                      </a:cubicBezTo>
                      <a:cubicBezTo>
                        <a:pt x="31256" y="49699"/>
                        <a:pt x="31312" y="49841"/>
                        <a:pt x="31432" y="49895"/>
                      </a:cubicBezTo>
                      <a:cubicBezTo>
                        <a:pt x="32319" y="50284"/>
                        <a:pt x="33235" y="50640"/>
                        <a:pt x="34157" y="50953"/>
                      </a:cubicBezTo>
                      <a:cubicBezTo>
                        <a:pt x="34182" y="50962"/>
                        <a:pt x="34209" y="50966"/>
                        <a:pt x="34234" y="50966"/>
                      </a:cubicBezTo>
                      <a:cubicBezTo>
                        <a:pt x="34334" y="50966"/>
                        <a:pt x="34428" y="50904"/>
                        <a:pt x="34462" y="50804"/>
                      </a:cubicBezTo>
                      <a:cubicBezTo>
                        <a:pt x="34504" y="50678"/>
                        <a:pt x="34437" y="50541"/>
                        <a:pt x="34312" y="50499"/>
                      </a:cubicBezTo>
                      <a:cubicBezTo>
                        <a:pt x="33403" y="50190"/>
                        <a:pt x="32499" y="49838"/>
                        <a:pt x="31625" y="49456"/>
                      </a:cubicBezTo>
                      <a:cubicBezTo>
                        <a:pt x="31594" y="49442"/>
                        <a:pt x="31561" y="49435"/>
                        <a:pt x="31529" y="49435"/>
                      </a:cubicBezTo>
                      <a:close/>
                      <a:moveTo>
                        <a:pt x="57118" y="51010"/>
                      </a:moveTo>
                      <a:cubicBezTo>
                        <a:pt x="57097" y="51010"/>
                        <a:pt x="57076" y="51013"/>
                        <a:pt x="57055" y="51018"/>
                      </a:cubicBezTo>
                      <a:cubicBezTo>
                        <a:pt x="56129" y="51268"/>
                        <a:pt x="55184" y="51489"/>
                        <a:pt x="54245" y="51674"/>
                      </a:cubicBezTo>
                      <a:cubicBezTo>
                        <a:pt x="54115" y="51700"/>
                        <a:pt x="54030" y="51826"/>
                        <a:pt x="54056" y="51956"/>
                      </a:cubicBezTo>
                      <a:cubicBezTo>
                        <a:pt x="54079" y="52070"/>
                        <a:pt x="54179" y="52149"/>
                        <a:pt x="54291" y="52149"/>
                      </a:cubicBezTo>
                      <a:cubicBezTo>
                        <a:pt x="54306" y="52149"/>
                        <a:pt x="54321" y="52148"/>
                        <a:pt x="54338" y="52144"/>
                      </a:cubicBezTo>
                      <a:cubicBezTo>
                        <a:pt x="55288" y="51957"/>
                        <a:pt x="56244" y="51734"/>
                        <a:pt x="57182" y="51480"/>
                      </a:cubicBezTo>
                      <a:cubicBezTo>
                        <a:pt x="57308" y="51446"/>
                        <a:pt x="57385" y="51314"/>
                        <a:pt x="57349" y="51187"/>
                      </a:cubicBezTo>
                      <a:cubicBezTo>
                        <a:pt x="57320" y="51080"/>
                        <a:pt x="57224" y="51010"/>
                        <a:pt x="57118" y="51010"/>
                      </a:cubicBezTo>
                      <a:close/>
                      <a:moveTo>
                        <a:pt x="37015" y="51309"/>
                      </a:moveTo>
                      <a:cubicBezTo>
                        <a:pt x="36908" y="51309"/>
                        <a:pt x="36812" y="51383"/>
                        <a:pt x="36785" y="51492"/>
                      </a:cubicBezTo>
                      <a:cubicBezTo>
                        <a:pt x="36752" y="51619"/>
                        <a:pt x="36830" y="51749"/>
                        <a:pt x="36959" y="51782"/>
                      </a:cubicBezTo>
                      <a:cubicBezTo>
                        <a:pt x="37896" y="52019"/>
                        <a:pt x="38858" y="52221"/>
                        <a:pt x="39817" y="52384"/>
                      </a:cubicBezTo>
                      <a:cubicBezTo>
                        <a:pt x="39831" y="52385"/>
                        <a:pt x="39845" y="52386"/>
                        <a:pt x="39857" y="52386"/>
                      </a:cubicBezTo>
                      <a:cubicBezTo>
                        <a:pt x="39973" y="52386"/>
                        <a:pt x="40074" y="52305"/>
                        <a:pt x="40093" y="52187"/>
                      </a:cubicBezTo>
                      <a:cubicBezTo>
                        <a:pt x="40116" y="52056"/>
                        <a:pt x="40027" y="51933"/>
                        <a:pt x="39897" y="51910"/>
                      </a:cubicBezTo>
                      <a:cubicBezTo>
                        <a:pt x="38951" y="51749"/>
                        <a:pt x="38002" y="51550"/>
                        <a:pt x="37076" y="51318"/>
                      </a:cubicBezTo>
                      <a:cubicBezTo>
                        <a:pt x="37055" y="51312"/>
                        <a:pt x="37035" y="51309"/>
                        <a:pt x="37015" y="51309"/>
                      </a:cubicBezTo>
                      <a:close/>
                      <a:moveTo>
                        <a:pt x="51429" y="52130"/>
                      </a:moveTo>
                      <a:cubicBezTo>
                        <a:pt x="51418" y="52130"/>
                        <a:pt x="51408" y="52130"/>
                        <a:pt x="51397" y="52132"/>
                      </a:cubicBezTo>
                      <a:cubicBezTo>
                        <a:pt x="50444" y="52251"/>
                        <a:pt x="49478" y="52340"/>
                        <a:pt x="48523" y="52390"/>
                      </a:cubicBezTo>
                      <a:cubicBezTo>
                        <a:pt x="48391" y="52397"/>
                        <a:pt x="48289" y="52510"/>
                        <a:pt x="48296" y="52642"/>
                      </a:cubicBezTo>
                      <a:cubicBezTo>
                        <a:pt x="48302" y="52771"/>
                        <a:pt x="48408" y="52870"/>
                        <a:pt x="48534" y="52870"/>
                      </a:cubicBezTo>
                      <a:cubicBezTo>
                        <a:pt x="48539" y="52870"/>
                        <a:pt x="48543" y="52870"/>
                        <a:pt x="48550" y="52868"/>
                      </a:cubicBezTo>
                      <a:cubicBezTo>
                        <a:pt x="49517" y="52816"/>
                        <a:pt x="50494" y="52729"/>
                        <a:pt x="51458" y="52607"/>
                      </a:cubicBezTo>
                      <a:cubicBezTo>
                        <a:pt x="51589" y="52590"/>
                        <a:pt x="51682" y="52471"/>
                        <a:pt x="51665" y="52340"/>
                      </a:cubicBezTo>
                      <a:cubicBezTo>
                        <a:pt x="51650" y="52218"/>
                        <a:pt x="51551" y="52130"/>
                        <a:pt x="51429" y="52130"/>
                      </a:cubicBezTo>
                      <a:close/>
                      <a:moveTo>
                        <a:pt x="42755" y="52284"/>
                      </a:moveTo>
                      <a:cubicBezTo>
                        <a:pt x="42622" y="52284"/>
                        <a:pt x="42509" y="52371"/>
                        <a:pt x="42496" y="52502"/>
                      </a:cubicBezTo>
                      <a:cubicBezTo>
                        <a:pt x="42485" y="52633"/>
                        <a:pt x="42582" y="52751"/>
                        <a:pt x="42713" y="52763"/>
                      </a:cubicBezTo>
                      <a:cubicBezTo>
                        <a:pt x="43676" y="52852"/>
                        <a:pt x="44656" y="52905"/>
                        <a:pt x="45628" y="52922"/>
                      </a:cubicBezTo>
                      <a:lnTo>
                        <a:pt x="45632" y="52922"/>
                      </a:lnTo>
                      <a:cubicBezTo>
                        <a:pt x="45763" y="52922"/>
                        <a:pt x="45869" y="52818"/>
                        <a:pt x="45873" y="52686"/>
                      </a:cubicBezTo>
                      <a:cubicBezTo>
                        <a:pt x="45874" y="52554"/>
                        <a:pt x="45769" y="52446"/>
                        <a:pt x="45637" y="52442"/>
                      </a:cubicBezTo>
                      <a:cubicBezTo>
                        <a:pt x="44678" y="52425"/>
                        <a:pt x="43710" y="52372"/>
                        <a:pt x="42757" y="52284"/>
                      </a:cubicBezTo>
                      <a:cubicBezTo>
                        <a:pt x="42756" y="52284"/>
                        <a:pt x="42755" y="52284"/>
                        <a:pt x="42755" y="5228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00" name="Google Shape;700;p14"/>
              <p:cNvGrpSpPr/>
              <p:nvPr/>
            </p:nvGrpSpPr>
            <p:grpSpPr>
              <a:xfrm rot="10184354">
                <a:off x="5399962" y="340275"/>
                <a:ext cx="497481" cy="369503"/>
                <a:chOff x="2671050" y="1121400"/>
                <a:chExt cx="415450" cy="308575"/>
              </a:xfrm>
            </p:grpSpPr>
            <p:sp>
              <p:nvSpPr>
                <p:cNvPr id="701" name="Google Shape;701;p14"/>
                <p:cNvSpPr/>
                <p:nvPr/>
              </p:nvSpPr>
              <p:spPr>
                <a:xfrm>
                  <a:off x="2683900" y="1128900"/>
                  <a:ext cx="387050" cy="2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82" h="11537" extrusionOk="0">
                      <a:moveTo>
                        <a:pt x="0" y="0"/>
                      </a:moveTo>
                      <a:lnTo>
                        <a:pt x="2963" y="4059"/>
                      </a:lnTo>
                      <a:lnTo>
                        <a:pt x="2563" y="11536"/>
                      </a:lnTo>
                      <a:lnTo>
                        <a:pt x="15481" y="17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2" name="Google Shape;702;p14"/>
                <p:cNvSpPr/>
                <p:nvPr/>
              </p:nvSpPr>
              <p:spPr>
                <a:xfrm>
                  <a:off x="2671050" y="1121400"/>
                  <a:ext cx="415450" cy="30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18" h="12343" extrusionOk="0">
                      <a:moveTo>
                        <a:pt x="1028" y="598"/>
                      </a:moveTo>
                      <a:lnTo>
                        <a:pt x="15373" y="2173"/>
                      </a:lnTo>
                      <a:lnTo>
                        <a:pt x="3344" y="11333"/>
                      </a:lnTo>
                      <a:lnTo>
                        <a:pt x="3344" y="11333"/>
                      </a:lnTo>
                      <a:lnTo>
                        <a:pt x="3720" y="4286"/>
                      </a:lnTo>
                      <a:lnTo>
                        <a:pt x="1028" y="598"/>
                      </a:lnTo>
                      <a:close/>
                      <a:moveTo>
                        <a:pt x="0" y="1"/>
                      </a:moveTo>
                      <a:lnTo>
                        <a:pt x="3232" y="4430"/>
                      </a:lnTo>
                      <a:lnTo>
                        <a:pt x="2811" y="12342"/>
                      </a:lnTo>
                      <a:lnTo>
                        <a:pt x="2811" y="12342"/>
                      </a:lnTo>
                      <a:lnTo>
                        <a:pt x="16618" y="182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03" name="Google Shape;703;p14"/>
              <p:cNvGrpSpPr/>
              <p:nvPr/>
            </p:nvGrpSpPr>
            <p:grpSpPr>
              <a:xfrm rot="10184354">
                <a:off x="5420431" y="459955"/>
                <a:ext cx="536129" cy="184767"/>
                <a:chOff x="2626275" y="1170175"/>
                <a:chExt cx="447725" cy="154300"/>
              </a:xfrm>
            </p:grpSpPr>
            <p:sp>
              <p:nvSpPr>
                <p:cNvPr id="704" name="Google Shape;704;p14"/>
                <p:cNvSpPr/>
                <p:nvPr/>
              </p:nvSpPr>
              <p:spPr>
                <a:xfrm>
                  <a:off x="2643125" y="1183625"/>
                  <a:ext cx="389175" cy="134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7" h="5363" extrusionOk="0">
                      <a:moveTo>
                        <a:pt x="15567" y="1"/>
                      </a:moveTo>
                      <a:lnTo>
                        <a:pt x="0" y="2725"/>
                      </a:lnTo>
                      <a:lnTo>
                        <a:pt x="4408" y="5362"/>
                      </a:lnTo>
                      <a:lnTo>
                        <a:pt x="1556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5" name="Google Shape;705;p14"/>
                <p:cNvSpPr/>
                <p:nvPr/>
              </p:nvSpPr>
              <p:spPr>
                <a:xfrm>
                  <a:off x="2626275" y="1170175"/>
                  <a:ext cx="447725" cy="15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9" h="6172" extrusionOk="0">
                      <a:moveTo>
                        <a:pt x="14573" y="1073"/>
                      </a:moveTo>
                      <a:lnTo>
                        <a:pt x="5093" y="5628"/>
                      </a:lnTo>
                      <a:lnTo>
                        <a:pt x="1351" y="3390"/>
                      </a:lnTo>
                      <a:lnTo>
                        <a:pt x="14573" y="1073"/>
                      </a:lnTo>
                      <a:close/>
                      <a:moveTo>
                        <a:pt x="17908" y="0"/>
                      </a:moveTo>
                      <a:lnTo>
                        <a:pt x="0" y="3138"/>
                      </a:lnTo>
                      <a:lnTo>
                        <a:pt x="5069" y="6171"/>
                      </a:lnTo>
                      <a:lnTo>
                        <a:pt x="1790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887671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6"/>
        </a:solidFill>
        <a:effectLst/>
      </p:bgPr>
    </p:bg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1" name="Google Shape;851;p18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852" name="Google Shape;852;p18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853" name="Google Shape;853;p18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4" name="Google Shape;854;p18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5" name="Google Shape;855;p18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6" name="Google Shape;856;p18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7" name="Google Shape;857;p18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8" name="Google Shape;858;p18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9" name="Google Shape;859;p18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0" name="Google Shape;860;p18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1" name="Google Shape;861;p18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2" name="Google Shape;862;p18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3" name="Google Shape;863;p18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4" name="Google Shape;864;p18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65" name="Google Shape;865;p18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866" name="Google Shape;866;p18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7" name="Google Shape;867;p18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8" name="Google Shape;868;p18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9" name="Google Shape;869;p18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0" name="Google Shape;870;p18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1" name="Google Shape;871;p18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2" name="Google Shape;872;p18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3" name="Google Shape;873;p18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4" name="Google Shape;874;p18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5" name="Google Shape;875;p18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6" name="Google Shape;876;p18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7" name="Google Shape;877;p18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8" name="Google Shape;878;p18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9" name="Google Shape;879;p18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0" name="Google Shape;880;p18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1" name="Google Shape;881;p18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2" name="Google Shape;882;p18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3" name="Google Shape;883;p18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4" name="Google Shape;884;p18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5" name="Google Shape;885;p18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58BB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86" name="Google Shape;886;p18"/>
          <p:cNvGrpSpPr/>
          <p:nvPr/>
        </p:nvGrpSpPr>
        <p:grpSpPr>
          <a:xfrm>
            <a:off x="556623" y="470786"/>
            <a:ext cx="10750935" cy="5916441"/>
            <a:chOff x="417467" y="353089"/>
            <a:chExt cx="8063201" cy="4437331"/>
          </a:xfrm>
        </p:grpSpPr>
        <p:grpSp>
          <p:nvGrpSpPr>
            <p:cNvPr id="887" name="Google Shape;887;p18"/>
            <p:cNvGrpSpPr/>
            <p:nvPr/>
          </p:nvGrpSpPr>
          <p:grpSpPr>
            <a:xfrm>
              <a:off x="3149979" y="688064"/>
              <a:ext cx="2590231" cy="1844852"/>
              <a:chOff x="1571825" y="829525"/>
              <a:chExt cx="2086036" cy="1353225"/>
            </a:xfrm>
          </p:grpSpPr>
          <p:sp>
            <p:nvSpPr>
              <p:cNvPr id="888" name="Google Shape;888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0" name="Google Shape;890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1" name="Google Shape;891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2" name="Google Shape;892;p18"/>
            <p:cNvGrpSpPr/>
            <p:nvPr/>
          </p:nvGrpSpPr>
          <p:grpSpPr>
            <a:xfrm rot="221644">
              <a:off x="5833764" y="434616"/>
              <a:ext cx="2590189" cy="1844892"/>
              <a:chOff x="1571825" y="829525"/>
              <a:chExt cx="2086036" cy="1353225"/>
            </a:xfrm>
          </p:grpSpPr>
          <p:sp>
            <p:nvSpPr>
              <p:cNvPr id="893" name="Google Shape;893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4" name="Google Shape;894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5" name="Google Shape;895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6" name="Google Shape;896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7" name="Google Shape;897;p18"/>
            <p:cNvGrpSpPr/>
            <p:nvPr/>
          </p:nvGrpSpPr>
          <p:grpSpPr>
            <a:xfrm>
              <a:off x="466267" y="2636914"/>
              <a:ext cx="2590231" cy="1844852"/>
              <a:chOff x="1571825" y="829525"/>
              <a:chExt cx="2086036" cy="1353225"/>
            </a:xfrm>
          </p:grpSpPr>
          <p:sp>
            <p:nvSpPr>
              <p:cNvPr id="898" name="Google Shape;898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0" name="Google Shape;900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2" name="Google Shape;902;p18"/>
            <p:cNvGrpSpPr/>
            <p:nvPr/>
          </p:nvGrpSpPr>
          <p:grpSpPr>
            <a:xfrm rot="-307179">
              <a:off x="3149950" y="2833626"/>
              <a:ext cx="2590134" cy="1844909"/>
              <a:chOff x="1571825" y="829525"/>
              <a:chExt cx="2086036" cy="1353225"/>
            </a:xfrm>
          </p:grpSpPr>
          <p:sp>
            <p:nvSpPr>
              <p:cNvPr id="903" name="Google Shape;903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7" name="Google Shape;907;p18"/>
            <p:cNvGrpSpPr/>
            <p:nvPr/>
          </p:nvGrpSpPr>
          <p:grpSpPr>
            <a:xfrm>
              <a:off x="5833779" y="2636914"/>
              <a:ext cx="2590231" cy="1844852"/>
              <a:chOff x="1571825" y="829525"/>
              <a:chExt cx="2086036" cy="1353225"/>
            </a:xfrm>
          </p:grpSpPr>
          <p:sp>
            <p:nvSpPr>
              <p:cNvPr id="908" name="Google Shape;908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9" name="Google Shape;909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0" name="Google Shape;910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Google Shape;911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12" name="Google Shape;912;p18"/>
            <p:cNvGrpSpPr/>
            <p:nvPr/>
          </p:nvGrpSpPr>
          <p:grpSpPr>
            <a:xfrm rot="-188916">
              <a:off x="466191" y="434624"/>
              <a:ext cx="2590178" cy="1844796"/>
              <a:chOff x="1571825" y="829525"/>
              <a:chExt cx="2086036" cy="1353225"/>
            </a:xfrm>
          </p:grpSpPr>
          <p:sp>
            <p:nvSpPr>
              <p:cNvPr id="913" name="Google Shape;913;p18"/>
              <p:cNvSpPr/>
              <p:nvPr/>
            </p:nvSpPr>
            <p:spPr>
              <a:xfrm>
                <a:off x="1571825" y="829525"/>
                <a:ext cx="2086000" cy="1353225"/>
              </a:xfrm>
              <a:custGeom>
                <a:avLst/>
                <a:gdLst/>
                <a:ahLst/>
                <a:cxnLst/>
                <a:rect l="l" t="t" r="r" b="b"/>
                <a:pathLst>
                  <a:path w="83440" h="54129" extrusionOk="0">
                    <a:moveTo>
                      <a:pt x="1" y="0"/>
                    </a:moveTo>
                    <a:lnTo>
                      <a:pt x="1" y="4837"/>
                    </a:lnTo>
                    <a:lnTo>
                      <a:pt x="2223" y="4837"/>
                    </a:lnTo>
                    <a:cubicBezTo>
                      <a:pt x="2644" y="4289"/>
                      <a:pt x="3229" y="3948"/>
                      <a:pt x="3876" y="3948"/>
                    </a:cubicBezTo>
                    <a:cubicBezTo>
                      <a:pt x="5159" y="3948"/>
                      <a:pt x="6199" y="5284"/>
                      <a:pt x="6199" y="6931"/>
                    </a:cubicBezTo>
                    <a:cubicBezTo>
                      <a:pt x="6199" y="8579"/>
                      <a:pt x="5158" y="9916"/>
                      <a:pt x="3876" y="9916"/>
                    </a:cubicBezTo>
                    <a:cubicBezTo>
                      <a:pt x="3229" y="9916"/>
                      <a:pt x="2644" y="9574"/>
                      <a:pt x="2223" y="9027"/>
                    </a:cubicBezTo>
                    <a:lnTo>
                      <a:pt x="1" y="9027"/>
                    </a:lnTo>
                    <a:lnTo>
                      <a:pt x="1" y="9189"/>
                    </a:lnTo>
                    <a:lnTo>
                      <a:pt x="1" y="14937"/>
                    </a:lnTo>
                    <a:lnTo>
                      <a:pt x="2223" y="15188"/>
                    </a:lnTo>
                    <a:cubicBezTo>
                      <a:pt x="2644" y="14640"/>
                      <a:pt x="3229" y="14300"/>
                      <a:pt x="3876" y="14300"/>
                    </a:cubicBezTo>
                    <a:cubicBezTo>
                      <a:pt x="5159" y="14300"/>
                      <a:pt x="6199" y="15636"/>
                      <a:pt x="6199" y="17283"/>
                    </a:cubicBezTo>
                    <a:cubicBezTo>
                      <a:pt x="6199" y="18931"/>
                      <a:pt x="5158" y="20267"/>
                      <a:pt x="3876" y="20267"/>
                    </a:cubicBezTo>
                    <a:cubicBezTo>
                      <a:pt x="3229" y="20267"/>
                      <a:pt x="2644" y="19926"/>
                      <a:pt x="2223" y="19379"/>
                    </a:cubicBezTo>
                    <a:lnTo>
                      <a:pt x="1" y="19379"/>
                    </a:lnTo>
                    <a:lnTo>
                      <a:pt x="1" y="19551"/>
                    </a:lnTo>
                    <a:lnTo>
                      <a:pt x="1" y="25538"/>
                    </a:lnTo>
                    <a:lnTo>
                      <a:pt x="2223" y="25538"/>
                    </a:lnTo>
                    <a:cubicBezTo>
                      <a:pt x="2644" y="24990"/>
                      <a:pt x="3229" y="24649"/>
                      <a:pt x="3876" y="24649"/>
                    </a:cubicBezTo>
                    <a:cubicBezTo>
                      <a:pt x="5159" y="24649"/>
                      <a:pt x="6199" y="25986"/>
                      <a:pt x="6199" y="27634"/>
                    </a:cubicBezTo>
                    <a:cubicBezTo>
                      <a:pt x="6199" y="29282"/>
                      <a:pt x="5158" y="30617"/>
                      <a:pt x="3876" y="30617"/>
                    </a:cubicBezTo>
                    <a:cubicBezTo>
                      <a:pt x="3229" y="30617"/>
                      <a:pt x="2644" y="30277"/>
                      <a:pt x="2223" y="29729"/>
                    </a:cubicBezTo>
                    <a:lnTo>
                      <a:pt x="1" y="29729"/>
                    </a:lnTo>
                    <a:lnTo>
                      <a:pt x="1" y="29913"/>
                    </a:lnTo>
                    <a:lnTo>
                      <a:pt x="1" y="35889"/>
                    </a:lnTo>
                    <a:lnTo>
                      <a:pt x="2223" y="35889"/>
                    </a:lnTo>
                    <a:cubicBezTo>
                      <a:pt x="2644" y="35341"/>
                      <a:pt x="3229" y="35000"/>
                      <a:pt x="3876" y="35000"/>
                    </a:cubicBezTo>
                    <a:cubicBezTo>
                      <a:pt x="5159" y="35000"/>
                      <a:pt x="6199" y="36336"/>
                      <a:pt x="6199" y="37983"/>
                    </a:cubicBezTo>
                    <a:cubicBezTo>
                      <a:pt x="6199" y="39631"/>
                      <a:pt x="5158" y="40967"/>
                      <a:pt x="3876" y="40967"/>
                    </a:cubicBezTo>
                    <a:cubicBezTo>
                      <a:pt x="3229" y="40967"/>
                      <a:pt x="2644" y="40626"/>
                      <a:pt x="2223" y="40079"/>
                    </a:cubicBezTo>
                    <a:lnTo>
                      <a:pt x="1" y="40079"/>
                    </a:lnTo>
                    <a:lnTo>
                      <a:pt x="1" y="40274"/>
                    </a:lnTo>
                    <a:lnTo>
                      <a:pt x="1" y="46238"/>
                    </a:lnTo>
                    <a:lnTo>
                      <a:pt x="2223" y="46238"/>
                    </a:lnTo>
                    <a:cubicBezTo>
                      <a:pt x="2644" y="45690"/>
                      <a:pt x="3229" y="45350"/>
                      <a:pt x="3876" y="45350"/>
                    </a:cubicBezTo>
                    <a:cubicBezTo>
                      <a:pt x="5159" y="45350"/>
                      <a:pt x="6199" y="46686"/>
                      <a:pt x="6199" y="48334"/>
                    </a:cubicBezTo>
                    <a:cubicBezTo>
                      <a:pt x="6199" y="49982"/>
                      <a:pt x="5158" y="51318"/>
                      <a:pt x="3876" y="51318"/>
                    </a:cubicBezTo>
                    <a:cubicBezTo>
                      <a:pt x="3229" y="51318"/>
                      <a:pt x="2644" y="50977"/>
                      <a:pt x="2223" y="50429"/>
                    </a:cubicBezTo>
                    <a:lnTo>
                      <a:pt x="1" y="50429"/>
                    </a:lnTo>
                    <a:lnTo>
                      <a:pt x="1" y="50635"/>
                    </a:lnTo>
                    <a:lnTo>
                      <a:pt x="1" y="54128"/>
                    </a:lnTo>
                    <a:lnTo>
                      <a:pt x="78625" y="54128"/>
                    </a:lnTo>
                    <a:cubicBezTo>
                      <a:pt x="81285" y="54128"/>
                      <a:pt x="83440" y="51972"/>
                      <a:pt x="83440" y="49313"/>
                    </a:cubicBezTo>
                    <a:lnTo>
                      <a:pt x="83440" y="4816"/>
                    </a:lnTo>
                    <a:cubicBezTo>
                      <a:pt x="83439" y="2156"/>
                      <a:pt x="81284" y="0"/>
                      <a:pt x="786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dist="76200" dir="2220000" algn="bl" rotWithShape="0">
                  <a:schemeClr val="dk2">
                    <a:alpha val="12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18"/>
              <p:cNvSpPr/>
              <p:nvPr/>
            </p:nvSpPr>
            <p:spPr>
              <a:xfrm>
                <a:off x="1830366" y="1290036"/>
                <a:ext cx="182749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4" extrusionOk="0">
                    <a:moveTo>
                      <a:pt x="1" y="0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0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18"/>
              <p:cNvSpPr/>
              <p:nvPr/>
            </p:nvSpPr>
            <p:spPr>
              <a:xfrm>
                <a:off x="1830366" y="1636336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18"/>
              <p:cNvSpPr/>
              <p:nvPr/>
            </p:nvSpPr>
            <p:spPr>
              <a:xfrm>
                <a:off x="1830366" y="1982664"/>
                <a:ext cx="1827495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6394" h="475" extrusionOk="0">
                    <a:moveTo>
                      <a:pt x="1" y="1"/>
                    </a:moveTo>
                    <a:lnTo>
                      <a:pt x="1" y="474"/>
                    </a:lnTo>
                    <a:lnTo>
                      <a:pt x="66393" y="474"/>
                    </a:lnTo>
                    <a:lnTo>
                      <a:pt x="66393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17" name="Google Shape;917;p18"/>
          <p:cNvSpPr txBox="1">
            <a:spLocks noGrp="1"/>
          </p:cNvSpPr>
          <p:nvPr>
            <p:ph type="title"/>
          </p:nvPr>
        </p:nvSpPr>
        <p:spPr>
          <a:xfrm>
            <a:off x="960000" y="14574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18" name="Google Shape;918;p18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806884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9" name="Google Shape;919;p18"/>
          <p:cNvSpPr txBox="1">
            <a:spLocks noGrp="1"/>
          </p:cNvSpPr>
          <p:nvPr>
            <p:ph type="subTitle" idx="1"/>
          </p:nvPr>
        </p:nvSpPr>
        <p:spPr>
          <a:xfrm>
            <a:off x="960000" y="2067551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0" name="Google Shape;920;p18"/>
          <p:cNvSpPr txBox="1">
            <a:spLocks noGrp="1"/>
          </p:cNvSpPr>
          <p:nvPr>
            <p:ph type="title" idx="3"/>
          </p:nvPr>
        </p:nvSpPr>
        <p:spPr>
          <a:xfrm>
            <a:off x="4538400" y="17955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21" name="Google Shape;921;p18"/>
          <p:cNvSpPr txBox="1">
            <a:spLocks noGrp="1"/>
          </p:cNvSpPr>
          <p:nvPr>
            <p:ph type="title" idx="4" hasCustomPrompt="1"/>
          </p:nvPr>
        </p:nvSpPr>
        <p:spPr>
          <a:xfrm>
            <a:off x="4538400" y="1144917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2" name="Google Shape;922;p18"/>
          <p:cNvSpPr txBox="1">
            <a:spLocks noGrp="1"/>
          </p:cNvSpPr>
          <p:nvPr>
            <p:ph type="subTitle" idx="5"/>
          </p:nvPr>
        </p:nvSpPr>
        <p:spPr>
          <a:xfrm>
            <a:off x="4538400" y="2405584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18"/>
          <p:cNvSpPr txBox="1">
            <a:spLocks noGrp="1"/>
          </p:cNvSpPr>
          <p:nvPr>
            <p:ph type="title" idx="6"/>
          </p:nvPr>
        </p:nvSpPr>
        <p:spPr>
          <a:xfrm>
            <a:off x="8116800" y="14574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24" name="Google Shape;924;p18"/>
          <p:cNvSpPr txBox="1">
            <a:spLocks noGrp="1"/>
          </p:cNvSpPr>
          <p:nvPr>
            <p:ph type="title" idx="7" hasCustomPrompt="1"/>
          </p:nvPr>
        </p:nvSpPr>
        <p:spPr>
          <a:xfrm>
            <a:off x="8116800" y="806884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5" name="Google Shape;925;p18"/>
          <p:cNvSpPr txBox="1">
            <a:spLocks noGrp="1"/>
          </p:cNvSpPr>
          <p:nvPr>
            <p:ph type="subTitle" idx="8"/>
          </p:nvPr>
        </p:nvSpPr>
        <p:spPr>
          <a:xfrm>
            <a:off x="8116800" y="2067551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18"/>
          <p:cNvSpPr txBox="1">
            <a:spLocks noGrp="1"/>
          </p:cNvSpPr>
          <p:nvPr>
            <p:ph type="title" idx="9"/>
          </p:nvPr>
        </p:nvSpPr>
        <p:spPr>
          <a:xfrm>
            <a:off x="960000" y="43939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27" name="Google Shape;927;p18"/>
          <p:cNvSpPr txBox="1">
            <a:spLocks noGrp="1"/>
          </p:cNvSpPr>
          <p:nvPr>
            <p:ph type="title" idx="13" hasCustomPrompt="1"/>
          </p:nvPr>
        </p:nvSpPr>
        <p:spPr>
          <a:xfrm>
            <a:off x="960000" y="3743384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8" name="Google Shape;928;p18"/>
          <p:cNvSpPr txBox="1">
            <a:spLocks noGrp="1"/>
          </p:cNvSpPr>
          <p:nvPr>
            <p:ph type="subTitle" idx="14"/>
          </p:nvPr>
        </p:nvSpPr>
        <p:spPr>
          <a:xfrm>
            <a:off x="960000" y="5004051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9" name="Google Shape;929;p18"/>
          <p:cNvSpPr txBox="1">
            <a:spLocks noGrp="1"/>
          </p:cNvSpPr>
          <p:nvPr>
            <p:ph type="title" idx="15"/>
          </p:nvPr>
        </p:nvSpPr>
        <p:spPr>
          <a:xfrm>
            <a:off x="4538400" y="4656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30" name="Google Shape;930;p18"/>
          <p:cNvSpPr txBox="1">
            <a:spLocks noGrp="1"/>
          </p:cNvSpPr>
          <p:nvPr>
            <p:ph type="title" idx="16" hasCustomPrompt="1"/>
          </p:nvPr>
        </p:nvSpPr>
        <p:spPr>
          <a:xfrm>
            <a:off x="4538400" y="4005551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1" name="Google Shape;931;p18"/>
          <p:cNvSpPr txBox="1">
            <a:spLocks noGrp="1"/>
          </p:cNvSpPr>
          <p:nvPr>
            <p:ph type="subTitle" idx="17"/>
          </p:nvPr>
        </p:nvSpPr>
        <p:spPr>
          <a:xfrm>
            <a:off x="4538400" y="5266217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2" name="Google Shape;932;p18"/>
          <p:cNvSpPr txBox="1">
            <a:spLocks noGrp="1"/>
          </p:cNvSpPr>
          <p:nvPr>
            <p:ph type="title" idx="18"/>
          </p:nvPr>
        </p:nvSpPr>
        <p:spPr>
          <a:xfrm>
            <a:off x="8116800" y="4393984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33" name="Google Shape;933;p18"/>
          <p:cNvSpPr txBox="1">
            <a:spLocks noGrp="1"/>
          </p:cNvSpPr>
          <p:nvPr>
            <p:ph type="title" idx="19" hasCustomPrompt="1"/>
          </p:nvPr>
        </p:nvSpPr>
        <p:spPr>
          <a:xfrm>
            <a:off x="8116800" y="3743384"/>
            <a:ext cx="1700400" cy="79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4" name="Google Shape;934;p18"/>
          <p:cNvSpPr txBox="1">
            <a:spLocks noGrp="1"/>
          </p:cNvSpPr>
          <p:nvPr>
            <p:ph type="subTitle" idx="20"/>
          </p:nvPr>
        </p:nvSpPr>
        <p:spPr>
          <a:xfrm>
            <a:off x="8116800" y="5004051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87747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" name="Google Shape;1116;p23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1117" name="Google Shape;1117;p23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1118" name="Google Shape;1118;p23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9" name="Google Shape;1119;p23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0" name="Google Shape;1120;p23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1" name="Google Shape;1121;p23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2" name="Google Shape;1122;p23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3" name="Google Shape;1123;p23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4" name="Google Shape;1124;p23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5" name="Google Shape;1125;p23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6" name="Google Shape;1126;p23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7" name="Google Shape;1127;p23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8" name="Google Shape;1128;p23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9" name="Google Shape;1129;p23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130" name="Google Shape;1130;p23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1131" name="Google Shape;1131;p23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2" name="Google Shape;1132;p23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3" name="Google Shape;1133;p23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4" name="Google Shape;1134;p23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5" name="Google Shape;1135;p23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6" name="Google Shape;1136;p23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7" name="Google Shape;1137;p23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8" name="Google Shape;1138;p23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9" name="Google Shape;1139;p23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0" name="Google Shape;1140;p23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1" name="Google Shape;1141;p23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2" name="Google Shape;1142;p23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3" name="Google Shape;1143;p23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4" name="Google Shape;1144;p23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5" name="Google Shape;1145;p23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6" name="Google Shape;1146;p23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7" name="Google Shape;1147;p23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8" name="Google Shape;1148;p23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9" name="Google Shape;1149;p23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0" name="Google Shape;1150;p23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151" name="Google Shape;1151;p23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2" name="Google Shape;1152;p23"/>
          <p:cNvSpPr txBox="1">
            <a:spLocks noGrp="1"/>
          </p:cNvSpPr>
          <p:nvPr>
            <p:ph type="title" idx="2"/>
          </p:nvPr>
        </p:nvSpPr>
        <p:spPr>
          <a:xfrm>
            <a:off x="960000" y="5070161"/>
            <a:ext cx="3115200" cy="4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53" name="Google Shape;1153;p23"/>
          <p:cNvSpPr txBox="1">
            <a:spLocks noGrp="1"/>
          </p:cNvSpPr>
          <p:nvPr>
            <p:ph type="subTitle" idx="1"/>
          </p:nvPr>
        </p:nvSpPr>
        <p:spPr>
          <a:xfrm>
            <a:off x="960000" y="5491584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4" name="Google Shape;1154;p23"/>
          <p:cNvSpPr txBox="1">
            <a:spLocks noGrp="1"/>
          </p:cNvSpPr>
          <p:nvPr>
            <p:ph type="title" idx="3"/>
          </p:nvPr>
        </p:nvSpPr>
        <p:spPr>
          <a:xfrm>
            <a:off x="4538400" y="5070161"/>
            <a:ext cx="3115200" cy="4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55" name="Google Shape;1155;p23"/>
          <p:cNvSpPr txBox="1">
            <a:spLocks noGrp="1"/>
          </p:cNvSpPr>
          <p:nvPr>
            <p:ph type="subTitle" idx="4"/>
          </p:nvPr>
        </p:nvSpPr>
        <p:spPr>
          <a:xfrm>
            <a:off x="4538400" y="5491584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6" name="Google Shape;1156;p23"/>
          <p:cNvSpPr txBox="1">
            <a:spLocks noGrp="1"/>
          </p:cNvSpPr>
          <p:nvPr>
            <p:ph type="title" idx="5"/>
          </p:nvPr>
        </p:nvSpPr>
        <p:spPr>
          <a:xfrm>
            <a:off x="8116800" y="5070161"/>
            <a:ext cx="3115200" cy="4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57" name="Google Shape;1157;p23"/>
          <p:cNvSpPr txBox="1">
            <a:spLocks noGrp="1"/>
          </p:cNvSpPr>
          <p:nvPr>
            <p:ph type="subTitle" idx="6"/>
          </p:nvPr>
        </p:nvSpPr>
        <p:spPr>
          <a:xfrm>
            <a:off x="8116800" y="5491584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58" name="Google Shape;1158;p23"/>
          <p:cNvGrpSpPr/>
          <p:nvPr/>
        </p:nvGrpSpPr>
        <p:grpSpPr>
          <a:xfrm>
            <a:off x="261026" y="161509"/>
            <a:ext cx="10715447" cy="6399987"/>
            <a:chOff x="195769" y="121132"/>
            <a:chExt cx="8036585" cy="4799990"/>
          </a:xfrm>
        </p:grpSpPr>
        <p:grpSp>
          <p:nvGrpSpPr>
            <p:cNvPr id="1159" name="Google Shape;1159;p23"/>
            <p:cNvGrpSpPr/>
            <p:nvPr/>
          </p:nvGrpSpPr>
          <p:grpSpPr>
            <a:xfrm flipH="1">
              <a:off x="6878760" y="737157"/>
              <a:ext cx="588525" cy="445244"/>
              <a:chOff x="6740800" y="921725"/>
              <a:chExt cx="886600" cy="670750"/>
            </a:xfrm>
          </p:grpSpPr>
          <p:sp>
            <p:nvSpPr>
              <p:cNvPr id="1160" name="Google Shape;1160;p23"/>
              <p:cNvSpPr/>
              <p:nvPr/>
            </p:nvSpPr>
            <p:spPr>
              <a:xfrm>
                <a:off x="6740800" y="944925"/>
                <a:ext cx="761350" cy="647550"/>
              </a:xfrm>
              <a:custGeom>
                <a:avLst/>
                <a:gdLst/>
                <a:ahLst/>
                <a:cxnLst/>
                <a:rect l="l" t="t" r="r" b="b"/>
                <a:pathLst>
                  <a:path w="30454" h="25902" extrusionOk="0">
                    <a:moveTo>
                      <a:pt x="15971" y="0"/>
                    </a:moveTo>
                    <a:cubicBezTo>
                      <a:pt x="13771" y="0"/>
                      <a:pt x="12625" y="880"/>
                      <a:pt x="12013" y="2434"/>
                    </a:cubicBezTo>
                    <a:cubicBezTo>
                      <a:pt x="11181" y="4539"/>
                      <a:pt x="16548" y="5244"/>
                      <a:pt x="14295" y="7633"/>
                    </a:cubicBezTo>
                    <a:cubicBezTo>
                      <a:pt x="13981" y="7966"/>
                      <a:pt x="13454" y="8075"/>
                      <a:pt x="12795" y="8075"/>
                    </a:cubicBezTo>
                    <a:cubicBezTo>
                      <a:pt x="11553" y="8075"/>
                      <a:pt x="9843" y="7689"/>
                      <a:pt x="8204" y="7689"/>
                    </a:cubicBezTo>
                    <a:cubicBezTo>
                      <a:pt x="6637" y="7689"/>
                      <a:pt x="5136" y="8042"/>
                      <a:pt x="4173" y="9423"/>
                    </a:cubicBezTo>
                    <a:cubicBezTo>
                      <a:pt x="1748" y="12909"/>
                      <a:pt x="9976" y="13789"/>
                      <a:pt x="9885" y="15387"/>
                    </a:cubicBezTo>
                    <a:cubicBezTo>
                      <a:pt x="9792" y="16985"/>
                      <a:pt x="1" y="20384"/>
                      <a:pt x="4142" y="24543"/>
                    </a:cubicBezTo>
                    <a:cubicBezTo>
                      <a:pt x="4940" y="25346"/>
                      <a:pt x="5701" y="25673"/>
                      <a:pt x="6420" y="25673"/>
                    </a:cubicBezTo>
                    <a:cubicBezTo>
                      <a:pt x="9556" y="25673"/>
                      <a:pt x="11892" y="19461"/>
                      <a:pt x="13079" y="19461"/>
                    </a:cubicBezTo>
                    <a:cubicBezTo>
                      <a:pt x="13175" y="19461"/>
                      <a:pt x="13263" y="19501"/>
                      <a:pt x="13344" y="19589"/>
                    </a:cubicBezTo>
                    <a:cubicBezTo>
                      <a:pt x="14511" y="20859"/>
                      <a:pt x="13958" y="25902"/>
                      <a:pt x="16296" y="25902"/>
                    </a:cubicBezTo>
                    <a:cubicBezTo>
                      <a:pt x="16581" y="25902"/>
                      <a:pt x="16910" y="25827"/>
                      <a:pt x="17290" y="25661"/>
                    </a:cubicBezTo>
                    <a:cubicBezTo>
                      <a:pt x="20780" y="24133"/>
                      <a:pt x="19096" y="14272"/>
                      <a:pt x="21249" y="14113"/>
                    </a:cubicBezTo>
                    <a:cubicBezTo>
                      <a:pt x="21267" y="14112"/>
                      <a:pt x="21284" y="14111"/>
                      <a:pt x="21301" y="14111"/>
                    </a:cubicBezTo>
                    <a:cubicBezTo>
                      <a:pt x="23189" y="14111"/>
                      <a:pt x="21237" y="22055"/>
                      <a:pt x="24531" y="22055"/>
                    </a:cubicBezTo>
                    <a:cubicBezTo>
                      <a:pt x="24831" y="22055"/>
                      <a:pt x="25174" y="21990"/>
                      <a:pt x="25567" y="21846"/>
                    </a:cubicBezTo>
                    <a:cubicBezTo>
                      <a:pt x="28504" y="20776"/>
                      <a:pt x="30453" y="6219"/>
                      <a:pt x="29125" y="4043"/>
                    </a:cubicBezTo>
                    <a:cubicBezTo>
                      <a:pt x="27795" y="1871"/>
                      <a:pt x="18713" y="337"/>
                      <a:pt x="18713" y="337"/>
                    </a:cubicBezTo>
                    <a:cubicBezTo>
                      <a:pt x="17653" y="110"/>
                      <a:pt x="16747" y="0"/>
                      <a:pt x="1597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23"/>
              <p:cNvSpPr/>
              <p:nvPr/>
            </p:nvSpPr>
            <p:spPr>
              <a:xfrm>
                <a:off x="7091275" y="921725"/>
                <a:ext cx="536125" cy="423400"/>
              </a:xfrm>
              <a:custGeom>
                <a:avLst/>
                <a:gdLst/>
                <a:ahLst/>
                <a:cxnLst/>
                <a:rect l="l" t="t" r="r" b="b"/>
                <a:pathLst>
                  <a:path w="21445" h="16936" extrusionOk="0">
                    <a:moveTo>
                      <a:pt x="20916" y="1"/>
                    </a:moveTo>
                    <a:cubicBezTo>
                      <a:pt x="20842" y="1"/>
                      <a:pt x="20765" y="24"/>
                      <a:pt x="20695" y="80"/>
                    </a:cubicBezTo>
                    <a:cubicBezTo>
                      <a:pt x="18399" y="1911"/>
                      <a:pt x="16106" y="3742"/>
                      <a:pt x="13807" y="5576"/>
                    </a:cubicBezTo>
                    <a:cubicBezTo>
                      <a:pt x="10145" y="8497"/>
                      <a:pt x="6478" y="11424"/>
                      <a:pt x="2815" y="14347"/>
                    </a:cubicBezTo>
                    <a:cubicBezTo>
                      <a:pt x="1967" y="15023"/>
                      <a:pt x="1117" y="15700"/>
                      <a:pt x="270" y="16378"/>
                    </a:cubicBezTo>
                    <a:cubicBezTo>
                      <a:pt x="0" y="16594"/>
                      <a:pt x="247" y="16936"/>
                      <a:pt x="529" y="16936"/>
                    </a:cubicBezTo>
                    <a:cubicBezTo>
                      <a:pt x="603" y="16936"/>
                      <a:pt x="680" y="16912"/>
                      <a:pt x="750" y="16856"/>
                    </a:cubicBezTo>
                    <a:cubicBezTo>
                      <a:pt x="3044" y="15023"/>
                      <a:pt x="5340" y="13194"/>
                      <a:pt x="7636" y="11360"/>
                    </a:cubicBezTo>
                    <a:cubicBezTo>
                      <a:pt x="11303" y="8436"/>
                      <a:pt x="14966" y="5512"/>
                      <a:pt x="18628" y="2589"/>
                    </a:cubicBezTo>
                    <a:cubicBezTo>
                      <a:pt x="19476" y="1911"/>
                      <a:pt x="20326" y="1233"/>
                      <a:pt x="21174" y="558"/>
                    </a:cubicBezTo>
                    <a:cubicBezTo>
                      <a:pt x="21445" y="344"/>
                      <a:pt x="21198" y="1"/>
                      <a:pt x="2091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62" name="Google Shape;1162;p23"/>
            <p:cNvGrpSpPr/>
            <p:nvPr/>
          </p:nvGrpSpPr>
          <p:grpSpPr>
            <a:xfrm flipH="1">
              <a:off x="7822209" y="121132"/>
              <a:ext cx="410145" cy="471351"/>
              <a:chOff x="7799625" y="451100"/>
              <a:chExt cx="554175" cy="636875"/>
            </a:xfrm>
          </p:grpSpPr>
          <p:sp>
            <p:nvSpPr>
              <p:cNvPr id="1163" name="Google Shape;1163;p23"/>
              <p:cNvSpPr/>
              <p:nvPr/>
            </p:nvSpPr>
            <p:spPr>
              <a:xfrm>
                <a:off x="7799625" y="569500"/>
                <a:ext cx="554175" cy="518475"/>
              </a:xfrm>
              <a:custGeom>
                <a:avLst/>
                <a:gdLst/>
                <a:ahLst/>
                <a:cxnLst/>
                <a:rect l="l" t="t" r="r" b="b"/>
                <a:pathLst>
                  <a:path w="22167" h="20739" extrusionOk="0">
                    <a:moveTo>
                      <a:pt x="5585" y="0"/>
                    </a:moveTo>
                    <a:cubicBezTo>
                      <a:pt x="4919" y="0"/>
                      <a:pt x="4410" y="67"/>
                      <a:pt x="4137" y="211"/>
                    </a:cubicBezTo>
                    <a:cubicBezTo>
                      <a:pt x="2433" y="1115"/>
                      <a:pt x="851" y="7915"/>
                      <a:pt x="851" y="7915"/>
                    </a:cubicBezTo>
                    <a:cubicBezTo>
                      <a:pt x="1" y="10952"/>
                      <a:pt x="572" y="12357"/>
                      <a:pt x="2124" y="13083"/>
                    </a:cubicBezTo>
                    <a:cubicBezTo>
                      <a:pt x="2255" y="13143"/>
                      <a:pt x="2381" y="13171"/>
                      <a:pt x="2501" y="13171"/>
                    </a:cubicBezTo>
                    <a:cubicBezTo>
                      <a:pt x="3550" y="13171"/>
                      <a:pt x="4263" y="11122"/>
                      <a:pt x="5296" y="11122"/>
                    </a:cubicBezTo>
                    <a:cubicBezTo>
                      <a:pt x="5561" y="11122"/>
                      <a:pt x="5847" y="11257"/>
                      <a:pt x="6165" y="11596"/>
                    </a:cubicBezTo>
                    <a:cubicBezTo>
                      <a:pt x="7278" y="12783"/>
                      <a:pt x="4447" y="17276"/>
                      <a:pt x="7049" y="19336"/>
                    </a:cubicBezTo>
                    <a:cubicBezTo>
                      <a:pt x="7400" y="19614"/>
                      <a:pt x="7722" y="19733"/>
                      <a:pt x="8020" y="19733"/>
                    </a:cubicBezTo>
                    <a:cubicBezTo>
                      <a:pt x="9838" y="19733"/>
                      <a:pt x="10762" y="15290"/>
                      <a:pt x="11781" y="15290"/>
                    </a:cubicBezTo>
                    <a:cubicBezTo>
                      <a:pt x="11795" y="15290"/>
                      <a:pt x="11809" y="15291"/>
                      <a:pt x="11823" y="15292"/>
                    </a:cubicBezTo>
                    <a:cubicBezTo>
                      <a:pt x="12834" y="15414"/>
                      <a:pt x="14482" y="20738"/>
                      <a:pt x="16953" y="20738"/>
                    </a:cubicBezTo>
                    <a:cubicBezTo>
                      <a:pt x="17432" y="20738"/>
                      <a:pt x="17942" y="20538"/>
                      <a:pt x="18484" y="20061"/>
                    </a:cubicBezTo>
                    <a:cubicBezTo>
                      <a:pt x="22167" y="16822"/>
                      <a:pt x="14028" y="13794"/>
                      <a:pt x="15163" y="12869"/>
                    </a:cubicBezTo>
                    <a:cubicBezTo>
                      <a:pt x="16299" y="11947"/>
                      <a:pt x="20929" y="12879"/>
                      <a:pt x="19937" y="10168"/>
                    </a:cubicBezTo>
                    <a:cubicBezTo>
                      <a:pt x="18946" y="7457"/>
                      <a:pt x="11406" y="8275"/>
                      <a:pt x="11387" y="6637"/>
                    </a:cubicBezTo>
                    <a:cubicBezTo>
                      <a:pt x="11367" y="5000"/>
                      <a:pt x="18529" y="7405"/>
                      <a:pt x="17439" y="3731"/>
                    </a:cubicBezTo>
                    <a:cubicBezTo>
                      <a:pt x="16872" y="1822"/>
                      <a:pt x="9077" y="0"/>
                      <a:pt x="55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23"/>
              <p:cNvSpPr/>
              <p:nvPr/>
            </p:nvSpPr>
            <p:spPr>
              <a:xfrm>
                <a:off x="7810125" y="451100"/>
                <a:ext cx="307900" cy="421175"/>
              </a:xfrm>
              <a:custGeom>
                <a:avLst/>
                <a:gdLst/>
                <a:ahLst/>
                <a:cxnLst/>
                <a:rect l="l" t="t" r="r" b="b"/>
                <a:pathLst>
                  <a:path w="12316" h="16847" extrusionOk="0">
                    <a:moveTo>
                      <a:pt x="479" y="1"/>
                    </a:moveTo>
                    <a:cubicBezTo>
                      <a:pt x="237" y="1"/>
                      <a:pt x="0" y="241"/>
                      <a:pt x="177" y="491"/>
                    </a:cubicBezTo>
                    <a:cubicBezTo>
                      <a:pt x="3495" y="5224"/>
                      <a:pt x="6815" y="9951"/>
                      <a:pt x="10140" y="14682"/>
                    </a:cubicBezTo>
                    <a:cubicBezTo>
                      <a:pt x="10612" y="15355"/>
                      <a:pt x="11083" y="16026"/>
                      <a:pt x="11557" y="16697"/>
                    </a:cubicBezTo>
                    <a:cubicBezTo>
                      <a:pt x="11630" y="16802"/>
                      <a:pt x="11734" y="16846"/>
                      <a:pt x="11837" y="16846"/>
                    </a:cubicBezTo>
                    <a:cubicBezTo>
                      <a:pt x="12079" y="16846"/>
                      <a:pt x="12316" y="16605"/>
                      <a:pt x="12139" y="16354"/>
                    </a:cubicBezTo>
                    <a:cubicBezTo>
                      <a:pt x="8819" y="11622"/>
                      <a:pt x="5498" y="6894"/>
                      <a:pt x="2176" y="2161"/>
                    </a:cubicBezTo>
                    <a:cubicBezTo>
                      <a:pt x="1702" y="1491"/>
                      <a:pt x="1233" y="820"/>
                      <a:pt x="759" y="149"/>
                    </a:cubicBezTo>
                    <a:cubicBezTo>
                      <a:pt x="685" y="44"/>
                      <a:pt x="582" y="1"/>
                      <a:pt x="4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65" name="Google Shape;1165;p23"/>
            <p:cNvGrpSpPr/>
            <p:nvPr/>
          </p:nvGrpSpPr>
          <p:grpSpPr>
            <a:xfrm flipH="1">
              <a:off x="6087600" y="842113"/>
              <a:ext cx="328123" cy="491556"/>
              <a:chOff x="8202325" y="1281588"/>
              <a:chExt cx="443350" cy="664175"/>
            </a:xfrm>
          </p:grpSpPr>
          <p:sp>
            <p:nvSpPr>
              <p:cNvPr id="1166" name="Google Shape;1166;p23"/>
              <p:cNvSpPr/>
              <p:nvPr/>
            </p:nvSpPr>
            <p:spPr>
              <a:xfrm>
                <a:off x="8202325" y="1403788"/>
                <a:ext cx="443350" cy="541975"/>
              </a:xfrm>
              <a:custGeom>
                <a:avLst/>
                <a:gdLst/>
                <a:ahLst/>
                <a:cxnLst/>
                <a:rect l="l" t="t" r="r" b="b"/>
                <a:pathLst>
                  <a:path w="17734" h="21679" extrusionOk="0">
                    <a:moveTo>
                      <a:pt x="7008" y="538"/>
                    </a:moveTo>
                    <a:cubicBezTo>
                      <a:pt x="8318" y="538"/>
                      <a:pt x="12935" y="2890"/>
                      <a:pt x="15444" y="5081"/>
                    </a:cubicBezTo>
                    <a:cubicBezTo>
                      <a:pt x="16702" y="6178"/>
                      <a:pt x="16874" y="6758"/>
                      <a:pt x="16865" y="7007"/>
                    </a:cubicBezTo>
                    <a:cubicBezTo>
                      <a:pt x="16849" y="7495"/>
                      <a:pt x="16722" y="7817"/>
                      <a:pt x="16475" y="7989"/>
                    </a:cubicBezTo>
                    <a:cubicBezTo>
                      <a:pt x="16300" y="8113"/>
                      <a:pt x="16062" y="8163"/>
                      <a:pt x="15785" y="8163"/>
                    </a:cubicBezTo>
                    <a:cubicBezTo>
                      <a:pt x="15129" y="8163"/>
                      <a:pt x="14259" y="7881"/>
                      <a:pt x="13517" y="7640"/>
                    </a:cubicBezTo>
                    <a:cubicBezTo>
                      <a:pt x="12795" y="7404"/>
                      <a:pt x="12181" y="7206"/>
                      <a:pt x="11717" y="7206"/>
                    </a:cubicBezTo>
                    <a:cubicBezTo>
                      <a:pt x="11539" y="7206"/>
                      <a:pt x="11383" y="7235"/>
                      <a:pt x="11251" y="7302"/>
                    </a:cubicBezTo>
                    <a:cubicBezTo>
                      <a:pt x="11090" y="7386"/>
                      <a:pt x="10977" y="7524"/>
                      <a:pt x="10920" y="7699"/>
                    </a:cubicBezTo>
                    <a:cubicBezTo>
                      <a:pt x="10653" y="8537"/>
                      <a:pt x="11890" y="9183"/>
                      <a:pt x="13459" y="10004"/>
                    </a:cubicBezTo>
                    <a:cubicBezTo>
                      <a:pt x="15097" y="10858"/>
                      <a:pt x="17135" y="11921"/>
                      <a:pt x="17176" y="13199"/>
                    </a:cubicBezTo>
                    <a:cubicBezTo>
                      <a:pt x="17187" y="13603"/>
                      <a:pt x="17101" y="13875"/>
                      <a:pt x="16915" y="14034"/>
                    </a:cubicBezTo>
                    <a:cubicBezTo>
                      <a:pt x="16737" y="14183"/>
                      <a:pt x="16463" y="14237"/>
                      <a:pt x="16140" y="14237"/>
                    </a:cubicBezTo>
                    <a:cubicBezTo>
                      <a:pt x="15672" y="14237"/>
                      <a:pt x="15101" y="14123"/>
                      <a:pt x="14571" y="14015"/>
                    </a:cubicBezTo>
                    <a:cubicBezTo>
                      <a:pt x="14039" y="13906"/>
                      <a:pt x="13527" y="13803"/>
                      <a:pt x="13098" y="13803"/>
                    </a:cubicBezTo>
                    <a:cubicBezTo>
                      <a:pt x="12888" y="13803"/>
                      <a:pt x="12697" y="13827"/>
                      <a:pt x="12534" y="13888"/>
                    </a:cubicBezTo>
                    <a:cubicBezTo>
                      <a:pt x="12337" y="13966"/>
                      <a:pt x="12253" y="14104"/>
                      <a:pt x="12219" y="14210"/>
                    </a:cubicBezTo>
                    <a:cubicBezTo>
                      <a:pt x="12087" y="14623"/>
                      <a:pt x="12475" y="15208"/>
                      <a:pt x="13064" y="16092"/>
                    </a:cubicBezTo>
                    <a:cubicBezTo>
                      <a:pt x="13805" y="17207"/>
                      <a:pt x="14823" y="18737"/>
                      <a:pt x="14501" y="19820"/>
                    </a:cubicBezTo>
                    <a:cubicBezTo>
                      <a:pt x="14358" y="20291"/>
                      <a:pt x="13971" y="20661"/>
                      <a:pt x="13318" y="20935"/>
                    </a:cubicBezTo>
                    <a:cubicBezTo>
                      <a:pt x="12998" y="21072"/>
                      <a:pt x="12708" y="21140"/>
                      <a:pt x="12445" y="21140"/>
                    </a:cubicBezTo>
                    <a:cubicBezTo>
                      <a:pt x="12223" y="21140"/>
                      <a:pt x="12020" y="21091"/>
                      <a:pt x="11833" y="20994"/>
                    </a:cubicBezTo>
                    <a:cubicBezTo>
                      <a:pt x="10820" y="20470"/>
                      <a:pt x="10399" y="18555"/>
                      <a:pt x="10088" y="17157"/>
                    </a:cubicBezTo>
                    <a:cubicBezTo>
                      <a:pt x="9809" y="15881"/>
                      <a:pt x="9642" y="15210"/>
                      <a:pt x="9227" y="15015"/>
                    </a:cubicBezTo>
                    <a:cubicBezTo>
                      <a:pt x="9143" y="14972"/>
                      <a:pt x="9057" y="14956"/>
                      <a:pt x="8971" y="14956"/>
                    </a:cubicBezTo>
                    <a:cubicBezTo>
                      <a:pt x="8488" y="14956"/>
                      <a:pt x="7935" y="15495"/>
                      <a:pt x="7262" y="16157"/>
                    </a:cubicBezTo>
                    <a:cubicBezTo>
                      <a:pt x="6541" y="16865"/>
                      <a:pt x="5654" y="17737"/>
                      <a:pt x="4952" y="17737"/>
                    </a:cubicBezTo>
                    <a:cubicBezTo>
                      <a:pt x="4924" y="17737"/>
                      <a:pt x="4896" y="17735"/>
                      <a:pt x="4869" y="17732"/>
                    </a:cubicBezTo>
                    <a:cubicBezTo>
                      <a:pt x="4599" y="17703"/>
                      <a:pt x="4361" y="17529"/>
                      <a:pt x="4143" y="17195"/>
                    </a:cubicBezTo>
                    <a:cubicBezTo>
                      <a:pt x="3255" y="15844"/>
                      <a:pt x="4114" y="14290"/>
                      <a:pt x="4873" y="12916"/>
                    </a:cubicBezTo>
                    <a:cubicBezTo>
                      <a:pt x="5419" y="11921"/>
                      <a:pt x="5895" y="11064"/>
                      <a:pt x="5594" y="10412"/>
                    </a:cubicBezTo>
                    <a:cubicBezTo>
                      <a:pt x="5392" y="9974"/>
                      <a:pt x="5131" y="9711"/>
                      <a:pt x="4805" y="9612"/>
                    </a:cubicBezTo>
                    <a:cubicBezTo>
                      <a:pt x="4706" y="9581"/>
                      <a:pt x="4606" y="9568"/>
                      <a:pt x="4506" y="9568"/>
                    </a:cubicBezTo>
                    <a:cubicBezTo>
                      <a:pt x="4051" y="9568"/>
                      <a:pt x="3586" y="9848"/>
                      <a:pt x="3137" y="10119"/>
                    </a:cubicBezTo>
                    <a:cubicBezTo>
                      <a:pt x="2671" y="10398"/>
                      <a:pt x="2319" y="10595"/>
                      <a:pt x="2039" y="10595"/>
                    </a:cubicBezTo>
                    <a:cubicBezTo>
                      <a:pt x="1906" y="10595"/>
                      <a:pt x="1790" y="10551"/>
                      <a:pt x="1684" y="10450"/>
                    </a:cubicBezTo>
                    <a:cubicBezTo>
                      <a:pt x="909" y="9723"/>
                      <a:pt x="354" y="8628"/>
                      <a:pt x="2092" y="6051"/>
                    </a:cubicBezTo>
                    <a:lnTo>
                      <a:pt x="2097" y="6040"/>
                    </a:lnTo>
                    <a:cubicBezTo>
                      <a:pt x="2983" y="4587"/>
                      <a:pt x="5576" y="768"/>
                      <a:pt x="6874" y="548"/>
                    </a:cubicBezTo>
                    <a:cubicBezTo>
                      <a:pt x="6914" y="541"/>
                      <a:pt x="6959" y="538"/>
                      <a:pt x="7008" y="538"/>
                    </a:cubicBezTo>
                    <a:close/>
                    <a:moveTo>
                      <a:pt x="6971" y="1"/>
                    </a:moveTo>
                    <a:cubicBezTo>
                      <a:pt x="6903" y="1"/>
                      <a:pt x="6840" y="6"/>
                      <a:pt x="6784" y="15"/>
                    </a:cubicBezTo>
                    <a:cubicBezTo>
                      <a:pt x="5016" y="312"/>
                      <a:pt x="1992" y="5171"/>
                      <a:pt x="1639" y="5752"/>
                    </a:cubicBezTo>
                    <a:cubicBezTo>
                      <a:pt x="102" y="8036"/>
                      <a:pt x="0" y="9609"/>
                      <a:pt x="1310" y="10845"/>
                    </a:cubicBezTo>
                    <a:cubicBezTo>
                      <a:pt x="1533" y="11054"/>
                      <a:pt x="1774" y="11135"/>
                      <a:pt x="2020" y="11135"/>
                    </a:cubicBezTo>
                    <a:cubicBezTo>
                      <a:pt x="2494" y="11135"/>
                      <a:pt x="2987" y="10837"/>
                      <a:pt x="3413" y="10579"/>
                    </a:cubicBezTo>
                    <a:cubicBezTo>
                      <a:pt x="3802" y="10345"/>
                      <a:pt x="4200" y="10107"/>
                      <a:pt x="4507" y="10107"/>
                    </a:cubicBezTo>
                    <a:cubicBezTo>
                      <a:pt x="4556" y="10107"/>
                      <a:pt x="4602" y="10113"/>
                      <a:pt x="4646" y="10126"/>
                    </a:cubicBezTo>
                    <a:cubicBezTo>
                      <a:pt x="4814" y="10178"/>
                      <a:pt x="4971" y="10348"/>
                      <a:pt x="5100" y="10634"/>
                    </a:cubicBezTo>
                    <a:cubicBezTo>
                      <a:pt x="5288" y="11039"/>
                      <a:pt x="4853" y="11824"/>
                      <a:pt x="4397" y="12651"/>
                    </a:cubicBezTo>
                    <a:cubicBezTo>
                      <a:pt x="3606" y="14081"/>
                      <a:pt x="2625" y="15867"/>
                      <a:pt x="3690" y="17490"/>
                    </a:cubicBezTo>
                    <a:cubicBezTo>
                      <a:pt x="3996" y="17961"/>
                      <a:pt x="4372" y="18224"/>
                      <a:pt x="4807" y="18270"/>
                    </a:cubicBezTo>
                    <a:cubicBezTo>
                      <a:pt x="4854" y="18275"/>
                      <a:pt x="4901" y="18277"/>
                      <a:pt x="4948" y="18277"/>
                    </a:cubicBezTo>
                    <a:cubicBezTo>
                      <a:pt x="5865" y="18277"/>
                      <a:pt x="6808" y="17357"/>
                      <a:pt x="7640" y="16540"/>
                    </a:cubicBezTo>
                    <a:cubicBezTo>
                      <a:pt x="8049" y="16145"/>
                      <a:pt x="8713" y="15494"/>
                      <a:pt x="8954" y="15494"/>
                    </a:cubicBezTo>
                    <a:cubicBezTo>
                      <a:pt x="8970" y="15494"/>
                      <a:pt x="8984" y="15496"/>
                      <a:pt x="8996" y="15502"/>
                    </a:cubicBezTo>
                    <a:cubicBezTo>
                      <a:pt x="9188" y="15593"/>
                      <a:pt x="9402" y="16561"/>
                      <a:pt x="9556" y="17270"/>
                    </a:cubicBezTo>
                    <a:cubicBezTo>
                      <a:pt x="9905" y="18857"/>
                      <a:pt x="10342" y="20833"/>
                      <a:pt x="11582" y="21474"/>
                    </a:cubicBezTo>
                    <a:cubicBezTo>
                      <a:pt x="11849" y="21610"/>
                      <a:pt x="12135" y="21678"/>
                      <a:pt x="12443" y="21678"/>
                    </a:cubicBezTo>
                    <a:cubicBezTo>
                      <a:pt x="12781" y="21678"/>
                      <a:pt x="13144" y="21597"/>
                      <a:pt x="13529" y="21431"/>
                    </a:cubicBezTo>
                    <a:cubicBezTo>
                      <a:pt x="14327" y="21091"/>
                      <a:pt x="14830" y="20602"/>
                      <a:pt x="15016" y="19972"/>
                    </a:cubicBezTo>
                    <a:cubicBezTo>
                      <a:pt x="15412" y="18648"/>
                      <a:pt x="14358" y="17062"/>
                      <a:pt x="13511" y="15790"/>
                    </a:cubicBezTo>
                    <a:cubicBezTo>
                      <a:pt x="13164" y="15269"/>
                      <a:pt x="12690" y="14557"/>
                      <a:pt x="12724" y="14394"/>
                    </a:cubicBezTo>
                    <a:cubicBezTo>
                      <a:pt x="12822" y="14356"/>
                      <a:pt x="12948" y="14341"/>
                      <a:pt x="13093" y="14341"/>
                    </a:cubicBezTo>
                    <a:cubicBezTo>
                      <a:pt x="13466" y="14341"/>
                      <a:pt x="13969" y="14444"/>
                      <a:pt x="14460" y="14544"/>
                    </a:cubicBezTo>
                    <a:cubicBezTo>
                      <a:pt x="15037" y="14660"/>
                      <a:pt x="15624" y="14779"/>
                      <a:pt x="16142" y="14779"/>
                    </a:cubicBezTo>
                    <a:cubicBezTo>
                      <a:pt x="16581" y="14779"/>
                      <a:pt x="16971" y="14694"/>
                      <a:pt x="17262" y="14448"/>
                    </a:cubicBezTo>
                    <a:cubicBezTo>
                      <a:pt x="17584" y="14179"/>
                      <a:pt x="17733" y="13752"/>
                      <a:pt x="17715" y="13184"/>
                    </a:cubicBezTo>
                    <a:cubicBezTo>
                      <a:pt x="17667" y="11593"/>
                      <a:pt x="15566" y="10493"/>
                      <a:pt x="13710" y="9523"/>
                    </a:cubicBezTo>
                    <a:cubicBezTo>
                      <a:pt x="12638" y="8966"/>
                      <a:pt x="11308" y="8272"/>
                      <a:pt x="11435" y="7866"/>
                    </a:cubicBezTo>
                    <a:cubicBezTo>
                      <a:pt x="11448" y="7821"/>
                      <a:pt x="11471" y="7801"/>
                      <a:pt x="11498" y="7787"/>
                    </a:cubicBezTo>
                    <a:cubicBezTo>
                      <a:pt x="11551" y="7760"/>
                      <a:pt x="11624" y="7748"/>
                      <a:pt x="11713" y="7748"/>
                    </a:cubicBezTo>
                    <a:cubicBezTo>
                      <a:pt x="12090" y="7748"/>
                      <a:pt x="12753" y="7963"/>
                      <a:pt x="13350" y="8159"/>
                    </a:cubicBezTo>
                    <a:cubicBezTo>
                      <a:pt x="14161" y="8420"/>
                      <a:pt x="15040" y="8704"/>
                      <a:pt x="15779" y="8704"/>
                    </a:cubicBezTo>
                    <a:cubicBezTo>
                      <a:pt x="16162" y="8704"/>
                      <a:pt x="16507" y="8628"/>
                      <a:pt x="16786" y="8433"/>
                    </a:cubicBezTo>
                    <a:cubicBezTo>
                      <a:pt x="17176" y="8159"/>
                      <a:pt x="17384" y="7685"/>
                      <a:pt x="17405" y="7028"/>
                    </a:cubicBezTo>
                    <a:cubicBezTo>
                      <a:pt x="17425" y="6407"/>
                      <a:pt x="16897" y="5636"/>
                      <a:pt x="15798" y="4675"/>
                    </a:cubicBezTo>
                    <a:cubicBezTo>
                      <a:pt x="13302" y="2496"/>
                      <a:pt x="8553" y="1"/>
                      <a:pt x="69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23"/>
              <p:cNvSpPr/>
              <p:nvPr/>
            </p:nvSpPr>
            <p:spPr>
              <a:xfrm>
                <a:off x="8326700" y="1281588"/>
                <a:ext cx="147500" cy="440575"/>
              </a:xfrm>
              <a:custGeom>
                <a:avLst/>
                <a:gdLst/>
                <a:ahLst/>
                <a:cxnLst/>
                <a:rect l="l" t="t" r="r" b="b"/>
                <a:pathLst>
                  <a:path w="5900" h="17623" extrusionOk="0">
                    <a:moveTo>
                      <a:pt x="409" y="0"/>
                    </a:moveTo>
                    <a:cubicBezTo>
                      <a:pt x="206" y="0"/>
                      <a:pt x="1" y="164"/>
                      <a:pt x="77" y="416"/>
                    </a:cubicBezTo>
                    <a:cubicBezTo>
                      <a:pt x="1564" y="5368"/>
                      <a:pt x="3051" y="10318"/>
                      <a:pt x="4535" y="15270"/>
                    </a:cubicBezTo>
                    <a:cubicBezTo>
                      <a:pt x="4748" y="15975"/>
                      <a:pt x="4961" y="16682"/>
                      <a:pt x="5170" y="17387"/>
                    </a:cubicBezTo>
                    <a:cubicBezTo>
                      <a:pt x="5220" y="17551"/>
                      <a:pt x="5353" y="17622"/>
                      <a:pt x="5488" y="17622"/>
                    </a:cubicBezTo>
                    <a:cubicBezTo>
                      <a:pt x="5692" y="17622"/>
                      <a:pt x="5899" y="17459"/>
                      <a:pt x="5823" y="17208"/>
                    </a:cubicBezTo>
                    <a:cubicBezTo>
                      <a:pt x="4334" y="12256"/>
                      <a:pt x="2847" y="7306"/>
                      <a:pt x="1362" y="2353"/>
                    </a:cubicBezTo>
                    <a:cubicBezTo>
                      <a:pt x="1149" y="1648"/>
                      <a:pt x="938" y="944"/>
                      <a:pt x="728" y="239"/>
                    </a:cubicBezTo>
                    <a:cubicBezTo>
                      <a:pt x="678" y="72"/>
                      <a:pt x="544" y="0"/>
                      <a:pt x="4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68" name="Google Shape;1168;p23"/>
            <p:cNvGrpSpPr/>
            <p:nvPr/>
          </p:nvGrpSpPr>
          <p:grpSpPr>
            <a:xfrm flipH="1">
              <a:off x="195769" y="4554717"/>
              <a:ext cx="320149" cy="366405"/>
              <a:chOff x="7658250" y="2085600"/>
              <a:chExt cx="432575" cy="495075"/>
            </a:xfrm>
          </p:grpSpPr>
          <p:sp>
            <p:nvSpPr>
              <p:cNvPr id="1169" name="Google Shape;1169;p23"/>
              <p:cNvSpPr/>
              <p:nvPr/>
            </p:nvSpPr>
            <p:spPr>
              <a:xfrm>
                <a:off x="7658250" y="2139750"/>
                <a:ext cx="432575" cy="440925"/>
              </a:xfrm>
              <a:custGeom>
                <a:avLst/>
                <a:gdLst/>
                <a:ahLst/>
                <a:cxnLst/>
                <a:rect l="l" t="t" r="r" b="b"/>
                <a:pathLst>
                  <a:path w="17303" h="17637" extrusionOk="0">
                    <a:moveTo>
                      <a:pt x="11638" y="0"/>
                    </a:moveTo>
                    <a:cubicBezTo>
                      <a:pt x="9747" y="0"/>
                      <a:pt x="7700" y="285"/>
                      <a:pt x="7700" y="285"/>
                    </a:cubicBezTo>
                    <a:cubicBezTo>
                      <a:pt x="5130" y="527"/>
                      <a:pt x="4223" y="1377"/>
                      <a:pt x="4128" y="2776"/>
                    </a:cubicBezTo>
                    <a:cubicBezTo>
                      <a:pt x="4030" y="4176"/>
                      <a:pt x="7335" y="3594"/>
                      <a:pt x="6449" y="5427"/>
                    </a:cubicBezTo>
                    <a:cubicBezTo>
                      <a:pt x="5868" y="6624"/>
                      <a:pt x="1605" y="5779"/>
                      <a:pt x="791" y="8372"/>
                    </a:cubicBezTo>
                    <a:cubicBezTo>
                      <a:pt x="0" y="10885"/>
                      <a:pt x="5034" y="9876"/>
                      <a:pt x="5279" y="10835"/>
                    </a:cubicBezTo>
                    <a:cubicBezTo>
                      <a:pt x="5524" y="11798"/>
                      <a:pt x="363" y="15636"/>
                      <a:pt x="3588" y="17324"/>
                    </a:cubicBezTo>
                    <a:cubicBezTo>
                      <a:pt x="4002" y="17541"/>
                      <a:pt x="4367" y="17636"/>
                      <a:pt x="4690" y="17636"/>
                    </a:cubicBezTo>
                    <a:cubicBezTo>
                      <a:pt x="7029" y="17636"/>
                      <a:pt x="7181" y="12642"/>
                      <a:pt x="7988" y="12642"/>
                    </a:cubicBezTo>
                    <a:cubicBezTo>
                      <a:pt x="8027" y="12642"/>
                      <a:pt x="8068" y="12653"/>
                      <a:pt x="8110" y="12678"/>
                    </a:cubicBezTo>
                    <a:cubicBezTo>
                      <a:pt x="8975" y="13178"/>
                      <a:pt x="9567" y="15905"/>
                      <a:pt x="10769" y="15905"/>
                    </a:cubicBezTo>
                    <a:cubicBezTo>
                      <a:pt x="11010" y="15905"/>
                      <a:pt x="11276" y="15795"/>
                      <a:pt x="11573" y="15536"/>
                    </a:cubicBezTo>
                    <a:cubicBezTo>
                      <a:pt x="13355" y="13983"/>
                      <a:pt x="10522" y="8462"/>
                      <a:pt x="11764" y="7966"/>
                    </a:cubicBezTo>
                    <a:cubicBezTo>
                      <a:pt x="11812" y="7947"/>
                      <a:pt x="11859" y="7937"/>
                      <a:pt x="11905" y="7937"/>
                    </a:cubicBezTo>
                    <a:cubicBezTo>
                      <a:pt x="12876" y="7937"/>
                      <a:pt x="13258" y="12107"/>
                      <a:pt x="14869" y="12107"/>
                    </a:cubicBezTo>
                    <a:cubicBezTo>
                      <a:pt x="15132" y="12107"/>
                      <a:pt x="15426" y="11997"/>
                      <a:pt x="15762" y="11740"/>
                    </a:cubicBezTo>
                    <a:cubicBezTo>
                      <a:pt x="17303" y="10556"/>
                      <a:pt x="15741" y="1579"/>
                      <a:pt x="14551" y="541"/>
                    </a:cubicBezTo>
                    <a:cubicBezTo>
                      <a:pt x="14076" y="125"/>
                      <a:pt x="12891" y="0"/>
                      <a:pt x="116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23"/>
              <p:cNvSpPr/>
              <p:nvPr/>
            </p:nvSpPr>
            <p:spPr>
              <a:xfrm>
                <a:off x="7848700" y="2085600"/>
                <a:ext cx="224925" cy="315975"/>
              </a:xfrm>
              <a:custGeom>
                <a:avLst/>
                <a:gdLst/>
                <a:ahLst/>
                <a:cxnLst/>
                <a:rect l="l" t="t" r="r" b="b"/>
                <a:pathLst>
                  <a:path w="8997" h="12639" extrusionOk="0">
                    <a:moveTo>
                      <a:pt x="8524" y="1"/>
                    </a:moveTo>
                    <a:cubicBezTo>
                      <a:pt x="8420" y="1"/>
                      <a:pt x="8316" y="46"/>
                      <a:pt x="8243" y="155"/>
                    </a:cubicBezTo>
                    <a:cubicBezTo>
                      <a:pt x="5889" y="3650"/>
                      <a:pt x="3534" y="7147"/>
                      <a:pt x="1179" y="10644"/>
                    </a:cubicBezTo>
                    <a:cubicBezTo>
                      <a:pt x="843" y="11143"/>
                      <a:pt x="508" y="11646"/>
                      <a:pt x="170" y="12144"/>
                    </a:cubicBezTo>
                    <a:cubicBezTo>
                      <a:pt x="1" y="12398"/>
                      <a:pt x="237" y="12638"/>
                      <a:pt x="476" y="12638"/>
                    </a:cubicBezTo>
                    <a:cubicBezTo>
                      <a:pt x="579" y="12638"/>
                      <a:pt x="683" y="12594"/>
                      <a:pt x="755" y="12487"/>
                    </a:cubicBezTo>
                    <a:cubicBezTo>
                      <a:pt x="3112" y="8987"/>
                      <a:pt x="5465" y="5492"/>
                      <a:pt x="7817" y="1993"/>
                    </a:cubicBezTo>
                    <a:cubicBezTo>
                      <a:pt x="8155" y="1494"/>
                      <a:pt x="8490" y="993"/>
                      <a:pt x="8826" y="495"/>
                    </a:cubicBezTo>
                    <a:cubicBezTo>
                      <a:pt x="8997" y="242"/>
                      <a:pt x="8762" y="1"/>
                      <a:pt x="852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0850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7" name="Google Shape;1217;p25"/>
          <p:cNvGrpSpPr/>
          <p:nvPr/>
        </p:nvGrpSpPr>
        <p:grpSpPr>
          <a:xfrm>
            <a:off x="-81167" y="-59200"/>
            <a:ext cx="12354400" cy="7035600"/>
            <a:chOff x="-60875" y="-44400"/>
            <a:chExt cx="9265800" cy="5276700"/>
          </a:xfrm>
        </p:grpSpPr>
        <p:grpSp>
          <p:nvGrpSpPr>
            <p:cNvPr id="1218" name="Google Shape;1218;p25"/>
            <p:cNvGrpSpPr/>
            <p:nvPr/>
          </p:nvGrpSpPr>
          <p:grpSpPr>
            <a:xfrm>
              <a:off x="-60875" y="292275"/>
              <a:ext cx="9265800" cy="4558950"/>
              <a:chOff x="-60875" y="292275"/>
              <a:chExt cx="9265800" cy="4558950"/>
            </a:xfrm>
          </p:grpSpPr>
          <p:cxnSp>
            <p:nvCxnSpPr>
              <p:cNvPr id="1219" name="Google Shape;1219;p25"/>
              <p:cNvCxnSpPr/>
              <p:nvPr/>
            </p:nvCxnSpPr>
            <p:spPr>
              <a:xfrm>
                <a:off x="-60875" y="2922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0" name="Google Shape;1220;p25"/>
              <p:cNvCxnSpPr/>
              <p:nvPr/>
            </p:nvCxnSpPr>
            <p:spPr>
              <a:xfrm>
                <a:off x="-60875" y="7067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1" name="Google Shape;1221;p25"/>
              <p:cNvCxnSpPr/>
              <p:nvPr/>
            </p:nvCxnSpPr>
            <p:spPr>
              <a:xfrm>
                <a:off x="-60875" y="11211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2" name="Google Shape;1222;p25"/>
              <p:cNvCxnSpPr/>
              <p:nvPr/>
            </p:nvCxnSpPr>
            <p:spPr>
              <a:xfrm>
                <a:off x="-60875" y="15356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3" name="Google Shape;1223;p25"/>
              <p:cNvCxnSpPr/>
              <p:nvPr/>
            </p:nvCxnSpPr>
            <p:spPr>
              <a:xfrm>
                <a:off x="-60875" y="19500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4" name="Google Shape;1224;p25"/>
              <p:cNvCxnSpPr/>
              <p:nvPr/>
            </p:nvCxnSpPr>
            <p:spPr>
              <a:xfrm>
                <a:off x="-60875" y="23645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5" name="Google Shape;1225;p25"/>
              <p:cNvCxnSpPr/>
              <p:nvPr/>
            </p:nvCxnSpPr>
            <p:spPr>
              <a:xfrm>
                <a:off x="-60875" y="27789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6" name="Google Shape;1226;p25"/>
              <p:cNvCxnSpPr/>
              <p:nvPr/>
            </p:nvCxnSpPr>
            <p:spPr>
              <a:xfrm>
                <a:off x="-60875" y="31934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7" name="Google Shape;1227;p25"/>
              <p:cNvCxnSpPr/>
              <p:nvPr/>
            </p:nvCxnSpPr>
            <p:spPr>
              <a:xfrm>
                <a:off x="-60875" y="36078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8" name="Google Shape;1228;p25"/>
              <p:cNvCxnSpPr/>
              <p:nvPr/>
            </p:nvCxnSpPr>
            <p:spPr>
              <a:xfrm>
                <a:off x="-60875" y="40223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9" name="Google Shape;1229;p25"/>
              <p:cNvCxnSpPr/>
              <p:nvPr/>
            </p:nvCxnSpPr>
            <p:spPr>
              <a:xfrm>
                <a:off x="-60875" y="443677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0" name="Google Shape;1230;p25"/>
              <p:cNvCxnSpPr/>
              <p:nvPr/>
            </p:nvCxnSpPr>
            <p:spPr>
              <a:xfrm>
                <a:off x="-60875" y="4851225"/>
                <a:ext cx="92658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231" name="Google Shape;1231;p25"/>
            <p:cNvGrpSpPr/>
            <p:nvPr/>
          </p:nvGrpSpPr>
          <p:grpSpPr>
            <a:xfrm>
              <a:off x="424088" y="-44400"/>
              <a:ext cx="8295875" cy="5276700"/>
              <a:chOff x="424088" y="-44400"/>
              <a:chExt cx="8295875" cy="5276700"/>
            </a:xfrm>
          </p:grpSpPr>
          <p:cxnSp>
            <p:nvCxnSpPr>
              <p:cNvPr id="1232" name="Google Shape;1232;p25"/>
              <p:cNvCxnSpPr/>
              <p:nvPr/>
            </p:nvCxnSpPr>
            <p:spPr>
              <a:xfrm>
                <a:off x="424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3" name="Google Shape;1233;p25"/>
              <p:cNvCxnSpPr/>
              <p:nvPr/>
            </p:nvCxnSpPr>
            <p:spPr>
              <a:xfrm>
                <a:off x="860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4" name="Google Shape;1234;p25"/>
              <p:cNvCxnSpPr/>
              <p:nvPr/>
            </p:nvCxnSpPr>
            <p:spPr>
              <a:xfrm>
                <a:off x="1297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5" name="Google Shape;1235;p25"/>
              <p:cNvCxnSpPr/>
              <p:nvPr/>
            </p:nvCxnSpPr>
            <p:spPr>
              <a:xfrm>
                <a:off x="1733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6" name="Google Shape;1236;p25"/>
              <p:cNvCxnSpPr/>
              <p:nvPr/>
            </p:nvCxnSpPr>
            <p:spPr>
              <a:xfrm>
                <a:off x="2170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7" name="Google Shape;1237;p25"/>
              <p:cNvCxnSpPr/>
              <p:nvPr/>
            </p:nvCxnSpPr>
            <p:spPr>
              <a:xfrm>
                <a:off x="2607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8" name="Google Shape;1238;p25"/>
              <p:cNvCxnSpPr/>
              <p:nvPr/>
            </p:nvCxnSpPr>
            <p:spPr>
              <a:xfrm>
                <a:off x="3043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9" name="Google Shape;1239;p25"/>
              <p:cNvCxnSpPr/>
              <p:nvPr/>
            </p:nvCxnSpPr>
            <p:spPr>
              <a:xfrm>
                <a:off x="3480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0" name="Google Shape;1240;p25"/>
              <p:cNvCxnSpPr/>
              <p:nvPr/>
            </p:nvCxnSpPr>
            <p:spPr>
              <a:xfrm>
                <a:off x="3917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1" name="Google Shape;1241;p25"/>
              <p:cNvCxnSpPr/>
              <p:nvPr/>
            </p:nvCxnSpPr>
            <p:spPr>
              <a:xfrm>
                <a:off x="4353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2" name="Google Shape;1242;p25"/>
              <p:cNvCxnSpPr/>
              <p:nvPr/>
            </p:nvCxnSpPr>
            <p:spPr>
              <a:xfrm>
                <a:off x="4790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3" name="Google Shape;1243;p25"/>
              <p:cNvCxnSpPr/>
              <p:nvPr/>
            </p:nvCxnSpPr>
            <p:spPr>
              <a:xfrm>
                <a:off x="5226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4" name="Google Shape;1244;p25"/>
              <p:cNvCxnSpPr/>
              <p:nvPr/>
            </p:nvCxnSpPr>
            <p:spPr>
              <a:xfrm>
                <a:off x="56635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5" name="Google Shape;1245;p25"/>
              <p:cNvCxnSpPr/>
              <p:nvPr/>
            </p:nvCxnSpPr>
            <p:spPr>
              <a:xfrm>
                <a:off x="61002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6" name="Google Shape;1246;p25"/>
              <p:cNvCxnSpPr/>
              <p:nvPr/>
            </p:nvCxnSpPr>
            <p:spPr>
              <a:xfrm>
                <a:off x="65368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7" name="Google Shape;1247;p25"/>
              <p:cNvCxnSpPr/>
              <p:nvPr/>
            </p:nvCxnSpPr>
            <p:spPr>
              <a:xfrm>
                <a:off x="69734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8" name="Google Shape;1248;p25"/>
              <p:cNvCxnSpPr/>
              <p:nvPr/>
            </p:nvCxnSpPr>
            <p:spPr>
              <a:xfrm>
                <a:off x="741008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9" name="Google Shape;1249;p25"/>
              <p:cNvCxnSpPr/>
              <p:nvPr/>
            </p:nvCxnSpPr>
            <p:spPr>
              <a:xfrm>
                <a:off x="784671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0" name="Google Shape;1250;p25"/>
              <p:cNvCxnSpPr/>
              <p:nvPr/>
            </p:nvCxnSpPr>
            <p:spPr>
              <a:xfrm>
                <a:off x="8283338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1" name="Google Shape;1251;p25"/>
              <p:cNvCxnSpPr/>
              <p:nvPr/>
            </p:nvCxnSpPr>
            <p:spPr>
              <a:xfrm>
                <a:off x="8719963" y="-44400"/>
                <a:ext cx="0" cy="5276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3F3F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252" name="Google Shape;1252;p2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3" name="Google Shape;1253;p25"/>
          <p:cNvSpPr txBox="1">
            <a:spLocks noGrp="1"/>
          </p:cNvSpPr>
          <p:nvPr>
            <p:ph type="title" idx="2"/>
          </p:nvPr>
        </p:nvSpPr>
        <p:spPr>
          <a:xfrm>
            <a:off x="960000" y="2663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54" name="Google Shape;1254;p25"/>
          <p:cNvSpPr txBox="1">
            <a:spLocks noGrp="1"/>
          </p:cNvSpPr>
          <p:nvPr>
            <p:ph type="subTitle" idx="1"/>
          </p:nvPr>
        </p:nvSpPr>
        <p:spPr>
          <a:xfrm>
            <a:off x="960000" y="3134067"/>
            <a:ext cx="3074000" cy="6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5" name="Google Shape;1255;p25"/>
          <p:cNvSpPr txBox="1">
            <a:spLocks noGrp="1"/>
          </p:cNvSpPr>
          <p:nvPr>
            <p:ph type="title" idx="3"/>
          </p:nvPr>
        </p:nvSpPr>
        <p:spPr>
          <a:xfrm>
            <a:off x="4559025" y="2663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56" name="Google Shape;1256;p25"/>
          <p:cNvSpPr txBox="1">
            <a:spLocks noGrp="1"/>
          </p:cNvSpPr>
          <p:nvPr>
            <p:ph type="subTitle" idx="4"/>
          </p:nvPr>
        </p:nvSpPr>
        <p:spPr>
          <a:xfrm>
            <a:off x="4559028" y="3134067"/>
            <a:ext cx="3074000" cy="6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7" name="Google Shape;1257;p25"/>
          <p:cNvSpPr txBox="1">
            <a:spLocks noGrp="1"/>
          </p:cNvSpPr>
          <p:nvPr>
            <p:ph type="title" idx="5"/>
          </p:nvPr>
        </p:nvSpPr>
        <p:spPr>
          <a:xfrm>
            <a:off x="960000" y="5029600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58" name="Google Shape;1258;p25"/>
          <p:cNvSpPr txBox="1">
            <a:spLocks noGrp="1"/>
          </p:cNvSpPr>
          <p:nvPr>
            <p:ph type="subTitle" idx="6"/>
          </p:nvPr>
        </p:nvSpPr>
        <p:spPr>
          <a:xfrm>
            <a:off x="960000" y="5500400"/>
            <a:ext cx="3074000" cy="6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9" name="Google Shape;1259;p25"/>
          <p:cNvSpPr txBox="1">
            <a:spLocks noGrp="1"/>
          </p:cNvSpPr>
          <p:nvPr>
            <p:ph type="title" idx="7"/>
          </p:nvPr>
        </p:nvSpPr>
        <p:spPr>
          <a:xfrm>
            <a:off x="4559025" y="5029600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60" name="Google Shape;1260;p25"/>
          <p:cNvSpPr txBox="1">
            <a:spLocks noGrp="1"/>
          </p:cNvSpPr>
          <p:nvPr>
            <p:ph type="subTitle" idx="8"/>
          </p:nvPr>
        </p:nvSpPr>
        <p:spPr>
          <a:xfrm>
            <a:off x="4559028" y="5500400"/>
            <a:ext cx="3074000" cy="6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1" name="Google Shape;1261;p25"/>
          <p:cNvSpPr txBox="1">
            <a:spLocks noGrp="1"/>
          </p:cNvSpPr>
          <p:nvPr>
            <p:ph type="title" idx="9"/>
          </p:nvPr>
        </p:nvSpPr>
        <p:spPr>
          <a:xfrm>
            <a:off x="8158060" y="2663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62" name="Google Shape;1262;p25"/>
          <p:cNvSpPr txBox="1">
            <a:spLocks noGrp="1"/>
          </p:cNvSpPr>
          <p:nvPr>
            <p:ph type="subTitle" idx="13"/>
          </p:nvPr>
        </p:nvSpPr>
        <p:spPr>
          <a:xfrm>
            <a:off x="8158065" y="3134067"/>
            <a:ext cx="3074000" cy="6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3" name="Google Shape;1263;p25"/>
          <p:cNvSpPr txBox="1">
            <a:spLocks noGrp="1"/>
          </p:cNvSpPr>
          <p:nvPr>
            <p:ph type="title" idx="14"/>
          </p:nvPr>
        </p:nvSpPr>
        <p:spPr>
          <a:xfrm>
            <a:off x="8158060" y="5029600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64" name="Google Shape;1264;p25"/>
          <p:cNvSpPr txBox="1">
            <a:spLocks noGrp="1"/>
          </p:cNvSpPr>
          <p:nvPr>
            <p:ph type="subTitle" idx="15"/>
          </p:nvPr>
        </p:nvSpPr>
        <p:spPr>
          <a:xfrm>
            <a:off x="8158065" y="5500400"/>
            <a:ext cx="3074000" cy="6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4091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5"/>
        </a:solidFill>
        <a:effectLst/>
      </p:bgPr>
    </p:bg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289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0F1B6C2-6E38-4B1B-9CE7-94D38880C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A2A7CD-2BEE-4495-949E-F2D2C216F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CB499F-9C58-402D-98EE-0EBFD79E0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33D554-934B-4A8F-8A2A-4B82DEE505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82D6F7-F7A7-4CAF-A86D-F61E47273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063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2800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●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○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■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●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○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■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●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odchasan"/>
              <a:buChar char="○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Kodchasan"/>
              <a:buChar char="■"/>
              <a:defRPr>
                <a:solidFill>
                  <a:schemeClr val="dk2"/>
                </a:solidFill>
                <a:latin typeface="Kodchasan"/>
                <a:ea typeface="Kodchasan"/>
                <a:cs typeface="Kodchasan"/>
                <a:sym typeface="Kodchas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02553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chart" Target="../charts/chart3.xml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chart" Target="../charts/chart4.xml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C4F0EDF-1DA7-4A56-A70E-FB92B8C91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751"/>
            <a:ext cx="12192001" cy="68492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5D12957-61A8-4F95-8B5F-ED4CB5A233C4}"/>
              </a:ext>
            </a:extLst>
          </p:cNvPr>
          <p:cNvPicPr/>
          <p:nvPr/>
        </p:nvPicPr>
        <p:blipFill rotWithShape="1">
          <a:blip r:embed="rId3"/>
          <a:srcRect l="25080" t="23442" r="10861" b="59320"/>
          <a:stretch/>
        </p:blipFill>
        <p:spPr bwMode="auto">
          <a:xfrm>
            <a:off x="1245703" y="1781151"/>
            <a:ext cx="9700592" cy="22342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F8B6514-CB78-4A40-9CE7-875FECD0B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207" y="8751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1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lculo-mental-para-3o-grado-de-primari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764" y="-1"/>
            <a:ext cx="12196763" cy="685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8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agen 151" descr="https://i.pinimg.com/564x/84/f8/b1/84f8b1ecabbf4196d4c5e878dbfaf0a3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96" b="92455" l="21809" r="774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54" t="7237" r="23541" b="7177"/>
          <a:stretch/>
        </p:blipFill>
        <p:spPr bwMode="auto">
          <a:xfrm>
            <a:off x="186253" y="1899476"/>
            <a:ext cx="2044655" cy="46459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2717075" y="2573383"/>
            <a:ext cx="705394" cy="40862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76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422469" y="2573382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127863" y="2581749"/>
            <a:ext cx="705394" cy="40862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42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833257" y="2573382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2717075" y="3156858"/>
            <a:ext cx="705394" cy="408623"/>
          </a:xfrm>
          <a:prstGeom prst="roundRect">
            <a:avLst/>
          </a:prstGeom>
          <a:solidFill>
            <a:srgbClr val="FD91DE"/>
          </a:solidFill>
          <a:ln w="38100">
            <a:solidFill>
              <a:srgbClr val="F92FC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63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3422469" y="3156857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4127863" y="3165224"/>
            <a:ext cx="705394" cy="408623"/>
          </a:xfrm>
          <a:prstGeom prst="roundRect">
            <a:avLst/>
          </a:prstGeom>
          <a:solidFill>
            <a:srgbClr val="FD91DE"/>
          </a:solidFill>
          <a:ln w="38100">
            <a:solidFill>
              <a:srgbClr val="F92FC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17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4833257" y="3156857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2717075" y="3761594"/>
            <a:ext cx="705394" cy="408623"/>
          </a:xfrm>
          <a:prstGeom prst="roundRect">
            <a:avLst/>
          </a:prstGeom>
          <a:solidFill>
            <a:srgbClr val="99FF9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48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3422469" y="3761593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4127863" y="3769960"/>
            <a:ext cx="705394" cy="408623"/>
          </a:xfrm>
          <a:prstGeom prst="roundRect">
            <a:avLst/>
          </a:prstGeom>
          <a:solidFill>
            <a:srgbClr val="99FF9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57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4833257" y="3761593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2717075" y="4366330"/>
            <a:ext cx="705394" cy="408623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83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3422469" y="4366329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4127863" y="4374696"/>
            <a:ext cx="705394" cy="408623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11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4833257" y="4366329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2717075" y="5000016"/>
            <a:ext cx="705394" cy="408623"/>
          </a:xfrm>
          <a:prstGeom prst="roundRect">
            <a:avLst/>
          </a:prstGeom>
          <a:solidFill>
            <a:srgbClr val="BF47E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29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3422469" y="5000015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4127863" y="5008382"/>
            <a:ext cx="705394" cy="408623"/>
          </a:xfrm>
          <a:prstGeom prst="roundRect">
            <a:avLst/>
          </a:prstGeom>
          <a:solidFill>
            <a:srgbClr val="BF47E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44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4833257" y="5000015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2717075" y="5643195"/>
            <a:ext cx="705394" cy="408623"/>
          </a:xfrm>
          <a:prstGeom prst="roundRect">
            <a:avLst/>
          </a:prstGeom>
          <a:solidFill>
            <a:srgbClr val="2DC8FF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62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3422469" y="5643194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4127863" y="5651561"/>
            <a:ext cx="705394" cy="408623"/>
          </a:xfrm>
          <a:prstGeom prst="roundRect">
            <a:avLst/>
          </a:prstGeom>
          <a:solidFill>
            <a:srgbClr val="2DC8FF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93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4833257" y="5643194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05" name="CuadroTexto 104"/>
          <p:cNvSpPr txBox="1"/>
          <p:nvPr/>
        </p:nvSpPr>
        <p:spPr>
          <a:xfrm>
            <a:off x="5577840" y="2573382"/>
            <a:ext cx="705394" cy="40862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118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06" name="CuadroTexto 105"/>
          <p:cNvSpPr txBox="1"/>
          <p:nvPr/>
        </p:nvSpPr>
        <p:spPr>
          <a:xfrm>
            <a:off x="5577840" y="3165224"/>
            <a:ext cx="705394" cy="408623"/>
          </a:xfrm>
          <a:prstGeom prst="roundRect">
            <a:avLst/>
          </a:prstGeom>
          <a:solidFill>
            <a:srgbClr val="FD91DE"/>
          </a:solidFill>
          <a:ln w="38100">
            <a:solidFill>
              <a:srgbClr val="F92FC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80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07" name="CuadroTexto 106"/>
          <p:cNvSpPr txBox="1"/>
          <p:nvPr/>
        </p:nvSpPr>
        <p:spPr>
          <a:xfrm>
            <a:off x="5577840" y="3774143"/>
            <a:ext cx="705394" cy="408623"/>
          </a:xfrm>
          <a:prstGeom prst="roundRect">
            <a:avLst/>
          </a:prstGeom>
          <a:solidFill>
            <a:srgbClr val="99FF9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105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08" name="CuadroTexto 107"/>
          <p:cNvSpPr txBox="1"/>
          <p:nvPr/>
        </p:nvSpPr>
        <p:spPr>
          <a:xfrm>
            <a:off x="5577840" y="4357777"/>
            <a:ext cx="705394" cy="408623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94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09" name="CuadroTexto 108"/>
          <p:cNvSpPr txBox="1"/>
          <p:nvPr/>
        </p:nvSpPr>
        <p:spPr>
          <a:xfrm>
            <a:off x="5577840" y="5000014"/>
            <a:ext cx="705394" cy="408623"/>
          </a:xfrm>
          <a:prstGeom prst="roundRect">
            <a:avLst/>
          </a:prstGeom>
          <a:solidFill>
            <a:srgbClr val="BF47EF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73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10" name="CuadroTexto 109"/>
          <p:cNvSpPr txBox="1"/>
          <p:nvPr/>
        </p:nvSpPr>
        <p:spPr>
          <a:xfrm>
            <a:off x="5577840" y="5642251"/>
            <a:ext cx="705394" cy="408623"/>
          </a:xfrm>
          <a:prstGeom prst="roundRect">
            <a:avLst/>
          </a:prstGeom>
          <a:solidFill>
            <a:srgbClr val="2DC8FF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155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12" name="CuadroTexto 111"/>
          <p:cNvSpPr txBox="1"/>
          <p:nvPr/>
        </p:nvSpPr>
        <p:spPr>
          <a:xfrm>
            <a:off x="7553172" y="2598827"/>
            <a:ext cx="705394" cy="408623"/>
          </a:xfrm>
          <a:prstGeom prst="roundRect">
            <a:avLst/>
          </a:prstGeom>
          <a:solidFill>
            <a:srgbClr val="2DC8FF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83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13" name="CuadroTexto 112"/>
          <p:cNvSpPr txBox="1"/>
          <p:nvPr/>
        </p:nvSpPr>
        <p:spPr>
          <a:xfrm>
            <a:off x="8258566" y="2598826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14" name="CuadroTexto 113"/>
          <p:cNvSpPr txBox="1"/>
          <p:nvPr/>
        </p:nvSpPr>
        <p:spPr>
          <a:xfrm>
            <a:off x="8963960" y="2607193"/>
            <a:ext cx="705394" cy="408623"/>
          </a:xfrm>
          <a:prstGeom prst="roundRect">
            <a:avLst/>
          </a:prstGeom>
          <a:solidFill>
            <a:srgbClr val="2DC8FF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75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15" name="CuadroTexto 114"/>
          <p:cNvSpPr txBox="1"/>
          <p:nvPr/>
        </p:nvSpPr>
        <p:spPr>
          <a:xfrm>
            <a:off x="9669354" y="2598826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16" name="CuadroTexto 115"/>
          <p:cNvSpPr txBox="1"/>
          <p:nvPr/>
        </p:nvSpPr>
        <p:spPr>
          <a:xfrm>
            <a:off x="7553172" y="3182302"/>
            <a:ext cx="705394" cy="408623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CC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24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17" name="CuadroTexto 116"/>
          <p:cNvSpPr txBox="1"/>
          <p:nvPr/>
        </p:nvSpPr>
        <p:spPr>
          <a:xfrm>
            <a:off x="8258566" y="3182301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18" name="CuadroTexto 117"/>
          <p:cNvSpPr txBox="1"/>
          <p:nvPr/>
        </p:nvSpPr>
        <p:spPr>
          <a:xfrm>
            <a:off x="8963960" y="3190668"/>
            <a:ext cx="705394" cy="408623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CC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64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19" name="CuadroTexto 118"/>
          <p:cNvSpPr txBox="1"/>
          <p:nvPr/>
        </p:nvSpPr>
        <p:spPr>
          <a:xfrm>
            <a:off x="9669354" y="3182301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20" name="CuadroTexto 119"/>
          <p:cNvSpPr txBox="1"/>
          <p:nvPr/>
        </p:nvSpPr>
        <p:spPr>
          <a:xfrm>
            <a:off x="7553172" y="3787038"/>
            <a:ext cx="705394" cy="408623"/>
          </a:xfrm>
          <a:prstGeom prst="roundRect">
            <a:avLst/>
          </a:prstGeom>
          <a:solidFill>
            <a:srgbClr val="FD91DE"/>
          </a:solidFill>
          <a:ln w="38100">
            <a:solidFill>
              <a:srgbClr val="BF47E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27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21" name="CuadroTexto 120"/>
          <p:cNvSpPr txBox="1"/>
          <p:nvPr/>
        </p:nvSpPr>
        <p:spPr>
          <a:xfrm>
            <a:off x="8258566" y="3787037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22" name="CuadroTexto 121"/>
          <p:cNvSpPr txBox="1"/>
          <p:nvPr/>
        </p:nvSpPr>
        <p:spPr>
          <a:xfrm>
            <a:off x="8963960" y="3795404"/>
            <a:ext cx="705394" cy="408623"/>
          </a:xfrm>
          <a:prstGeom prst="roundRect">
            <a:avLst/>
          </a:prstGeom>
          <a:solidFill>
            <a:srgbClr val="FD91DE"/>
          </a:solidFill>
          <a:ln w="38100">
            <a:solidFill>
              <a:srgbClr val="BF47E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73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23" name="CuadroTexto 122"/>
          <p:cNvSpPr txBox="1"/>
          <p:nvPr/>
        </p:nvSpPr>
        <p:spPr>
          <a:xfrm>
            <a:off x="9669354" y="3787037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25" name="CuadroTexto 124"/>
          <p:cNvSpPr txBox="1"/>
          <p:nvPr/>
        </p:nvSpPr>
        <p:spPr>
          <a:xfrm>
            <a:off x="7553172" y="4391774"/>
            <a:ext cx="705394" cy="408623"/>
          </a:xfrm>
          <a:prstGeom prst="roundRect">
            <a:avLst/>
          </a:prstGeom>
          <a:solidFill>
            <a:srgbClr val="99FF9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54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26" name="CuadroTexto 125"/>
          <p:cNvSpPr txBox="1"/>
          <p:nvPr/>
        </p:nvSpPr>
        <p:spPr>
          <a:xfrm>
            <a:off x="8258566" y="4391773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27" name="CuadroTexto 126"/>
          <p:cNvSpPr txBox="1"/>
          <p:nvPr/>
        </p:nvSpPr>
        <p:spPr>
          <a:xfrm>
            <a:off x="8963960" y="4400140"/>
            <a:ext cx="705394" cy="408623"/>
          </a:xfrm>
          <a:prstGeom prst="roundRect">
            <a:avLst/>
          </a:prstGeom>
          <a:solidFill>
            <a:srgbClr val="99FF9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85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28" name="CuadroTexto 127"/>
          <p:cNvSpPr txBox="1"/>
          <p:nvPr/>
        </p:nvSpPr>
        <p:spPr>
          <a:xfrm>
            <a:off x="9669354" y="4391773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29" name="CuadroTexto 128"/>
          <p:cNvSpPr txBox="1"/>
          <p:nvPr/>
        </p:nvSpPr>
        <p:spPr>
          <a:xfrm>
            <a:off x="7553172" y="5025460"/>
            <a:ext cx="705394" cy="40862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74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30" name="CuadroTexto 129"/>
          <p:cNvSpPr txBox="1"/>
          <p:nvPr/>
        </p:nvSpPr>
        <p:spPr>
          <a:xfrm>
            <a:off x="8258566" y="5025459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31" name="CuadroTexto 130"/>
          <p:cNvSpPr txBox="1"/>
          <p:nvPr/>
        </p:nvSpPr>
        <p:spPr>
          <a:xfrm>
            <a:off x="8963960" y="5033826"/>
            <a:ext cx="705394" cy="40862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29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32" name="CuadroTexto 131"/>
          <p:cNvSpPr txBox="1"/>
          <p:nvPr/>
        </p:nvSpPr>
        <p:spPr>
          <a:xfrm>
            <a:off x="9669354" y="5025459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33" name="CuadroTexto 132"/>
          <p:cNvSpPr txBox="1"/>
          <p:nvPr/>
        </p:nvSpPr>
        <p:spPr>
          <a:xfrm>
            <a:off x="7553172" y="5668639"/>
            <a:ext cx="705394" cy="408623"/>
          </a:xfrm>
          <a:prstGeom prst="roundRect">
            <a:avLst/>
          </a:prstGeom>
          <a:solidFill>
            <a:srgbClr val="28EB1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72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34" name="CuadroTexto 133"/>
          <p:cNvSpPr txBox="1"/>
          <p:nvPr/>
        </p:nvSpPr>
        <p:spPr>
          <a:xfrm>
            <a:off x="8258566" y="5668638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+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35" name="CuadroTexto 134"/>
          <p:cNvSpPr txBox="1"/>
          <p:nvPr/>
        </p:nvSpPr>
        <p:spPr>
          <a:xfrm>
            <a:off x="8963960" y="5677005"/>
            <a:ext cx="705394" cy="408623"/>
          </a:xfrm>
          <a:prstGeom prst="roundRect">
            <a:avLst/>
          </a:prstGeom>
          <a:solidFill>
            <a:srgbClr val="28EB1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27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36" name="CuadroTexto 135"/>
          <p:cNvSpPr txBox="1"/>
          <p:nvPr/>
        </p:nvSpPr>
        <p:spPr>
          <a:xfrm>
            <a:off x="9669354" y="5668638"/>
            <a:ext cx="705394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505"/>
                </a:solidFill>
                <a:latin typeface="Century Gothic" panose="020B0502020202020204" pitchFamily="34" charset="0"/>
              </a:rPr>
              <a:t>=</a:t>
            </a:r>
            <a:endParaRPr lang="es-CO" b="1" dirty="0">
              <a:solidFill>
                <a:srgbClr val="FF0505"/>
              </a:solidFill>
              <a:latin typeface="Century Gothic" panose="020B0502020202020204" pitchFamily="34" charset="0"/>
            </a:endParaRPr>
          </a:p>
        </p:txBody>
      </p:sp>
      <p:sp>
        <p:nvSpPr>
          <p:cNvPr id="141" name="CuadroTexto 140"/>
          <p:cNvSpPr txBox="1"/>
          <p:nvPr/>
        </p:nvSpPr>
        <p:spPr>
          <a:xfrm>
            <a:off x="10413937" y="2598826"/>
            <a:ext cx="705394" cy="408623"/>
          </a:xfrm>
          <a:prstGeom prst="roundRect">
            <a:avLst/>
          </a:prstGeom>
          <a:solidFill>
            <a:srgbClr val="2DC8FF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158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42" name="CuadroTexto 141"/>
          <p:cNvSpPr txBox="1"/>
          <p:nvPr/>
        </p:nvSpPr>
        <p:spPr>
          <a:xfrm>
            <a:off x="10413937" y="3190668"/>
            <a:ext cx="705394" cy="408623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CC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88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43" name="CuadroTexto 142"/>
          <p:cNvSpPr txBox="1"/>
          <p:nvPr/>
        </p:nvSpPr>
        <p:spPr>
          <a:xfrm>
            <a:off x="10413937" y="3799587"/>
            <a:ext cx="705394" cy="408623"/>
          </a:xfrm>
          <a:prstGeom prst="roundRect">
            <a:avLst/>
          </a:prstGeom>
          <a:solidFill>
            <a:srgbClr val="FD91DE"/>
          </a:solidFill>
          <a:ln w="38100">
            <a:solidFill>
              <a:srgbClr val="BF47E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100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44" name="CuadroTexto 143"/>
          <p:cNvSpPr txBox="1"/>
          <p:nvPr/>
        </p:nvSpPr>
        <p:spPr>
          <a:xfrm>
            <a:off x="10413937" y="4383221"/>
            <a:ext cx="705394" cy="408623"/>
          </a:xfrm>
          <a:prstGeom prst="roundRect">
            <a:avLst/>
          </a:prstGeom>
          <a:solidFill>
            <a:srgbClr val="99FF9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139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45" name="CuadroTexto 144"/>
          <p:cNvSpPr txBox="1"/>
          <p:nvPr/>
        </p:nvSpPr>
        <p:spPr>
          <a:xfrm>
            <a:off x="10413937" y="5025458"/>
            <a:ext cx="705394" cy="408623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103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146" name="CuadroTexto 145"/>
          <p:cNvSpPr txBox="1"/>
          <p:nvPr/>
        </p:nvSpPr>
        <p:spPr>
          <a:xfrm>
            <a:off x="10413937" y="5667695"/>
            <a:ext cx="705394" cy="408623"/>
          </a:xfrm>
          <a:prstGeom prst="roundRect">
            <a:avLst/>
          </a:prstGeom>
          <a:solidFill>
            <a:srgbClr val="28EB19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Century Gothic" panose="020B0502020202020204" pitchFamily="34" charset="0"/>
              </a:rPr>
              <a:t>99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6805749" y="1998617"/>
            <a:ext cx="104502" cy="475488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5" name="Imagen 64"/>
          <p:cNvPicPr/>
          <p:nvPr/>
        </p:nvPicPr>
        <p:blipFill rotWithShape="1">
          <a:blip r:embed="rId4"/>
          <a:srcRect l="25080" t="23442" r="10861" b="59320"/>
          <a:stretch/>
        </p:blipFill>
        <p:spPr bwMode="auto">
          <a:xfrm>
            <a:off x="788812" y="15296"/>
            <a:ext cx="10988843" cy="18009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AF8B6514-CB78-4A40-9CE7-875FECD0B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742" y="982273"/>
            <a:ext cx="1577990" cy="152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3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2" grpId="0" animBg="1"/>
      <p:bldP spid="113" grpId="0"/>
      <p:bldP spid="114" grpId="0" animBg="1"/>
      <p:bldP spid="115" grpId="0"/>
      <p:bldP spid="116" grpId="0" animBg="1"/>
      <p:bldP spid="117" grpId="0"/>
      <p:bldP spid="118" grpId="0" animBg="1"/>
      <p:bldP spid="119" grpId="0"/>
      <p:bldP spid="120" grpId="0" animBg="1"/>
      <p:bldP spid="121" grpId="0"/>
      <p:bldP spid="122" grpId="0" animBg="1"/>
      <p:bldP spid="123" grpId="0"/>
      <p:bldP spid="125" grpId="0" animBg="1"/>
      <p:bldP spid="126" grpId="0"/>
      <p:bldP spid="127" grpId="0" animBg="1"/>
      <p:bldP spid="128" grpId="0"/>
      <p:bldP spid="129" grpId="0" animBg="1"/>
      <p:bldP spid="130" grpId="0"/>
      <p:bldP spid="131" grpId="0" animBg="1"/>
      <p:bldP spid="132" grpId="0"/>
      <p:bldP spid="133" grpId="0" animBg="1"/>
      <p:bldP spid="134" grpId="0"/>
      <p:bldP spid="135" grpId="0" animBg="1"/>
      <p:bldP spid="136" grpId="0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isc333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6827" y="4047240"/>
            <a:ext cx="346787" cy="346787"/>
          </a:xfrm>
          <a:prstGeom prst="rect">
            <a:avLst/>
          </a:prstGeom>
        </p:spPr>
      </p:pic>
      <p:grpSp>
        <p:nvGrpSpPr>
          <p:cNvPr id="8" name="boton">
            <a:extLst>
              <a:ext uri="{FF2B5EF4-FFF2-40B4-BE49-F238E27FC236}">
                <a16:creationId xmlns:a16="http://schemas.microsoft.com/office/drawing/2014/main" id="{D4DD1E87-5571-4192-B99F-B3AD75B15D31}"/>
              </a:ext>
            </a:extLst>
          </p:cNvPr>
          <p:cNvGrpSpPr/>
          <p:nvPr/>
        </p:nvGrpSpPr>
        <p:grpSpPr>
          <a:xfrm>
            <a:off x="3753833" y="2586586"/>
            <a:ext cx="1317159" cy="1251910"/>
            <a:chOff x="757079" y="1942524"/>
            <a:chExt cx="1953730" cy="1810874"/>
          </a:xfrm>
        </p:grpSpPr>
        <p:grpSp>
          <p:nvGrpSpPr>
            <p:cNvPr id="15" name="BOTÓN"/>
            <p:cNvGrpSpPr/>
            <p:nvPr/>
          </p:nvGrpSpPr>
          <p:grpSpPr>
            <a:xfrm>
              <a:off x="757079" y="1942524"/>
              <a:ext cx="1953730" cy="1810874"/>
              <a:chOff x="822113" y="4218753"/>
              <a:chExt cx="2535155" cy="2460822"/>
            </a:xfrm>
          </p:grpSpPr>
          <p:sp>
            <p:nvSpPr>
              <p:cNvPr id="13" name="Elipse 12"/>
              <p:cNvSpPr/>
              <p:nvPr/>
            </p:nvSpPr>
            <p:spPr>
              <a:xfrm>
                <a:off x="822113" y="4218753"/>
                <a:ext cx="2535155" cy="246082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s-MX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14" name="Elipse 13"/>
              <p:cNvSpPr/>
              <p:nvPr/>
            </p:nvSpPr>
            <p:spPr>
              <a:xfrm>
                <a:off x="1068481" y="4484366"/>
                <a:ext cx="2051280" cy="192959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s-MX" dirty="0">
                  <a:ln>
                    <a:solidFill>
                      <a:srgbClr val="000000"/>
                    </a:solidFill>
                  </a:ln>
                  <a:solidFill>
                    <a:srgbClr val="FF0000"/>
                  </a:solidFill>
                  <a:latin typeface="Arial"/>
                  <a:sym typeface="Arial"/>
                </a:endParaRPr>
              </a:p>
            </p:txBody>
          </p:sp>
        </p:grpSp>
        <p:sp>
          <p:nvSpPr>
            <p:cNvPr id="17" name="CuadroTexto 16"/>
            <p:cNvSpPr txBox="1"/>
            <p:nvPr/>
          </p:nvSpPr>
          <p:spPr>
            <a:xfrm>
              <a:off x="965183" y="2702625"/>
              <a:ext cx="1505703" cy="489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s-MX" sz="1600" b="1" cap="all" dirty="0">
                  <a:solidFill>
                    <a:srgbClr val="000000"/>
                  </a:solidFill>
                  <a:latin typeface="Comic Sans MS" panose="030F0702030302020204" pitchFamily="66" charset="0"/>
                  <a:ea typeface="Anjelika Rose" panose="02000603000000000000" pitchFamily="2" charset="0"/>
                  <a:cs typeface="Arial"/>
                  <a:sym typeface="Arial"/>
                </a:rPr>
                <a:t>Botón</a:t>
              </a:r>
              <a:r>
                <a:rPr lang="es-MX" sz="1400" b="1" dirty="0">
                  <a:solidFill>
                    <a:srgbClr val="000000"/>
                  </a:solidFill>
                  <a:latin typeface="Comic Sans MS" panose="030F0702030302020204" pitchFamily="66" charset="0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F2E4AA69-BA38-48C2-9633-E63056785B1B}"/>
              </a:ext>
            </a:extLst>
          </p:cNvPr>
          <p:cNvGrpSpPr/>
          <p:nvPr/>
        </p:nvGrpSpPr>
        <p:grpSpPr>
          <a:xfrm>
            <a:off x="4839372" y="1"/>
            <a:ext cx="7556701" cy="6982595"/>
            <a:chOff x="4635299" y="-65980"/>
            <a:chExt cx="7556701" cy="6982595"/>
          </a:xfrm>
        </p:grpSpPr>
        <p:graphicFrame>
          <p:nvGraphicFramePr>
            <p:cNvPr id="4" name="Gráfico 3">
              <a:extLst>
                <a:ext uri="{FF2B5EF4-FFF2-40B4-BE49-F238E27FC236}">
                  <a16:creationId xmlns:a16="http://schemas.microsoft.com/office/drawing/2014/main" id="{8B9BBDC6-CE73-4BAB-B49B-C9ED0CD014E8}"/>
                </a:ext>
              </a:extLst>
            </p:cNvPr>
            <p:cNvGraphicFramePr/>
            <p:nvPr/>
          </p:nvGraphicFramePr>
          <p:xfrm>
            <a:off x="4635299" y="-65980"/>
            <a:ext cx="7556701" cy="69825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391517E1-6BF2-45DD-AA76-5BFE7189B4C8}"/>
                </a:ext>
              </a:extLst>
            </p:cNvPr>
            <p:cNvGrpSpPr/>
            <p:nvPr/>
          </p:nvGrpSpPr>
          <p:grpSpPr>
            <a:xfrm>
              <a:off x="5234184" y="143024"/>
              <a:ext cx="6520014" cy="6418908"/>
              <a:chOff x="-463479" y="778279"/>
              <a:chExt cx="6609200" cy="5197729"/>
            </a:xfrm>
          </p:grpSpPr>
          <p:sp>
            <p:nvSpPr>
              <p:cNvPr id="21" name="CuadroTexto 1">
                <a:extLst>
                  <a:ext uri="{FF2B5EF4-FFF2-40B4-BE49-F238E27FC236}">
                    <a16:creationId xmlns:a16="http://schemas.microsoft.com/office/drawing/2014/main" id="{9EE18CC9-C8C6-40D6-9E27-4A8E0BC68C23}"/>
                  </a:ext>
                </a:extLst>
              </p:cNvPr>
              <p:cNvSpPr txBox="1"/>
              <p:nvPr/>
            </p:nvSpPr>
            <p:spPr>
              <a:xfrm rot="6914258">
                <a:off x="2311812" y="1616385"/>
                <a:ext cx="2562638" cy="886426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17+32+27=</a:t>
                </a:r>
              </a:p>
            </p:txBody>
          </p:sp>
          <p:sp>
            <p:nvSpPr>
              <p:cNvPr id="22" name="CuadroTexto 1">
                <a:extLst>
                  <a:ext uri="{FF2B5EF4-FFF2-40B4-BE49-F238E27FC236}">
                    <a16:creationId xmlns:a16="http://schemas.microsoft.com/office/drawing/2014/main" id="{C3201302-7CB5-4BBC-A928-8622EE64288B}"/>
                  </a:ext>
                </a:extLst>
              </p:cNvPr>
              <p:cNvSpPr txBox="1"/>
              <p:nvPr/>
            </p:nvSpPr>
            <p:spPr>
              <a:xfrm rot="19811155">
                <a:off x="-463479" y="3154208"/>
                <a:ext cx="2537827" cy="1010874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12+5+3=</a:t>
                </a:r>
              </a:p>
            </p:txBody>
          </p:sp>
          <p:sp>
            <p:nvSpPr>
              <p:cNvPr id="23" name="CuadroTexto 1">
                <a:extLst>
                  <a:ext uri="{FF2B5EF4-FFF2-40B4-BE49-F238E27FC236}">
                    <a16:creationId xmlns:a16="http://schemas.microsoft.com/office/drawing/2014/main" id="{DCBB13BF-06CD-4102-8515-E771241C64E6}"/>
                  </a:ext>
                </a:extLst>
              </p:cNvPr>
              <p:cNvSpPr txBox="1"/>
              <p:nvPr/>
            </p:nvSpPr>
            <p:spPr>
              <a:xfrm rot="17976568">
                <a:off x="565038" y="4289197"/>
                <a:ext cx="2605534" cy="768088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18+22+14=</a:t>
                </a:r>
              </a:p>
            </p:txBody>
          </p:sp>
          <p:sp>
            <p:nvSpPr>
              <p:cNvPr id="24" name="CuadroTexto 1">
                <a:extLst>
                  <a:ext uri="{FF2B5EF4-FFF2-40B4-BE49-F238E27FC236}">
                    <a16:creationId xmlns:a16="http://schemas.microsoft.com/office/drawing/2014/main" id="{03ABE0AC-E91B-42C0-943B-AD4329FC2DFC}"/>
                  </a:ext>
                </a:extLst>
              </p:cNvPr>
              <p:cNvSpPr txBox="1"/>
              <p:nvPr/>
            </p:nvSpPr>
            <p:spPr>
              <a:xfrm rot="3357263">
                <a:off x="636188" y="1685392"/>
                <a:ext cx="2123926" cy="862797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35+12+27</a:t>
                </a:r>
              </a:p>
            </p:txBody>
          </p:sp>
          <p:sp>
            <p:nvSpPr>
              <p:cNvPr id="25" name="CuadroTexto 1">
                <a:extLst>
                  <a:ext uri="{FF2B5EF4-FFF2-40B4-BE49-F238E27FC236}">
                    <a16:creationId xmlns:a16="http://schemas.microsoft.com/office/drawing/2014/main" id="{62686D92-1198-40A7-AEC9-F73DDFDECED5}"/>
                  </a:ext>
                </a:extLst>
              </p:cNvPr>
              <p:cNvSpPr txBox="1"/>
              <p:nvPr/>
            </p:nvSpPr>
            <p:spPr>
              <a:xfrm rot="13906943">
                <a:off x="2580522" y="4303882"/>
                <a:ext cx="2319002" cy="738719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25+11+52=</a:t>
                </a:r>
              </a:p>
            </p:txBody>
          </p:sp>
          <p:sp>
            <p:nvSpPr>
              <p:cNvPr id="26" name="CuadroTexto 1">
                <a:extLst>
                  <a:ext uri="{FF2B5EF4-FFF2-40B4-BE49-F238E27FC236}">
                    <a16:creationId xmlns:a16="http://schemas.microsoft.com/office/drawing/2014/main" id="{84D71958-F3E9-4D84-996C-CC2EB8E1F6A9}"/>
                  </a:ext>
                </a:extLst>
              </p:cNvPr>
              <p:cNvSpPr txBox="1"/>
              <p:nvPr/>
            </p:nvSpPr>
            <p:spPr>
              <a:xfrm rot="10483733">
                <a:off x="3076509" y="3072528"/>
                <a:ext cx="3069212" cy="594082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dirty="0">
                    <a:solidFill>
                      <a:srgbClr val="000000"/>
                    </a:solidFill>
                    <a:latin typeface="Arial Rounded MT Bold" panose="020F0704030504030204" pitchFamily="34" charset="0"/>
                    <a:sym typeface="Arial"/>
                  </a:rPr>
                  <a:t>27+11+42=</a:t>
                </a:r>
              </a:p>
            </p:txBody>
          </p:sp>
        </p:grpSp>
      </p:grpSp>
      <p:pic>
        <p:nvPicPr>
          <p:cNvPr id="1026" name="Picture 2" descr="Flecha Derecho PNG transparente - StickPN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4959">
            <a:off x="4981767" y="2103663"/>
            <a:ext cx="1343768" cy="81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n 31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70111" r="45396" b="15019"/>
          <a:stretch/>
        </p:blipFill>
        <p:spPr bwMode="auto">
          <a:xfrm>
            <a:off x="29709" y="5265200"/>
            <a:ext cx="5757477" cy="1609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97BC34F-C027-405B-9D85-F6EB73D2A4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9" y="131634"/>
            <a:ext cx="2168180" cy="20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5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9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isc333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6827" y="4047240"/>
            <a:ext cx="346787" cy="346787"/>
          </a:xfrm>
          <a:prstGeom prst="rect">
            <a:avLst/>
          </a:prstGeom>
        </p:spPr>
      </p:pic>
      <p:grpSp>
        <p:nvGrpSpPr>
          <p:cNvPr id="8" name="boton">
            <a:extLst>
              <a:ext uri="{FF2B5EF4-FFF2-40B4-BE49-F238E27FC236}">
                <a16:creationId xmlns:a16="http://schemas.microsoft.com/office/drawing/2014/main" id="{D4DD1E87-5571-4192-B99F-B3AD75B15D31}"/>
              </a:ext>
            </a:extLst>
          </p:cNvPr>
          <p:cNvGrpSpPr/>
          <p:nvPr/>
        </p:nvGrpSpPr>
        <p:grpSpPr>
          <a:xfrm>
            <a:off x="3753833" y="2586586"/>
            <a:ext cx="1317159" cy="1251910"/>
            <a:chOff x="757079" y="1942524"/>
            <a:chExt cx="1953730" cy="1810874"/>
          </a:xfrm>
        </p:grpSpPr>
        <p:grpSp>
          <p:nvGrpSpPr>
            <p:cNvPr id="15" name="BOTÓN"/>
            <p:cNvGrpSpPr/>
            <p:nvPr/>
          </p:nvGrpSpPr>
          <p:grpSpPr>
            <a:xfrm>
              <a:off x="757079" y="1942524"/>
              <a:ext cx="1953730" cy="1810874"/>
              <a:chOff x="822113" y="4218753"/>
              <a:chExt cx="2535155" cy="2460822"/>
            </a:xfrm>
          </p:grpSpPr>
          <p:sp>
            <p:nvSpPr>
              <p:cNvPr id="13" name="Elipse 12"/>
              <p:cNvSpPr/>
              <p:nvPr/>
            </p:nvSpPr>
            <p:spPr>
              <a:xfrm>
                <a:off x="822113" y="4218753"/>
                <a:ext cx="2535155" cy="246082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s-MX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14" name="Elipse 13"/>
              <p:cNvSpPr/>
              <p:nvPr/>
            </p:nvSpPr>
            <p:spPr>
              <a:xfrm>
                <a:off x="1068481" y="4484366"/>
                <a:ext cx="2051280" cy="192959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s-MX" dirty="0">
                  <a:ln>
                    <a:solidFill>
                      <a:srgbClr val="000000"/>
                    </a:solidFill>
                  </a:ln>
                  <a:solidFill>
                    <a:srgbClr val="FF0000"/>
                  </a:solidFill>
                  <a:latin typeface="Arial"/>
                  <a:sym typeface="Arial"/>
                </a:endParaRPr>
              </a:p>
            </p:txBody>
          </p:sp>
        </p:grpSp>
        <p:sp>
          <p:nvSpPr>
            <p:cNvPr id="17" name="CuadroTexto 16"/>
            <p:cNvSpPr txBox="1"/>
            <p:nvPr/>
          </p:nvSpPr>
          <p:spPr>
            <a:xfrm>
              <a:off x="965183" y="2702625"/>
              <a:ext cx="1505703" cy="489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s-MX" sz="1600" b="1" cap="all" dirty="0">
                  <a:solidFill>
                    <a:srgbClr val="000000"/>
                  </a:solidFill>
                  <a:latin typeface="Comic Sans MS" panose="030F0702030302020204" pitchFamily="66" charset="0"/>
                  <a:ea typeface="Anjelika Rose" panose="02000603000000000000" pitchFamily="2" charset="0"/>
                  <a:cs typeface="Arial"/>
                  <a:sym typeface="Arial"/>
                </a:rPr>
                <a:t>Botón</a:t>
              </a:r>
              <a:r>
                <a:rPr lang="es-MX" sz="1400" b="1" dirty="0">
                  <a:solidFill>
                    <a:srgbClr val="000000"/>
                  </a:solidFill>
                  <a:latin typeface="Comic Sans MS" panose="030F0702030302020204" pitchFamily="66" charset="0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F2E4AA69-BA38-48C2-9633-E63056785B1B}"/>
              </a:ext>
            </a:extLst>
          </p:cNvPr>
          <p:cNvGrpSpPr/>
          <p:nvPr/>
        </p:nvGrpSpPr>
        <p:grpSpPr>
          <a:xfrm>
            <a:off x="4839372" y="1"/>
            <a:ext cx="7556701" cy="6982595"/>
            <a:chOff x="4635299" y="-65980"/>
            <a:chExt cx="7556701" cy="6982595"/>
          </a:xfrm>
        </p:grpSpPr>
        <p:graphicFrame>
          <p:nvGraphicFramePr>
            <p:cNvPr id="4" name="Gráfico 3">
              <a:extLst>
                <a:ext uri="{FF2B5EF4-FFF2-40B4-BE49-F238E27FC236}">
                  <a16:creationId xmlns:a16="http://schemas.microsoft.com/office/drawing/2014/main" id="{8B9BBDC6-CE73-4BAB-B49B-C9ED0CD014E8}"/>
                </a:ext>
              </a:extLst>
            </p:cNvPr>
            <p:cNvGraphicFramePr/>
            <p:nvPr/>
          </p:nvGraphicFramePr>
          <p:xfrm>
            <a:off x="4635299" y="-65980"/>
            <a:ext cx="7556701" cy="69825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391517E1-6BF2-45DD-AA76-5BFE7189B4C8}"/>
                </a:ext>
              </a:extLst>
            </p:cNvPr>
            <p:cNvGrpSpPr/>
            <p:nvPr/>
          </p:nvGrpSpPr>
          <p:grpSpPr>
            <a:xfrm>
              <a:off x="5034730" y="143024"/>
              <a:ext cx="6719468" cy="6418908"/>
              <a:chOff x="-665662" y="778279"/>
              <a:chExt cx="6811383" cy="5197729"/>
            </a:xfrm>
          </p:grpSpPr>
          <p:sp>
            <p:nvSpPr>
              <p:cNvPr id="21" name="CuadroTexto 1">
                <a:extLst>
                  <a:ext uri="{FF2B5EF4-FFF2-40B4-BE49-F238E27FC236}">
                    <a16:creationId xmlns:a16="http://schemas.microsoft.com/office/drawing/2014/main" id="{9EE18CC9-C8C6-40D6-9E27-4A8E0BC68C23}"/>
                  </a:ext>
                </a:extLst>
              </p:cNvPr>
              <p:cNvSpPr txBox="1"/>
              <p:nvPr/>
            </p:nvSpPr>
            <p:spPr>
              <a:xfrm rot="6914258">
                <a:off x="2311812" y="1616385"/>
                <a:ext cx="2562638" cy="886426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12+26+71=</a:t>
                </a:r>
              </a:p>
            </p:txBody>
          </p:sp>
          <p:sp>
            <p:nvSpPr>
              <p:cNvPr id="22" name="CuadroTexto 1">
                <a:extLst>
                  <a:ext uri="{FF2B5EF4-FFF2-40B4-BE49-F238E27FC236}">
                    <a16:creationId xmlns:a16="http://schemas.microsoft.com/office/drawing/2014/main" id="{C3201302-7CB5-4BBC-A928-8622EE64288B}"/>
                  </a:ext>
                </a:extLst>
              </p:cNvPr>
              <p:cNvSpPr txBox="1"/>
              <p:nvPr/>
            </p:nvSpPr>
            <p:spPr>
              <a:xfrm rot="480314">
                <a:off x="-665662" y="3011547"/>
                <a:ext cx="3070600" cy="570435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17+11+12=</a:t>
                </a:r>
              </a:p>
            </p:txBody>
          </p:sp>
          <p:sp>
            <p:nvSpPr>
              <p:cNvPr id="23" name="CuadroTexto 1">
                <a:extLst>
                  <a:ext uri="{FF2B5EF4-FFF2-40B4-BE49-F238E27FC236}">
                    <a16:creationId xmlns:a16="http://schemas.microsoft.com/office/drawing/2014/main" id="{DCBB13BF-06CD-4102-8515-E771241C64E6}"/>
                  </a:ext>
                </a:extLst>
              </p:cNvPr>
              <p:cNvSpPr txBox="1"/>
              <p:nvPr/>
            </p:nvSpPr>
            <p:spPr>
              <a:xfrm rot="17976568">
                <a:off x="565038" y="4289197"/>
                <a:ext cx="2605534" cy="768088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12+16+71=</a:t>
                </a:r>
              </a:p>
            </p:txBody>
          </p:sp>
          <p:sp>
            <p:nvSpPr>
              <p:cNvPr id="24" name="CuadroTexto 1">
                <a:extLst>
                  <a:ext uri="{FF2B5EF4-FFF2-40B4-BE49-F238E27FC236}">
                    <a16:creationId xmlns:a16="http://schemas.microsoft.com/office/drawing/2014/main" id="{03ABE0AC-E91B-42C0-943B-AD4329FC2DFC}"/>
                  </a:ext>
                </a:extLst>
              </p:cNvPr>
              <p:cNvSpPr txBox="1"/>
              <p:nvPr/>
            </p:nvSpPr>
            <p:spPr>
              <a:xfrm rot="3683868">
                <a:off x="587654" y="1676475"/>
                <a:ext cx="2340450" cy="862797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11+16+23=</a:t>
                </a:r>
              </a:p>
            </p:txBody>
          </p:sp>
          <p:sp>
            <p:nvSpPr>
              <p:cNvPr id="25" name="CuadroTexto 1">
                <a:extLst>
                  <a:ext uri="{FF2B5EF4-FFF2-40B4-BE49-F238E27FC236}">
                    <a16:creationId xmlns:a16="http://schemas.microsoft.com/office/drawing/2014/main" id="{62686D92-1198-40A7-AEC9-F73DDFDECED5}"/>
                  </a:ext>
                </a:extLst>
              </p:cNvPr>
              <p:cNvSpPr txBox="1"/>
              <p:nvPr/>
            </p:nvSpPr>
            <p:spPr>
              <a:xfrm rot="13906943">
                <a:off x="2580522" y="4303882"/>
                <a:ext cx="2319002" cy="738719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17+10+42=</a:t>
                </a:r>
              </a:p>
            </p:txBody>
          </p:sp>
          <p:sp>
            <p:nvSpPr>
              <p:cNvPr id="26" name="CuadroTexto 1">
                <a:extLst>
                  <a:ext uri="{FF2B5EF4-FFF2-40B4-BE49-F238E27FC236}">
                    <a16:creationId xmlns:a16="http://schemas.microsoft.com/office/drawing/2014/main" id="{84D71958-F3E9-4D84-996C-CC2EB8E1F6A9}"/>
                  </a:ext>
                </a:extLst>
              </p:cNvPr>
              <p:cNvSpPr txBox="1"/>
              <p:nvPr/>
            </p:nvSpPr>
            <p:spPr>
              <a:xfrm rot="10483733">
                <a:off x="3076509" y="3072528"/>
                <a:ext cx="3069212" cy="594082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dirty="0">
                    <a:solidFill>
                      <a:srgbClr val="000000"/>
                    </a:solidFill>
                    <a:latin typeface="Arial Rounded MT Bold" panose="020F0704030504030204" pitchFamily="34" charset="0"/>
                    <a:sym typeface="Arial"/>
                  </a:rPr>
                  <a:t>16+21+31=</a:t>
                </a:r>
              </a:p>
            </p:txBody>
          </p:sp>
        </p:grpSp>
      </p:grpSp>
      <p:pic>
        <p:nvPicPr>
          <p:cNvPr id="1026" name="Picture 2" descr="Flecha Derecho PNG transparente - StickPN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4959">
            <a:off x="4981767" y="2103663"/>
            <a:ext cx="1343768" cy="81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n 3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70111" r="45396" b="15019"/>
          <a:stretch/>
        </p:blipFill>
        <p:spPr bwMode="auto">
          <a:xfrm>
            <a:off x="29709" y="5265200"/>
            <a:ext cx="5757477" cy="1609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4D38CD0-96A6-40F3-93B4-20DA39C154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9" y="131634"/>
            <a:ext cx="2168180" cy="20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3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9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isc333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6827" y="4047240"/>
            <a:ext cx="346787" cy="346787"/>
          </a:xfrm>
          <a:prstGeom prst="rect">
            <a:avLst/>
          </a:prstGeom>
        </p:spPr>
      </p:pic>
      <p:grpSp>
        <p:nvGrpSpPr>
          <p:cNvPr id="8" name="boton">
            <a:extLst>
              <a:ext uri="{FF2B5EF4-FFF2-40B4-BE49-F238E27FC236}">
                <a16:creationId xmlns:a16="http://schemas.microsoft.com/office/drawing/2014/main" id="{D4DD1E87-5571-4192-B99F-B3AD75B15D31}"/>
              </a:ext>
            </a:extLst>
          </p:cNvPr>
          <p:cNvGrpSpPr/>
          <p:nvPr/>
        </p:nvGrpSpPr>
        <p:grpSpPr>
          <a:xfrm>
            <a:off x="3753833" y="2586586"/>
            <a:ext cx="1317159" cy="1251910"/>
            <a:chOff x="757079" y="1942524"/>
            <a:chExt cx="1953730" cy="1810874"/>
          </a:xfrm>
        </p:grpSpPr>
        <p:grpSp>
          <p:nvGrpSpPr>
            <p:cNvPr id="15" name="BOTÓN"/>
            <p:cNvGrpSpPr/>
            <p:nvPr/>
          </p:nvGrpSpPr>
          <p:grpSpPr>
            <a:xfrm>
              <a:off x="757079" y="1942524"/>
              <a:ext cx="1953730" cy="1810874"/>
              <a:chOff x="822113" y="4218753"/>
              <a:chExt cx="2535155" cy="2460822"/>
            </a:xfrm>
          </p:grpSpPr>
          <p:sp>
            <p:nvSpPr>
              <p:cNvPr id="13" name="Elipse 12"/>
              <p:cNvSpPr/>
              <p:nvPr/>
            </p:nvSpPr>
            <p:spPr>
              <a:xfrm>
                <a:off x="822113" y="4218753"/>
                <a:ext cx="2535155" cy="246082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s-MX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14" name="Elipse 13"/>
              <p:cNvSpPr/>
              <p:nvPr/>
            </p:nvSpPr>
            <p:spPr>
              <a:xfrm>
                <a:off x="1068481" y="4484366"/>
                <a:ext cx="2051280" cy="192959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s-MX" dirty="0">
                  <a:ln>
                    <a:solidFill>
                      <a:srgbClr val="000000"/>
                    </a:solidFill>
                  </a:ln>
                  <a:solidFill>
                    <a:srgbClr val="FF0000"/>
                  </a:solidFill>
                  <a:latin typeface="Arial"/>
                  <a:sym typeface="Arial"/>
                </a:endParaRPr>
              </a:p>
            </p:txBody>
          </p:sp>
        </p:grpSp>
        <p:sp>
          <p:nvSpPr>
            <p:cNvPr id="17" name="CuadroTexto 16"/>
            <p:cNvSpPr txBox="1"/>
            <p:nvPr/>
          </p:nvSpPr>
          <p:spPr>
            <a:xfrm>
              <a:off x="965183" y="2702625"/>
              <a:ext cx="1505703" cy="489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s-MX" sz="1600" b="1" cap="all" dirty="0">
                  <a:solidFill>
                    <a:srgbClr val="000000"/>
                  </a:solidFill>
                  <a:latin typeface="Comic Sans MS" panose="030F0702030302020204" pitchFamily="66" charset="0"/>
                  <a:ea typeface="Anjelika Rose" panose="02000603000000000000" pitchFamily="2" charset="0"/>
                  <a:cs typeface="Arial"/>
                  <a:sym typeface="Arial"/>
                </a:rPr>
                <a:t>Botón</a:t>
              </a:r>
              <a:r>
                <a:rPr lang="es-MX" sz="1400" b="1" dirty="0">
                  <a:solidFill>
                    <a:srgbClr val="000000"/>
                  </a:solidFill>
                  <a:latin typeface="Comic Sans MS" panose="030F0702030302020204" pitchFamily="66" charset="0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F2E4AA69-BA38-48C2-9633-E63056785B1B}"/>
              </a:ext>
            </a:extLst>
          </p:cNvPr>
          <p:cNvGrpSpPr/>
          <p:nvPr/>
        </p:nvGrpSpPr>
        <p:grpSpPr>
          <a:xfrm>
            <a:off x="4839372" y="1"/>
            <a:ext cx="7556701" cy="6982595"/>
            <a:chOff x="4635299" y="-65980"/>
            <a:chExt cx="7556701" cy="6982595"/>
          </a:xfrm>
        </p:grpSpPr>
        <p:graphicFrame>
          <p:nvGraphicFramePr>
            <p:cNvPr id="4" name="Gráfico 3">
              <a:extLst>
                <a:ext uri="{FF2B5EF4-FFF2-40B4-BE49-F238E27FC236}">
                  <a16:creationId xmlns:a16="http://schemas.microsoft.com/office/drawing/2014/main" id="{8B9BBDC6-CE73-4BAB-B49B-C9ED0CD014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24415004"/>
                </p:ext>
              </p:extLst>
            </p:nvPr>
          </p:nvGraphicFramePr>
          <p:xfrm>
            <a:off x="4635299" y="-65980"/>
            <a:ext cx="7556701" cy="69825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391517E1-6BF2-45DD-AA76-5BFE7189B4C8}"/>
                </a:ext>
              </a:extLst>
            </p:cNvPr>
            <p:cNvGrpSpPr/>
            <p:nvPr/>
          </p:nvGrpSpPr>
          <p:grpSpPr>
            <a:xfrm>
              <a:off x="5034730" y="339837"/>
              <a:ext cx="6709397" cy="6222095"/>
              <a:chOff x="-665662" y="937649"/>
              <a:chExt cx="6801174" cy="5038359"/>
            </a:xfrm>
          </p:grpSpPr>
          <p:sp>
            <p:nvSpPr>
              <p:cNvPr id="21" name="CuadroTexto 1">
                <a:extLst>
                  <a:ext uri="{FF2B5EF4-FFF2-40B4-BE49-F238E27FC236}">
                    <a16:creationId xmlns:a16="http://schemas.microsoft.com/office/drawing/2014/main" id="{9EE18CC9-C8C6-40D6-9E27-4A8E0BC68C23}"/>
                  </a:ext>
                </a:extLst>
              </p:cNvPr>
              <p:cNvSpPr txBox="1"/>
              <p:nvPr/>
            </p:nvSpPr>
            <p:spPr>
              <a:xfrm rot="7519669">
                <a:off x="2563605" y="1735365"/>
                <a:ext cx="2352835" cy="886426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16+32+62=</a:t>
                </a:r>
              </a:p>
            </p:txBody>
          </p:sp>
          <p:sp>
            <p:nvSpPr>
              <p:cNvPr id="22" name="CuadroTexto 1">
                <a:extLst>
                  <a:ext uri="{FF2B5EF4-FFF2-40B4-BE49-F238E27FC236}">
                    <a16:creationId xmlns:a16="http://schemas.microsoft.com/office/drawing/2014/main" id="{C3201302-7CB5-4BBC-A928-8622EE64288B}"/>
                  </a:ext>
                </a:extLst>
              </p:cNvPr>
              <p:cNvSpPr txBox="1"/>
              <p:nvPr/>
            </p:nvSpPr>
            <p:spPr>
              <a:xfrm rot="480314">
                <a:off x="-665662" y="3011547"/>
                <a:ext cx="3070600" cy="570435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18+23+14=</a:t>
                </a:r>
              </a:p>
            </p:txBody>
          </p:sp>
          <p:sp>
            <p:nvSpPr>
              <p:cNvPr id="23" name="CuadroTexto 1">
                <a:extLst>
                  <a:ext uri="{FF2B5EF4-FFF2-40B4-BE49-F238E27FC236}">
                    <a16:creationId xmlns:a16="http://schemas.microsoft.com/office/drawing/2014/main" id="{DCBB13BF-06CD-4102-8515-E771241C64E6}"/>
                  </a:ext>
                </a:extLst>
              </p:cNvPr>
              <p:cNvSpPr txBox="1"/>
              <p:nvPr/>
            </p:nvSpPr>
            <p:spPr>
              <a:xfrm rot="17976568">
                <a:off x="565038" y="4289197"/>
                <a:ext cx="2605534" cy="768088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18+23+16=</a:t>
                </a:r>
              </a:p>
            </p:txBody>
          </p:sp>
          <p:sp>
            <p:nvSpPr>
              <p:cNvPr id="24" name="CuadroTexto 1">
                <a:extLst>
                  <a:ext uri="{FF2B5EF4-FFF2-40B4-BE49-F238E27FC236}">
                    <a16:creationId xmlns:a16="http://schemas.microsoft.com/office/drawing/2014/main" id="{03ABE0AC-E91B-42C0-943B-AD4329FC2DFC}"/>
                  </a:ext>
                </a:extLst>
              </p:cNvPr>
              <p:cNvSpPr txBox="1"/>
              <p:nvPr/>
            </p:nvSpPr>
            <p:spPr>
              <a:xfrm rot="3683868">
                <a:off x="587654" y="1676475"/>
                <a:ext cx="2340450" cy="862797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25+13+22=</a:t>
                </a:r>
              </a:p>
            </p:txBody>
          </p:sp>
          <p:sp>
            <p:nvSpPr>
              <p:cNvPr id="25" name="CuadroTexto 1">
                <a:extLst>
                  <a:ext uri="{FF2B5EF4-FFF2-40B4-BE49-F238E27FC236}">
                    <a16:creationId xmlns:a16="http://schemas.microsoft.com/office/drawing/2014/main" id="{62686D92-1198-40A7-AEC9-F73DDFDECED5}"/>
                  </a:ext>
                </a:extLst>
              </p:cNvPr>
              <p:cNvSpPr txBox="1"/>
              <p:nvPr/>
            </p:nvSpPr>
            <p:spPr>
              <a:xfrm rot="13906943">
                <a:off x="2580522" y="4303882"/>
                <a:ext cx="2319002" cy="738719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24+12+11=</a:t>
                </a:r>
              </a:p>
            </p:txBody>
          </p:sp>
          <p:sp>
            <p:nvSpPr>
              <p:cNvPr id="26" name="CuadroTexto 1">
                <a:extLst>
                  <a:ext uri="{FF2B5EF4-FFF2-40B4-BE49-F238E27FC236}">
                    <a16:creationId xmlns:a16="http://schemas.microsoft.com/office/drawing/2014/main" id="{84D71958-F3E9-4D84-996C-CC2EB8E1F6A9}"/>
                  </a:ext>
                </a:extLst>
              </p:cNvPr>
              <p:cNvSpPr txBox="1"/>
              <p:nvPr/>
            </p:nvSpPr>
            <p:spPr>
              <a:xfrm rot="10800000">
                <a:off x="3066300" y="3207039"/>
                <a:ext cx="3069212" cy="594082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dirty="0">
                    <a:solidFill>
                      <a:srgbClr val="000000"/>
                    </a:solidFill>
                    <a:latin typeface="Arial Rounded MT Bold" panose="020F0704030504030204" pitchFamily="34" charset="0"/>
                    <a:sym typeface="Arial"/>
                  </a:rPr>
                  <a:t>18+23+21=</a:t>
                </a:r>
              </a:p>
            </p:txBody>
          </p:sp>
        </p:grpSp>
      </p:grpSp>
      <p:pic>
        <p:nvPicPr>
          <p:cNvPr id="1026" name="Picture 2" descr="Flecha Derecho PNG transparente - StickPN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4959">
            <a:off x="4981767" y="2103663"/>
            <a:ext cx="1343768" cy="81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401" y="3347887"/>
            <a:ext cx="1766029" cy="1829276"/>
          </a:xfrm>
          <a:prstGeom prst="rect">
            <a:avLst/>
          </a:prstGeom>
        </p:spPr>
      </p:pic>
      <p:pic>
        <p:nvPicPr>
          <p:cNvPr id="32" name="Imagen 31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70111" r="45396" b="15019"/>
          <a:stretch/>
        </p:blipFill>
        <p:spPr bwMode="auto">
          <a:xfrm>
            <a:off x="29709" y="5265200"/>
            <a:ext cx="5757477" cy="1609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B7A253E-AA07-4DF4-AF33-15E7EED0E0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9" y="131634"/>
            <a:ext cx="2168180" cy="20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1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9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isc333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6827" y="4047240"/>
            <a:ext cx="346787" cy="346787"/>
          </a:xfrm>
          <a:prstGeom prst="rect">
            <a:avLst/>
          </a:prstGeom>
        </p:spPr>
      </p:pic>
      <p:grpSp>
        <p:nvGrpSpPr>
          <p:cNvPr id="8" name="boton">
            <a:extLst>
              <a:ext uri="{FF2B5EF4-FFF2-40B4-BE49-F238E27FC236}">
                <a16:creationId xmlns:a16="http://schemas.microsoft.com/office/drawing/2014/main" id="{D4DD1E87-5571-4192-B99F-B3AD75B15D31}"/>
              </a:ext>
            </a:extLst>
          </p:cNvPr>
          <p:cNvGrpSpPr/>
          <p:nvPr/>
        </p:nvGrpSpPr>
        <p:grpSpPr>
          <a:xfrm>
            <a:off x="3753833" y="2586586"/>
            <a:ext cx="1317159" cy="1251910"/>
            <a:chOff x="757079" y="1942524"/>
            <a:chExt cx="1953730" cy="1810874"/>
          </a:xfrm>
        </p:grpSpPr>
        <p:grpSp>
          <p:nvGrpSpPr>
            <p:cNvPr id="15" name="BOTÓN"/>
            <p:cNvGrpSpPr/>
            <p:nvPr/>
          </p:nvGrpSpPr>
          <p:grpSpPr>
            <a:xfrm>
              <a:off x="757079" y="1942524"/>
              <a:ext cx="1953730" cy="1810874"/>
              <a:chOff x="822113" y="4218753"/>
              <a:chExt cx="2535155" cy="2460822"/>
            </a:xfrm>
          </p:grpSpPr>
          <p:sp>
            <p:nvSpPr>
              <p:cNvPr id="13" name="Elipse 12"/>
              <p:cNvSpPr/>
              <p:nvPr/>
            </p:nvSpPr>
            <p:spPr>
              <a:xfrm>
                <a:off x="822113" y="4218753"/>
                <a:ext cx="2535155" cy="246082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s-MX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  <p:sp>
            <p:nvSpPr>
              <p:cNvPr id="14" name="Elipse 13"/>
              <p:cNvSpPr/>
              <p:nvPr/>
            </p:nvSpPr>
            <p:spPr>
              <a:xfrm>
                <a:off x="1068481" y="4484366"/>
                <a:ext cx="2051280" cy="192959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s-MX" dirty="0">
                  <a:ln>
                    <a:solidFill>
                      <a:srgbClr val="000000"/>
                    </a:solidFill>
                  </a:ln>
                  <a:solidFill>
                    <a:srgbClr val="FF0000"/>
                  </a:solidFill>
                  <a:latin typeface="Arial"/>
                  <a:sym typeface="Arial"/>
                </a:endParaRPr>
              </a:p>
            </p:txBody>
          </p:sp>
        </p:grpSp>
        <p:sp>
          <p:nvSpPr>
            <p:cNvPr id="17" name="CuadroTexto 16"/>
            <p:cNvSpPr txBox="1"/>
            <p:nvPr/>
          </p:nvSpPr>
          <p:spPr>
            <a:xfrm>
              <a:off x="965183" y="2702625"/>
              <a:ext cx="1505703" cy="489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s-MX" sz="1600" b="1" cap="all" dirty="0">
                  <a:solidFill>
                    <a:srgbClr val="000000"/>
                  </a:solidFill>
                  <a:latin typeface="Comic Sans MS" panose="030F0702030302020204" pitchFamily="66" charset="0"/>
                  <a:ea typeface="Anjelika Rose" panose="02000603000000000000" pitchFamily="2" charset="0"/>
                  <a:cs typeface="Arial"/>
                  <a:sym typeface="Arial"/>
                </a:rPr>
                <a:t>Botón</a:t>
              </a:r>
              <a:r>
                <a:rPr lang="es-MX" sz="1400" b="1" dirty="0">
                  <a:solidFill>
                    <a:srgbClr val="000000"/>
                  </a:solidFill>
                  <a:latin typeface="Comic Sans MS" panose="030F0702030302020204" pitchFamily="66" charset="0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F2E4AA69-BA38-48C2-9633-E63056785B1B}"/>
              </a:ext>
            </a:extLst>
          </p:cNvPr>
          <p:cNvGrpSpPr/>
          <p:nvPr/>
        </p:nvGrpSpPr>
        <p:grpSpPr>
          <a:xfrm>
            <a:off x="4839372" y="1"/>
            <a:ext cx="7556701" cy="6982595"/>
            <a:chOff x="4635299" y="-65980"/>
            <a:chExt cx="7556701" cy="6982595"/>
          </a:xfrm>
        </p:grpSpPr>
        <p:graphicFrame>
          <p:nvGraphicFramePr>
            <p:cNvPr id="4" name="Gráfico 3">
              <a:extLst>
                <a:ext uri="{FF2B5EF4-FFF2-40B4-BE49-F238E27FC236}">
                  <a16:creationId xmlns:a16="http://schemas.microsoft.com/office/drawing/2014/main" id="{8B9BBDC6-CE73-4BAB-B49B-C9ED0CD014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24415004"/>
                </p:ext>
              </p:extLst>
            </p:nvPr>
          </p:nvGraphicFramePr>
          <p:xfrm>
            <a:off x="4635299" y="-65980"/>
            <a:ext cx="7556701" cy="69825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391517E1-6BF2-45DD-AA76-5BFE7189B4C8}"/>
                </a:ext>
              </a:extLst>
            </p:cNvPr>
            <p:cNvGrpSpPr/>
            <p:nvPr/>
          </p:nvGrpSpPr>
          <p:grpSpPr>
            <a:xfrm>
              <a:off x="5034730" y="339837"/>
              <a:ext cx="6709397" cy="6222095"/>
              <a:chOff x="-665662" y="937649"/>
              <a:chExt cx="6801174" cy="5038359"/>
            </a:xfrm>
          </p:grpSpPr>
          <p:sp>
            <p:nvSpPr>
              <p:cNvPr id="21" name="CuadroTexto 1">
                <a:extLst>
                  <a:ext uri="{FF2B5EF4-FFF2-40B4-BE49-F238E27FC236}">
                    <a16:creationId xmlns:a16="http://schemas.microsoft.com/office/drawing/2014/main" id="{9EE18CC9-C8C6-40D6-9E27-4A8E0BC68C23}"/>
                  </a:ext>
                </a:extLst>
              </p:cNvPr>
              <p:cNvSpPr txBox="1"/>
              <p:nvPr/>
            </p:nvSpPr>
            <p:spPr>
              <a:xfrm rot="7519669">
                <a:off x="2563605" y="1735365"/>
                <a:ext cx="2352835" cy="886426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19+23+31=</a:t>
                </a:r>
              </a:p>
            </p:txBody>
          </p:sp>
          <p:sp>
            <p:nvSpPr>
              <p:cNvPr id="22" name="CuadroTexto 1">
                <a:extLst>
                  <a:ext uri="{FF2B5EF4-FFF2-40B4-BE49-F238E27FC236}">
                    <a16:creationId xmlns:a16="http://schemas.microsoft.com/office/drawing/2014/main" id="{C3201302-7CB5-4BBC-A928-8622EE64288B}"/>
                  </a:ext>
                </a:extLst>
              </p:cNvPr>
              <p:cNvSpPr txBox="1"/>
              <p:nvPr/>
            </p:nvSpPr>
            <p:spPr>
              <a:xfrm rot="480314">
                <a:off x="-665662" y="3011547"/>
                <a:ext cx="3070600" cy="570435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11+35+71=</a:t>
                </a:r>
              </a:p>
            </p:txBody>
          </p:sp>
          <p:sp>
            <p:nvSpPr>
              <p:cNvPr id="23" name="CuadroTexto 1">
                <a:extLst>
                  <a:ext uri="{FF2B5EF4-FFF2-40B4-BE49-F238E27FC236}">
                    <a16:creationId xmlns:a16="http://schemas.microsoft.com/office/drawing/2014/main" id="{DCBB13BF-06CD-4102-8515-E771241C64E6}"/>
                  </a:ext>
                </a:extLst>
              </p:cNvPr>
              <p:cNvSpPr txBox="1"/>
              <p:nvPr/>
            </p:nvSpPr>
            <p:spPr>
              <a:xfrm rot="17976568">
                <a:off x="565038" y="4289197"/>
                <a:ext cx="2605534" cy="768088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19+23+18=</a:t>
                </a:r>
              </a:p>
            </p:txBody>
          </p:sp>
          <p:sp>
            <p:nvSpPr>
              <p:cNvPr id="24" name="CuadroTexto 1">
                <a:extLst>
                  <a:ext uri="{FF2B5EF4-FFF2-40B4-BE49-F238E27FC236}">
                    <a16:creationId xmlns:a16="http://schemas.microsoft.com/office/drawing/2014/main" id="{03ABE0AC-E91B-42C0-943B-AD4329FC2DFC}"/>
                  </a:ext>
                </a:extLst>
              </p:cNvPr>
              <p:cNvSpPr txBox="1"/>
              <p:nvPr/>
            </p:nvSpPr>
            <p:spPr>
              <a:xfrm rot="3683868">
                <a:off x="587654" y="1676475"/>
                <a:ext cx="2340450" cy="862797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18+13+32=</a:t>
                </a:r>
              </a:p>
            </p:txBody>
          </p:sp>
          <p:sp>
            <p:nvSpPr>
              <p:cNvPr id="25" name="CuadroTexto 1">
                <a:extLst>
                  <a:ext uri="{FF2B5EF4-FFF2-40B4-BE49-F238E27FC236}">
                    <a16:creationId xmlns:a16="http://schemas.microsoft.com/office/drawing/2014/main" id="{62686D92-1198-40A7-AEC9-F73DDFDECED5}"/>
                  </a:ext>
                </a:extLst>
              </p:cNvPr>
              <p:cNvSpPr txBox="1"/>
              <p:nvPr/>
            </p:nvSpPr>
            <p:spPr>
              <a:xfrm rot="13906943">
                <a:off x="2580522" y="4303882"/>
                <a:ext cx="2319002" cy="738719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b="1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Arial"/>
                  </a:rPr>
                  <a:t>16+32+62=</a:t>
                </a:r>
              </a:p>
            </p:txBody>
          </p:sp>
          <p:sp>
            <p:nvSpPr>
              <p:cNvPr id="26" name="CuadroTexto 1">
                <a:extLst>
                  <a:ext uri="{FF2B5EF4-FFF2-40B4-BE49-F238E27FC236}">
                    <a16:creationId xmlns:a16="http://schemas.microsoft.com/office/drawing/2014/main" id="{84D71958-F3E9-4D84-996C-CC2EB8E1F6A9}"/>
                  </a:ext>
                </a:extLst>
              </p:cNvPr>
              <p:cNvSpPr txBox="1"/>
              <p:nvPr/>
            </p:nvSpPr>
            <p:spPr>
              <a:xfrm rot="11131036">
                <a:off x="3066300" y="3207039"/>
                <a:ext cx="3069212" cy="594082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r>
                  <a:rPr lang="es-MX" sz="4000" dirty="0">
                    <a:solidFill>
                      <a:srgbClr val="000000"/>
                    </a:solidFill>
                    <a:latin typeface="Arial Rounded MT Bold" panose="020F0704030504030204" pitchFamily="34" charset="0"/>
                    <a:sym typeface="Arial"/>
                  </a:rPr>
                  <a:t>22+3´+52=</a:t>
                </a:r>
              </a:p>
            </p:txBody>
          </p:sp>
        </p:grpSp>
      </p:grpSp>
      <p:pic>
        <p:nvPicPr>
          <p:cNvPr id="1026" name="Picture 2" descr="Flecha Derecho PNG transparente - StickPN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4959">
            <a:off x="4981767" y="2103663"/>
            <a:ext cx="1343768" cy="81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401" y="3347887"/>
            <a:ext cx="1766029" cy="1829276"/>
          </a:xfrm>
          <a:prstGeom prst="rect">
            <a:avLst/>
          </a:prstGeom>
        </p:spPr>
      </p:pic>
      <p:pic>
        <p:nvPicPr>
          <p:cNvPr id="31" name="Imagen 30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70111" r="45396" b="15019"/>
          <a:stretch/>
        </p:blipFill>
        <p:spPr bwMode="auto">
          <a:xfrm>
            <a:off x="29709" y="5265200"/>
            <a:ext cx="5757477" cy="1609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5E766C2-5BCB-489B-A04F-DEF5D2AA59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9" y="131634"/>
            <a:ext cx="2168180" cy="20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2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9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/>
          <p:nvPr/>
        </p:nvPicPr>
        <p:blipFill rotWithShape="1">
          <a:blip r:embed="rId2"/>
          <a:srcRect l="24798" t="22685" r="9891" b="12547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44679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113</Words>
  <Application>Microsoft Office PowerPoint</Application>
  <PresentationFormat>Panorámica</PresentationFormat>
  <Paragraphs>88</Paragraphs>
  <Slides>8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9" baseType="lpstr">
      <vt:lpstr>Arial</vt:lpstr>
      <vt:lpstr>Arial Rounded MT Bold</vt:lpstr>
      <vt:lpstr>Bebas Neue</vt:lpstr>
      <vt:lpstr>Calibri</vt:lpstr>
      <vt:lpstr>Calibri Light</vt:lpstr>
      <vt:lpstr>Century Gothic</vt:lpstr>
      <vt:lpstr>Comic Sans MS</vt:lpstr>
      <vt:lpstr>Gorditas</vt:lpstr>
      <vt:lpstr>Kodchasan</vt:lpstr>
      <vt:lpstr>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LIA</cp:lastModifiedBy>
  <cp:revision>142</cp:revision>
  <dcterms:created xsi:type="dcterms:W3CDTF">2020-09-16T23:03:17Z</dcterms:created>
  <dcterms:modified xsi:type="dcterms:W3CDTF">2023-10-15T03:17:18Z</dcterms:modified>
</cp:coreProperties>
</file>