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418" r:id="rId2"/>
    <p:sldId id="428" r:id="rId3"/>
    <p:sldId id="429" r:id="rId4"/>
    <p:sldId id="430" r:id="rId5"/>
    <p:sldId id="431" r:id="rId6"/>
    <p:sldId id="432" r:id="rId7"/>
    <p:sldId id="433" r:id="rId8"/>
    <p:sldId id="434" r:id="rId9"/>
    <p:sldId id="435" r:id="rId10"/>
    <p:sldId id="436" r:id="rId1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DFF4"/>
    <a:srgbClr val="FF0075"/>
    <a:srgbClr val="00FF00"/>
    <a:srgbClr val="2DC8FF"/>
    <a:srgbClr val="FF3399"/>
    <a:srgbClr val="F5B1E3"/>
    <a:srgbClr val="FC94D9"/>
    <a:srgbClr val="FEE2F5"/>
    <a:srgbClr val="FDF5F8"/>
    <a:srgbClr val="FA72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9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E9F5F4-9C2D-4F44-973D-B014228439D4}" type="datetimeFigureOut">
              <a:rPr lang="es-CO" smtClean="0"/>
              <a:t>21/11/2023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359FC-6EA5-406F-8DB5-A0B433CC44C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9332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781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072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4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9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86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338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346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933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722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393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1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63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011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657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F5F8"/>
            </a:gs>
            <a:gs pos="74000">
              <a:srgbClr val="FEE2F5"/>
            </a:gs>
            <a:gs pos="83000">
              <a:srgbClr val="F5B1E3"/>
            </a:gs>
            <a:gs pos="100000">
              <a:srgbClr val="FC94D9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753C3-C574-4870-AC52-721BF1B26BF1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21/11/2023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98AEC-4EA4-403C-926B-A0692457F548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494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A457B712-4976-4C53-A0F4-26EFEC85A17E}"/>
              </a:ext>
            </a:extLst>
          </p:cNvPr>
          <p:cNvSpPr txBox="1"/>
          <p:nvPr/>
        </p:nvSpPr>
        <p:spPr>
          <a:xfrm>
            <a:off x="3198504" y="4489877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>
                <a:latin typeface="Comic Sans MS" panose="030F0702030302020204" pitchFamily="66" charset="0"/>
              </a:rPr>
              <a:t>¿Un </a:t>
            </a:r>
            <a:r>
              <a:rPr lang="es-MX" sz="4500" dirty="0">
                <a:latin typeface="Comic Sans MS" panose="030F0702030302020204" pitchFamily="66" charset="0"/>
              </a:rPr>
              <a:t>número que en la tabla del  9 se acerque o dé 81?</a:t>
            </a:r>
            <a:endParaRPr lang="es-CO" sz="4500" dirty="0">
              <a:latin typeface="Comic Sans MS" panose="030F0702030302020204" pitchFamily="66" charset="0"/>
            </a:endParaRPr>
          </a:p>
        </p:txBody>
      </p:sp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55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209B51E-C431-4E72-AE7E-87D397560AD5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3 se acerque o dé 14?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83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3C1E2D6-637B-4AED-BF55-07B241256FA1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5 se acerque o dé 25?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582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93920A0-2AD6-47D1-A7DC-FDCD3B210184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6 se acerque o dé 42?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01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DACAE29-615A-44DB-8C53-3BF95D28D8C5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8 se acerque o dé 31?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5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E7552D1-3150-4C84-9F15-44F0AD1F0158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9 se acerque o dé 36?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5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39126AD-F88E-47D0-B7FE-305940ACF2EA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7 se acerque o dé 46?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0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DF8F964C-8B9F-47DD-B779-0AA5FC43F24B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6 se acerque o dé 48?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63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91ACC56-9F2A-4DA9-9683-F48734CAD599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9 se acerque o dé 40?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32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OMBITA">
            <a:extLst>
              <a:ext uri="{FF2B5EF4-FFF2-40B4-BE49-F238E27FC236}">
                <a16:creationId xmlns:a16="http://schemas.microsoft.com/office/drawing/2014/main" id="{E2665BB9-6BB6-439A-BCED-AE3BA854330B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000" b="100000" l="8667" r="87167">
                        <a14:foregroundMark x1="37333" y1="63333" x2="37333" y2="63333"/>
                        <a14:foregroundMark x1="63000" y1="62167" x2="63000" y2="62167"/>
                        <a14:backgroundMark x1="33333" y1="94833" x2="33333" y2="94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01" t="30894" r="13023"/>
          <a:stretch/>
        </p:blipFill>
        <p:spPr bwMode="auto">
          <a:xfrm>
            <a:off x="-191275" y="3081167"/>
            <a:ext cx="3668962" cy="317389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MECHA">
            <a:extLst>
              <a:ext uri="{FF2B5EF4-FFF2-40B4-BE49-F238E27FC236}">
                <a16:creationId xmlns:a16="http://schemas.microsoft.com/office/drawing/2014/main" id="{886A2E2C-D6E8-4AFF-BC8E-479AB306C26D}"/>
              </a:ext>
            </a:extLst>
          </p:cNvPr>
          <p:cNvSpPr/>
          <p:nvPr/>
        </p:nvSpPr>
        <p:spPr>
          <a:xfrm rot="10800000">
            <a:off x="1704026" y="1723450"/>
            <a:ext cx="9092210" cy="2715433"/>
          </a:xfrm>
          <a:custGeom>
            <a:avLst/>
            <a:gdLst>
              <a:gd name="connsiteX0" fmla="*/ 132266 w 9092210"/>
              <a:gd name="connsiteY0" fmla="*/ 1537253 h 3018702"/>
              <a:gd name="connsiteX1" fmla="*/ 0 w 9092210"/>
              <a:gd name="connsiteY1" fmla="*/ 1537252 h 3018702"/>
              <a:gd name="connsiteX2" fmla="*/ 2295516 w 9092210"/>
              <a:gd name="connsiteY2" fmla="*/ 16 h 3018702"/>
              <a:gd name="connsiteX3" fmla="*/ 4611286 w 9092210"/>
              <a:gd name="connsiteY3" fmla="*/ 1506169 h 3018702"/>
              <a:gd name="connsiteX4" fmla="*/ 4479019 w 9092210"/>
              <a:gd name="connsiteY4" fmla="*/ 1507952 h 3018702"/>
              <a:gd name="connsiteX5" fmla="*/ 2296408 w 9092210"/>
              <a:gd name="connsiteY5" fmla="*/ 132279 h 3018702"/>
              <a:gd name="connsiteX6" fmla="*/ 132266 w 9092210"/>
              <a:gd name="connsiteY6" fmla="*/ 1537253 h 3018702"/>
              <a:gd name="connsiteX7" fmla="*/ 6796694 w 9092210"/>
              <a:gd name="connsiteY7" fmla="*/ 3018687 h 3018702"/>
              <a:gd name="connsiteX8" fmla="*/ 4480924 w 9092210"/>
              <a:gd name="connsiteY8" fmla="*/ 1512534 h 3018702"/>
              <a:gd name="connsiteX9" fmla="*/ 4613191 w 9092210"/>
              <a:gd name="connsiteY9" fmla="*/ 1510751 h 3018702"/>
              <a:gd name="connsiteX10" fmla="*/ 6795802 w 9092210"/>
              <a:gd name="connsiteY10" fmla="*/ 2886424 h 3018702"/>
              <a:gd name="connsiteX11" fmla="*/ 8959944 w 9092210"/>
              <a:gd name="connsiteY11" fmla="*/ 1481450 h 3018702"/>
              <a:gd name="connsiteX12" fmla="*/ 9092210 w 9092210"/>
              <a:gd name="connsiteY12" fmla="*/ 1481451 h 3018702"/>
              <a:gd name="connsiteX13" fmla="*/ 6796694 w 9092210"/>
              <a:gd name="connsiteY13" fmla="*/ 3018687 h 3018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092210" h="3018702">
                <a:moveTo>
                  <a:pt x="132266" y="1537253"/>
                </a:moveTo>
                <a:lnTo>
                  <a:pt x="0" y="1537252"/>
                </a:lnTo>
                <a:cubicBezTo>
                  <a:pt x="0" y="690948"/>
                  <a:pt x="1026072" y="3819"/>
                  <a:pt x="2295516" y="16"/>
                </a:cubicBezTo>
                <a:cubicBezTo>
                  <a:pt x="3554865" y="-3757"/>
                  <a:pt x="4585822" y="666766"/>
                  <a:pt x="4611286" y="1506169"/>
                </a:cubicBezTo>
                <a:lnTo>
                  <a:pt x="4479019" y="1507952"/>
                </a:lnTo>
                <a:cubicBezTo>
                  <a:pt x="4454276" y="741203"/>
                  <a:pt x="3482869" y="128937"/>
                  <a:pt x="2296408" y="132279"/>
                </a:cubicBezTo>
                <a:cubicBezTo>
                  <a:pt x="1099663" y="135650"/>
                  <a:pt x="132266" y="763689"/>
                  <a:pt x="132266" y="1537253"/>
                </a:cubicBezTo>
                <a:close/>
                <a:moveTo>
                  <a:pt x="6796694" y="3018687"/>
                </a:moveTo>
                <a:cubicBezTo>
                  <a:pt x="5537345" y="3022460"/>
                  <a:pt x="4506388" y="2351937"/>
                  <a:pt x="4480924" y="1512534"/>
                </a:cubicBezTo>
                <a:lnTo>
                  <a:pt x="4613191" y="1510751"/>
                </a:lnTo>
                <a:cubicBezTo>
                  <a:pt x="4637934" y="2277500"/>
                  <a:pt x="5609341" y="2889766"/>
                  <a:pt x="6795802" y="2886424"/>
                </a:cubicBezTo>
                <a:cubicBezTo>
                  <a:pt x="7992547" y="2883053"/>
                  <a:pt x="8959944" y="2255014"/>
                  <a:pt x="8959944" y="1481450"/>
                </a:cubicBezTo>
                <a:lnTo>
                  <a:pt x="9092210" y="1481451"/>
                </a:lnTo>
                <a:cubicBezTo>
                  <a:pt x="9092210" y="2327755"/>
                  <a:pt x="8066138" y="3014884"/>
                  <a:pt x="6796694" y="3018687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12" name="LLAMITA">
            <a:extLst>
              <a:ext uri="{FF2B5EF4-FFF2-40B4-BE49-F238E27FC236}">
                <a16:creationId xmlns:a16="http://schemas.microsoft.com/office/drawing/2014/main" id="{5418B2E7-36F0-471E-A49A-FD9F9DA5E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2134" y="1817880"/>
            <a:ext cx="2213618" cy="2467029"/>
          </a:xfrm>
          <a:prstGeom prst="rect">
            <a:avLst/>
          </a:prstGeom>
        </p:spPr>
      </p:pic>
      <p:sp>
        <p:nvSpPr>
          <p:cNvPr id="14" name="BOTON INICIAR">
            <a:extLst>
              <a:ext uri="{FF2B5EF4-FFF2-40B4-BE49-F238E27FC236}">
                <a16:creationId xmlns:a16="http://schemas.microsoft.com/office/drawing/2014/main" id="{B11E9A93-87C6-40E3-8211-3240220460F1}"/>
              </a:ext>
            </a:extLst>
          </p:cNvPr>
          <p:cNvSpPr txBox="1"/>
          <p:nvPr/>
        </p:nvSpPr>
        <p:spPr>
          <a:xfrm>
            <a:off x="9593451" y="4438619"/>
            <a:ext cx="2472046" cy="995422"/>
          </a:xfrm>
          <a:prstGeom prst="flowChartTerminator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INICIAR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5" name="BOOM">
            <a:extLst>
              <a:ext uri="{FF2B5EF4-FFF2-40B4-BE49-F238E27FC236}">
                <a16:creationId xmlns:a16="http://schemas.microsoft.com/office/drawing/2014/main" id="{89A1D684-F4AE-46F2-BFCF-5C3920A53E9A}"/>
              </a:ext>
            </a:extLst>
          </p:cNvPr>
          <p:cNvSpPr txBox="1"/>
          <p:nvPr/>
        </p:nvSpPr>
        <p:spPr>
          <a:xfrm>
            <a:off x="440090" y="-92647"/>
            <a:ext cx="61001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0" dirty="0">
                <a:ln w="57150">
                  <a:solidFill>
                    <a:schemeClr val="tx1"/>
                  </a:solidFill>
                </a:ln>
                <a:solidFill>
                  <a:srgbClr val="FF0000"/>
                </a:solidFill>
                <a:latin typeface="Berlin Sans FB Demi" panose="020E0802020502020306" pitchFamily="34" charset="0"/>
              </a:rPr>
              <a:t>¡BOOM!</a:t>
            </a:r>
            <a:endParaRPr lang="es-CO" sz="12000" dirty="0">
              <a:ln w="57150">
                <a:solidFill>
                  <a:schemeClr val="tx1"/>
                </a:solidFill>
              </a:ln>
              <a:solidFill>
                <a:srgbClr val="FF0000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16" name="Explosion 4 (Efecto de Sonido) Explosion 4 Sound Effect_50k">
            <a:hlinkClick r:id="" action="ppaction://media"/>
            <a:extLst>
              <a:ext uri="{FF2B5EF4-FFF2-40B4-BE49-F238E27FC236}">
                <a16:creationId xmlns:a16="http://schemas.microsoft.com/office/drawing/2014/main" id="{85245F4F-36B9-4E5F-B399-78DA315A500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979" end="35938.538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305460" y="377987"/>
            <a:ext cx="609600" cy="571500"/>
          </a:xfrm>
          <a:prstGeom prst="rect">
            <a:avLst/>
          </a:prstGeom>
        </p:spPr>
      </p:pic>
      <p:sp>
        <p:nvSpPr>
          <p:cNvPr id="9" name="BOTON INICIAR">
            <a:extLst>
              <a:ext uri="{FF2B5EF4-FFF2-40B4-BE49-F238E27FC236}">
                <a16:creationId xmlns:a16="http://schemas.microsoft.com/office/drawing/2014/main" id="{CFA0E6C3-286B-4C7B-95DE-1EE501A5D183}"/>
              </a:ext>
            </a:extLst>
          </p:cNvPr>
          <p:cNvSpPr txBox="1"/>
          <p:nvPr/>
        </p:nvSpPr>
        <p:spPr>
          <a:xfrm>
            <a:off x="9593450" y="5695276"/>
            <a:ext cx="2472045" cy="995422"/>
          </a:xfrm>
          <a:prstGeom prst="flowChartTerminator">
            <a:avLst/>
          </a:prstGeom>
          <a:solidFill>
            <a:srgbClr val="14DFF4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4000" b="1" dirty="0">
                <a:ln>
                  <a:solidFill>
                    <a:schemeClr val="tx1"/>
                  </a:solidFill>
                </a:ln>
                <a:latin typeface="Balloon" pitchFamily="50" charset="0"/>
              </a:rPr>
              <a:t>PAUSA</a:t>
            </a:r>
            <a:endParaRPr lang="es-CO" sz="4000" b="1" dirty="0">
              <a:ln>
                <a:solidFill>
                  <a:schemeClr val="tx1"/>
                </a:solidFill>
              </a:ln>
              <a:latin typeface="Balloon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754F959C-1501-47E7-AD69-7BC22374B368}"/>
              </a:ext>
            </a:extLst>
          </p:cNvPr>
          <p:cNvSpPr txBox="1"/>
          <p:nvPr/>
        </p:nvSpPr>
        <p:spPr>
          <a:xfrm>
            <a:off x="3121012" y="4474501"/>
            <a:ext cx="634397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500" dirty="0">
                <a:latin typeface="Comic Sans MS" panose="030F0702030302020204" pitchFamily="66" charset="0"/>
              </a:rPr>
              <a:t>¿Un número que en la tabla del  4 se acerque o dé 32?</a:t>
            </a:r>
            <a:endParaRPr lang="es-CO" sz="45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9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path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2.59259E-6 C -0.00013 0.11111 -0.08555 0.19815 -0.18867 0.19815 C -0.29518 0.19815 -0.38047 0.11111 -0.38047 2.59259E-6 C -0.38047 -0.11181 -0.46589 -0.19769 -0.57227 -0.19769 C -0.67552 -0.19769 -0.76055 -0.11181 -0.76055 2.59259E-6 " pathEditMode="relative" rAng="0" ptsTypes="AAAAA">
                                      <p:cBhvr>
                                        <p:cTn id="6" dur="9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21" y="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8" dur="9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8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10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7273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5" grpId="0"/>
      <p:bldP spid="15" grpId="1"/>
    </p:bldLst>
  </p:timing>
</p:sld>
</file>

<file path=ppt/theme/theme1.xml><?xml version="1.0" encoding="utf-8"?>
<a:theme xmlns:a="http://schemas.openxmlformats.org/drawingml/2006/main" name="1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3366</TotalTime>
  <Words>200</Words>
  <Application>Microsoft Office PowerPoint</Application>
  <PresentationFormat>Panorámica</PresentationFormat>
  <Paragraphs>40</Paragraphs>
  <Slides>10</Slides>
  <Notes>0</Notes>
  <HiddenSlides>0</HiddenSlides>
  <MMClips>10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Arial</vt:lpstr>
      <vt:lpstr>Balloon</vt:lpstr>
      <vt:lpstr>Berlin Sans FB Demi</vt:lpstr>
      <vt:lpstr>Calibri</vt:lpstr>
      <vt:lpstr>Calibri Light</vt:lpstr>
      <vt:lpstr>Comic Sans MS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VICTOR</dc:creator>
  <cp:lastModifiedBy>LIA</cp:lastModifiedBy>
  <cp:revision>270</cp:revision>
  <dcterms:created xsi:type="dcterms:W3CDTF">2020-09-16T23:03:17Z</dcterms:created>
  <dcterms:modified xsi:type="dcterms:W3CDTF">2023-11-22T00:48:46Z</dcterms:modified>
</cp:coreProperties>
</file>