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6"/>
  </p:notesMasterIdLst>
  <p:sldIdLst>
    <p:sldId id="298" r:id="rId2"/>
    <p:sldId id="257" r:id="rId3"/>
    <p:sldId id="258" r:id="rId4"/>
    <p:sldId id="267" r:id="rId5"/>
    <p:sldId id="268" r:id="rId6"/>
    <p:sldId id="269" r:id="rId7"/>
    <p:sldId id="350" r:id="rId8"/>
    <p:sldId id="271" r:id="rId9"/>
    <p:sldId id="259" r:id="rId10"/>
    <p:sldId id="270" r:id="rId11"/>
    <p:sldId id="263" r:id="rId12"/>
    <p:sldId id="272" r:id="rId13"/>
    <p:sldId id="266" r:id="rId14"/>
    <p:sldId id="273" r:id="rId15"/>
    <p:sldId id="262" r:id="rId16"/>
    <p:sldId id="274" r:id="rId17"/>
    <p:sldId id="264" r:id="rId18"/>
    <p:sldId id="275" r:id="rId19"/>
    <p:sldId id="351" r:id="rId20"/>
    <p:sldId id="277" r:id="rId21"/>
    <p:sldId id="265" r:id="rId22"/>
    <p:sldId id="276" r:id="rId23"/>
    <p:sldId id="352" r:id="rId24"/>
    <p:sldId id="353" r:id="rId25"/>
    <p:sldId id="354" r:id="rId26"/>
    <p:sldId id="355" r:id="rId27"/>
    <p:sldId id="356" r:id="rId28"/>
    <p:sldId id="357" r:id="rId29"/>
    <p:sldId id="358" r:id="rId30"/>
    <p:sldId id="359" r:id="rId31"/>
    <p:sldId id="360" r:id="rId32"/>
    <p:sldId id="361" r:id="rId33"/>
    <p:sldId id="362" r:id="rId34"/>
    <p:sldId id="363" r:id="rId35"/>
    <p:sldId id="364" r:id="rId36"/>
    <p:sldId id="365" r:id="rId37"/>
    <p:sldId id="366" r:id="rId38"/>
    <p:sldId id="367" r:id="rId39"/>
    <p:sldId id="368" r:id="rId40"/>
    <p:sldId id="369" r:id="rId41"/>
    <p:sldId id="370" r:id="rId42"/>
    <p:sldId id="371" r:id="rId43"/>
    <p:sldId id="372" r:id="rId44"/>
    <p:sldId id="373" r:id="rId45"/>
    <p:sldId id="374" r:id="rId46"/>
    <p:sldId id="375" r:id="rId47"/>
    <p:sldId id="376" r:id="rId48"/>
    <p:sldId id="377" r:id="rId49"/>
    <p:sldId id="378" r:id="rId50"/>
    <p:sldId id="379" r:id="rId51"/>
    <p:sldId id="380" r:id="rId52"/>
    <p:sldId id="381" r:id="rId53"/>
    <p:sldId id="382" r:id="rId54"/>
    <p:sldId id="383" r:id="rId55"/>
    <p:sldId id="384" r:id="rId56"/>
    <p:sldId id="385" r:id="rId57"/>
    <p:sldId id="386" r:id="rId58"/>
    <p:sldId id="387" r:id="rId59"/>
    <p:sldId id="388" r:id="rId60"/>
    <p:sldId id="389" r:id="rId61"/>
    <p:sldId id="390" r:id="rId62"/>
    <p:sldId id="391" r:id="rId63"/>
    <p:sldId id="392" r:id="rId64"/>
    <p:sldId id="393" r:id="rId6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C8FF"/>
    <a:srgbClr val="FF3399"/>
    <a:srgbClr val="F5B1E3"/>
    <a:srgbClr val="FC94D9"/>
    <a:srgbClr val="FEE2F5"/>
    <a:srgbClr val="FDF5F8"/>
    <a:srgbClr val="14DFF4"/>
    <a:srgbClr val="FA72D6"/>
    <a:srgbClr val="85DF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9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0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E9F5F4-9C2D-4F44-973D-B014228439D4}" type="datetimeFigureOut">
              <a:rPr lang="es-CO" smtClean="0"/>
              <a:t>21/11/2023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359FC-6EA5-406F-8DB5-A0B433CC44C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9332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781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072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86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338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346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933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722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393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3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011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657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F5F8"/>
            </a:gs>
            <a:gs pos="74000">
              <a:srgbClr val="FEE2F5"/>
            </a:gs>
            <a:gs pos="83000">
              <a:srgbClr val="F5B1E3"/>
            </a:gs>
            <a:gs pos="100000">
              <a:srgbClr val="FC94D9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49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5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3.png"/><Relationship Id="rId15" Type="http://schemas.microsoft.com/office/2007/relationships/hdphoto" Target="../media/hdphoto6.wdp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2.wav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1.tiff"/><Relationship Id="rId11" Type="http://schemas.openxmlformats.org/officeDocument/2006/relationships/image" Target="../media/image1.png"/><Relationship Id="rId5" Type="http://schemas.openxmlformats.org/officeDocument/2006/relationships/audio" Target="../media/audio1.wav"/><Relationship Id="rId10" Type="http://schemas.microsoft.com/office/2007/relationships/hdphoto" Target="../media/hdphoto1.wdp"/><Relationship Id="rId4" Type="http://schemas.openxmlformats.org/officeDocument/2006/relationships/image" Target="../media/image10.pn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9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4.wav"/><Relationship Id="rId12" Type="http://schemas.openxmlformats.org/officeDocument/2006/relationships/image" Target="../media/image15.png"/><Relationship Id="rId17" Type="http://schemas.microsoft.com/office/2007/relationships/hdphoto" Target="../media/hdphoto11.wdp"/><Relationship Id="rId2" Type="http://schemas.openxmlformats.org/officeDocument/2006/relationships/audio" Target="../media/media1.m4a"/><Relationship Id="rId16" Type="http://schemas.openxmlformats.org/officeDocument/2006/relationships/image" Target="../media/image17.png"/><Relationship Id="rId1" Type="http://schemas.microsoft.com/office/2007/relationships/media" Target="../media/media1.m4a"/><Relationship Id="rId6" Type="http://schemas.openxmlformats.org/officeDocument/2006/relationships/audio" Target="../media/audio3.wav"/><Relationship Id="rId11" Type="http://schemas.microsoft.com/office/2007/relationships/hdphoto" Target="../media/hdphoto8.wdp"/><Relationship Id="rId5" Type="http://schemas.openxmlformats.org/officeDocument/2006/relationships/audio" Target="../media/audio1.wav"/><Relationship Id="rId15" Type="http://schemas.microsoft.com/office/2007/relationships/hdphoto" Target="../media/hdphoto10.wdp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9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5.png"/><Relationship Id="rId17" Type="http://schemas.microsoft.com/office/2007/relationships/hdphoto" Target="../media/hdphoto11.wdp"/><Relationship Id="rId2" Type="http://schemas.openxmlformats.org/officeDocument/2006/relationships/audio" Target="../media/media1.m4a"/><Relationship Id="rId16" Type="http://schemas.openxmlformats.org/officeDocument/2006/relationships/image" Target="../media/image17.png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8.wdp"/><Relationship Id="rId5" Type="http://schemas.openxmlformats.org/officeDocument/2006/relationships/audio" Target="../media/audio1.wav"/><Relationship Id="rId15" Type="http://schemas.microsoft.com/office/2007/relationships/hdphoto" Target="../media/hdphoto10.wdp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audio" Target="../media/audio1.wav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.png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9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5.png"/><Relationship Id="rId17" Type="http://schemas.microsoft.com/office/2007/relationships/hdphoto" Target="../media/hdphoto11.wdp"/><Relationship Id="rId2" Type="http://schemas.openxmlformats.org/officeDocument/2006/relationships/audio" Target="../media/media1.m4a"/><Relationship Id="rId16" Type="http://schemas.openxmlformats.org/officeDocument/2006/relationships/image" Target="../media/image17.png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8.wdp"/><Relationship Id="rId5" Type="http://schemas.openxmlformats.org/officeDocument/2006/relationships/audio" Target="../media/audio1.wav"/><Relationship Id="rId15" Type="http://schemas.microsoft.com/office/2007/relationships/hdphoto" Target="../media/hdphoto10.wdp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audio" Target="../media/audio1.wav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.png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9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5.png"/><Relationship Id="rId17" Type="http://schemas.microsoft.com/office/2007/relationships/hdphoto" Target="../media/hdphoto11.wdp"/><Relationship Id="rId2" Type="http://schemas.openxmlformats.org/officeDocument/2006/relationships/audio" Target="../media/media1.m4a"/><Relationship Id="rId16" Type="http://schemas.openxmlformats.org/officeDocument/2006/relationships/image" Target="../media/image17.png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8.wdp"/><Relationship Id="rId5" Type="http://schemas.openxmlformats.org/officeDocument/2006/relationships/audio" Target="../media/audio1.wav"/><Relationship Id="rId15" Type="http://schemas.microsoft.com/office/2007/relationships/hdphoto" Target="../media/hdphoto10.wdp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audio" Target="../media/audio1.wav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.png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9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5.png"/><Relationship Id="rId17" Type="http://schemas.microsoft.com/office/2007/relationships/hdphoto" Target="../media/hdphoto11.wdp"/><Relationship Id="rId2" Type="http://schemas.openxmlformats.org/officeDocument/2006/relationships/audio" Target="../media/media1.m4a"/><Relationship Id="rId16" Type="http://schemas.openxmlformats.org/officeDocument/2006/relationships/image" Target="../media/image17.png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8.wdp"/><Relationship Id="rId5" Type="http://schemas.openxmlformats.org/officeDocument/2006/relationships/audio" Target="../media/audio1.wav"/><Relationship Id="rId15" Type="http://schemas.microsoft.com/office/2007/relationships/hdphoto" Target="../media/hdphoto10.wdp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audio" Target="../media/audio1.wav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.png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9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5.png"/><Relationship Id="rId17" Type="http://schemas.microsoft.com/office/2007/relationships/hdphoto" Target="../media/hdphoto11.wdp"/><Relationship Id="rId2" Type="http://schemas.openxmlformats.org/officeDocument/2006/relationships/audio" Target="../media/media1.m4a"/><Relationship Id="rId16" Type="http://schemas.openxmlformats.org/officeDocument/2006/relationships/image" Target="../media/image17.png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8.wdp"/><Relationship Id="rId5" Type="http://schemas.openxmlformats.org/officeDocument/2006/relationships/audio" Target="../media/audio1.wav"/><Relationship Id="rId15" Type="http://schemas.microsoft.com/office/2007/relationships/hdphoto" Target="../media/hdphoto10.wdp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audio" Target="../media/audio1.wav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.png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9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5.png"/><Relationship Id="rId17" Type="http://schemas.microsoft.com/office/2007/relationships/hdphoto" Target="../media/hdphoto11.wdp"/><Relationship Id="rId2" Type="http://schemas.openxmlformats.org/officeDocument/2006/relationships/audio" Target="../media/media1.m4a"/><Relationship Id="rId16" Type="http://schemas.openxmlformats.org/officeDocument/2006/relationships/image" Target="../media/image17.png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8.wdp"/><Relationship Id="rId5" Type="http://schemas.openxmlformats.org/officeDocument/2006/relationships/audio" Target="../media/audio1.wav"/><Relationship Id="rId15" Type="http://schemas.microsoft.com/office/2007/relationships/hdphoto" Target="../media/hdphoto10.wdp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audio" Target="../media/audio1.wav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.png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9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5.png"/><Relationship Id="rId17" Type="http://schemas.microsoft.com/office/2007/relationships/hdphoto" Target="../media/hdphoto11.wdp"/><Relationship Id="rId2" Type="http://schemas.openxmlformats.org/officeDocument/2006/relationships/audio" Target="../media/media1.m4a"/><Relationship Id="rId16" Type="http://schemas.openxmlformats.org/officeDocument/2006/relationships/image" Target="../media/image17.png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8.wdp"/><Relationship Id="rId5" Type="http://schemas.openxmlformats.org/officeDocument/2006/relationships/audio" Target="../media/audio1.wav"/><Relationship Id="rId15" Type="http://schemas.microsoft.com/office/2007/relationships/hdphoto" Target="../media/hdphoto10.wdp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audio" Target="../media/audio1.wav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.png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9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5.png"/><Relationship Id="rId17" Type="http://schemas.microsoft.com/office/2007/relationships/hdphoto" Target="../media/hdphoto11.wdp"/><Relationship Id="rId2" Type="http://schemas.openxmlformats.org/officeDocument/2006/relationships/audio" Target="../media/media1.m4a"/><Relationship Id="rId16" Type="http://schemas.openxmlformats.org/officeDocument/2006/relationships/image" Target="../media/image17.png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8.wdp"/><Relationship Id="rId5" Type="http://schemas.openxmlformats.org/officeDocument/2006/relationships/audio" Target="../media/audio1.wav"/><Relationship Id="rId15" Type="http://schemas.microsoft.com/office/2007/relationships/hdphoto" Target="../media/hdphoto10.wdp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audio" Target="../media/audio1.wav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.png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9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5.png"/><Relationship Id="rId17" Type="http://schemas.microsoft.com/office/2007/relationships/hdphoto" Target="../media/hdphoto11.wdp"/><Relationship Id="rId2" Type="http://schemas.openxmlformats.org/officeDocument/2006/relationships/audio" Target="../media/media1.m4a"/><Relationship Id="rId16" Type="http://schemas.openxmlformats.org/officeDocument/2006/relationships/image" Target="../media/image17.png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8.wdp"/><Relationship Id="rId5" Type="http://schemas.openxmlformats.org/officeDocument/2006/relationships/audio" Target="../media/audio1.wav"/><Relationship Id="rId15" Type="http://schemas.microsoft.com/office/2007/relationships/hdphoto" Target="../media/hdphoto10.wdp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2.wav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1.tiff"/><Relationship Id="rId11" Type="http://schemas.openxmlformats.org/officeDocument/2006/relationships/image" Target="../media/image1.png"/><Relationship Id="rId5" Type="http://schemas.openxmlformats.org/officeDocument/2006/relationships/audio" Target="../media/audio1.wav"/><Relationship Id="rId10" Type="http://schemas.microsoft.com/office/2007/relationships/hdphoto" Target="../media/hdphoto1.wdp"/><Relationship Id="rId4" Type="http://schemas.openxmlformats.org/officeDocument/2006/relationships/image" Target="../media/image10.png"/><Relationship Id="rId9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4.wav"/><Relationship Id="rId12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3.wav"/><Relationship Id="rId11" Type="http://schemas.microsoft.com/office/2007/relationships/hdphoto" Target="../media/hdphoto9.wdp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9.wdp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9.wdp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9.wdp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9.wdp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9.wdp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9.wdp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9.wdp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9.wdp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9.wdp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2.wav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1.tiff"/><Relationship Id="rId11" Type="http://schemas.openxmlformats.org/officeDocument/2006/relationships/image" Target="../media/image1.png"/><Relationship Id="rId5" Type="http://schemas.openxmlformats.org/officeDocument/2006/relationships/audio" Target="../media/audio1.wav"/><Relationship Id="rId10" Type="http://schemas.microsoft.com/office/2007/relationships/hdphoto" Target="../media/hdphoto1.wdp"/><Relationship Id="rId4" Type="http://schemas.openxmlformats.org/officeDocument/2006/relationships/image" Target="../media/image10.png"/><Relationship Id="rId9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9.wdp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4.wav"/><Relationship Id="rId12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3.wav"/><Relationship Id="rId11" Type="http://schemas.microsoft.com/office/2007/relationships/hdphoto" Target="../media/hdphoto9.wdp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9.wdp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9.wdp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9.wdp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9.wdp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9.wdp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9.wdp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9.wdp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1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4.wav"/><Relationship Id="rId11" Type="http://schemas.microsoft.com/office/2007/relationships/hdphoto" Target="../media/hdphoto9.wdp"/><Relationship Id="rId5" Type="http://schemas.openxmlformats.org/officeDocument/2006/relationships/audio" Target="../media/audio1.wav"/><Relationship Id="rId15" Type="http://schemas.microsoft.com/office/2007/relationships/hdphoto" Target="../media/hdphoto1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7.wdp"/><Relationship Id="rId14" Type="http://schemas.openxmlformats.org/officeDocument/2006/relationships/image" Target="../media/image1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5" Type="http://schemas.openxmlformats.org/officeDocument/2006/relationships/image" Target="../media/image18.gif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C:\Users\Dm\Desktop\ESCUDO-removebg-preview.png">
            <a:extLst>
              <a:ext uri="{FF2B5EF4-FFF2-40B4-BE49-F238E27FC236}">
                <a16:creationId xmlns:a16="http://schemas.microsoft.com/office/drawing/2014/main" id="{6A913893-86EE-4D4E-B68F-649F3EE3915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853" y="105030"/>
            <a:ext cx="1457843" cy="168401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348EF19-E5F9-44B4-933B-5FEDC42D23E5}"/>
              </a:ext>
            </a:extLst>
          </p:cNvPr>
          <p:cNvSpPr txBox="1"/>
          <p:nvPr/>
        </p:nvSpPr>
        <p:spPr>
          <a:xfrm>
            <a:off x="1277034" y="1297726"/>
            <a:ext cx="97403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dirty="0">
                <a:latin typeface="Britannic Bold" panose="020B0903060703020204" pitchFamily="34" charset="0"/>
              </a:rPr>
              <a:t>Las tablas de multiplicar:</a:t>
            </a:r>
            <a:endParaRPr lang="es-CO" sz="9600" dirty="0">
              <a:latin typeface="Britannic Bold" panose="020B0903060703020204" pitchFamily="34" charset="0"/>
            </a:endParaRPr>
          </a:p>
        </p:txBody>
      </p:sp>
      <p:pic>
        <p:nvPicPr>
          <p:cNvPr id="8" name="Picture 2" descr="Pin de Patricia Silva Cunha en Clipart | Maestra caricatura, Maestros de  preescolar, Imagenes para maestros">
            <a:extLst>
              <a:ext uri="{FF2B5EF4-FFF2-40B4-BE49-F238E27FC236}">
                <a16:creationId xmlns:a16="http://schemas.microsoft.com/office/drawing/2014/main" id="{D0CC12EF-6264-4031-8931-4D24B9663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363" y1="13688" x2="3363" y2="13688"/>
                        <a14:foregroundMark x1="30442" y1="98000" x2="30442" y2="98000"/>
                        <a14:foregroundMark x1="13274" y1="96563" x2="13274" y2="96563"/>
                        <a14:foregroundMark x1="67434" y1="92000" x2="67434" y2="92000"/>
                        <a14:foregroundMark x1="4602" y1="27625" x2="4602" y2="27625"/>
                        <a14:foregroundMark x1="5133" y1="20375" x2="5133" y2="20375"/>
                        <a14:foregroundMark x1="6372" y1="16188" x2="6372" y2="16188"/>
                        <a14:foregroundMark x1="3894" y1="14125" x2="6372" y2="18875"/>
                        <a14:foregroundMark x1="15044" y1="98625" x2="15044" y2="98625"/>
                        <a14:foregroundMark x1="42124" y1="94250" x2="42124" y2="94250"/>
                        <a14:foregroundMark x1="56283" y1="92813" x2="56283" y2="92813"/>
                        <a14:foregroundMark x1="72743" y1="93438" x2="72743" y2="93438"/>
                        <a14:foregroundMark x1="82124" y1="93438" x2="82124" y2="9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05" y="411076"/>
            <a:ext cx="2254259" cy="638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i.pinimg.com/564x/17/87/34/178734b5900123d6459be6ddb07f4a68.jpg">
            <a:extLst>
              <a:ext uri="{FF2B5EF4-FFF2-40B4-BE49-F238E27FC236}">
                <a16:creationId xmlns:a16="http://schemas.microsoft.com/office/drawing/2014/main" id="{57159E06-113A-4979-AB77-C57317D70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38" b="100000" l="0" r="988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166" y="3962400"/>
            <a:ext cx="1420438" cy="283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 descr="660 ideas de Dib en 2021 | dibujos, dibujo de escuela, dibujos de colores">
            <a:extLst>
              <a:ext uri="{FF2B5EF4-FFF2-40B4-BE49-F238E27FC236}">
                <a16:creationId xmlns:a16="http://schemas.microsoft.com/office/drawing/2014/main" id="{8F04DED9-6B03-444F-B4C4-2AC2DF76B36B}"/>
              </a:ext>
            </a:extLst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" t="2831" r="6617" b="8462"/>
          <a:stretch/>
        </p:blipFill>
        <p:spPr bwMode="auto">
          <a:xfrm rot="19869018">
            <a:off x="9892858" y="1213836"/>
            <a:ext cx="1068167" cy="16132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 descr="Melonheadz">
            <a:extLst>
              <a:ext uri="{FF2B5EF4-FFF2-40B4-BE49-F238E27FC236}">
                <a16:creationId xmlns:a16="http://schemas.microsoft.com/office/drawing/2014/main" id="{E44C8CE4-9E8F-4B25-A1E1-9DE4F0AD6F45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59" b="9868"/>
          <a:stretch/>
        </p:blipFill>
        <p:spPr bwMode="auto">
          <a:xfrm>
            <a:off x="2082767" y="68831"/>
            <a:ext cx="2066925" cy="13049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 descr="Melonheadz">
            <a:extLst>
              <a:ext uri="{FF2B5EF4-FFF2-40B4-BE49-F238E27FC236}">
                <a16:creationId xmlns:a16="http://schemas.microsoft.com/office/drawing/2014/main" id="{A8199C2B-2471-4508-AB4D-BE54618C8BA8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59" b="9868"/>
          <a:stretch/>
        </p:blipFill>
        <p:spPr bwMode="auto">
          <a:xfrm>
            <a:off x="4416249" y="658471"/>
            <a:ext cx="1202674" cy="7152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 descr="Resultado de imagen para flores animadas | Flower clipart, Clip art, Free  flower clipart">
            <a:extLst>
              <a:ext uri="{FF2B5EF4-FFF2-40B4-BE49-F238E27FC236}">
                <a16:creationId xmlns:a16="http://schemas.microsoft.com/office/drawing/2014/main" id="{73259E1B-00F6-49CD-B7DA-B2751B8160CE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1363" y="2463769"/>
            <a:ext cx="1038225" cy="1024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Flores Animadas Azules Clipart (#20350) - PinClipart">
            <a:extLst>
              <a:ext uri="{FF2B5EF4-FFF2-40B4-BE49-F238E27FC236}">
                <a16:creationId xmlns:a16="http://schemas.microsoft.com/office/drawing/2014/main" id="{77F8EAAF-F3DA-4A2F-9D40-41C5F9D0DD53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968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18" t="5259" r="14291" b="4891"/>
          <a:stretch/>
        </p:blipFill>
        <p:spPr bwMode="auto">
          <a:xfrm>
            <a:off x="7041371" y="5917541"/>
            <a:ext cx="851405" cy="9098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68DFA23-1128-4CB4-B416-1AC6D29E2762}"/>
              </a:ext>
            </a:extLst>
          </p:cNvPr>
          <p:cNvPicPr/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3021">
            <a:off x="10314252" y="3895875"/>
            <a:ext cx="1195705" cy="109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✿**✿*BICHITOS*✿**✿* | Clip art, Rock painting designs, Insect clipart">
            <a:extLst>
              <a:ext uri="{FF2B5EF4-FFF2-40B4-BE49-F238E27FC236}">
                <a16:creationId xmlns:a16="http://schemas.microsoft.com/office/drawing/2014/main" id="{77AE6273-3F24-4C92-90DD-0CF6FF8C479A}"/>
              </a:ext>
            </a:extLst>
          </p:cNvPr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3253" y="5161866"/>
            <a:ext cx="1076371" cy="1759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 descr="Melonheadz">
            <a:extLst>
              <a:ext uri="{FF2B5EF4-FFF2-40B4-BE49-F238E27FC236}">
                <a16:creationId xmlns:a16="http://schemas.microsoft.com/office/drawing/2014/main" id="{0BD87664-38C8-4EC1-9710-BA684C24CE7E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59" b="9868"/>
          <a:stretch/>
        </p:blipFill>
        <p:spPr bwMode="auto">
          <a:xfrm>
            <a:off x="6003526" y="48916"/>
            <a:ext cx="2066925" cy="13049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n 17" descr="Melonheadz">
            <a:extLst>
              <a:ext uri="{FF2B5EF4-FFF2-40B4-BE49-F238E27FC236}">
                <a16:creationId xmlns:a16="http://schemas.microsoft.com/office/drawing/2014/main" id="{8919CC96-9CC3-4C4D-9CCF-1E74721F0542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59" b="9868"/>
          <a:stretch/>
        </p:blipFill>
        <p:spPr bwMode="auto">
          <a:xfrm>
            <a:off x="8534970" y="23355"/>
            <a:ext cx="1529683" cy="9022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62B0B2A4-C032-47E1-89C3-902AE59F860C}"/>
              </a:ext>
            </a:extLst>
          </p:cNvPr>
          <p:cNvSpPr txBox="1"/>
          <p:nvPr/>
        </p:nvSpPr>
        <p:spPr>
          <a:xfrm>
            <a:off x="3929292" y="4901878"/>
            <a:ext cx="55345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0" dirty="0">
                <a:latin typeface="Britannic Bold" panose="020B0903060703020204" pitchFamily="34" charset="0"/>
              </a:rPr>
              <a:t>REPASEMOS...</a:t>
            </a:r>
            <a:endParaRPr lang="es-CO" sz="6000" dirty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35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7.40741E-7 L -4.37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7.40741E-7 L -4.375E-6 -0.07222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17943" y="5894189"/>
            <a:ext cx="812800" cy="812800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D04FE52C-D02B-6D46-8A8B-48D7950CE51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3" name="Imagen 12">
              <a:hlinkClick r:id="" action="ppaction://noaction">
                <a:snd r:embed="rId5" name="click.wav"/>
              </a:hlinkClick>
              <a:extLst>
                <a:ext uri="{FF2B5EF4-FFF2-40B4-BE49-F238E27FC236}">
                  <a16:creationId xmlns:a16="http://schemas.microsoft.com/office/drawing/2014/main" id="{99CAA80B-3215-2A44-979F-87AD2A035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34000" y="0"/>
              <a:ext cx="6858000" cy="6858000"/>
            </a:xfrm>
            <a:prstGeom prst="rect">
              <a:avLst/>
            </a:prstGeom>
          </p:spPr>
        </p:pic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025EF21B-D740-3B4D-96D0-AF46EC742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6858000" cy="6858000"/>
            </a:xfrm>
            <a:prstGeom prst="rect">
              <a:avLst/>
            </a:prstGeom>
          </p:spPr>
        </p:pic>
      </p:grpSp>
      <p:sp>
        <p:nvSpPr>
          <p:cNvPr id="6" name="Rectángulo 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7C12D8F8-0B27-F944-941E-1DC514D15303}"/>
              </a:ext>
            </a:extLst>
          </p:cNvPr>
          <p:cNvSpPr/>
          <p:nvPr/>
        </p:nvSpPr>
        <p:spPr>
          <a:xfrm>
            <a:off x="2395202" y="305937"/>
            <a:ext cx="9815509" cy="563231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80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F National Stitches" pitchFamily="2" charset="0"/>
              </a:rPr>
              <a:t>LA TABLA </a:t>
            </a:r>
          </a:p>
          <a:p>
            <a:pPr algn="just"/>
            <a:r>
              <a:rPr lang="es-ES" sz="180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F National Stitches" pitchFamily="2" charset="0"/>
              </a:rPr>
              <a:t> DEL      </a:t>
            </a:r>
          </a:p>
        </p:txBody>
      </p:sp>
      <p:sp>
        <p:nvSpPr>
          <p:cNvPr id="9" name="Rectángulo 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738C5467-1D5F-6841-9EF4-FE6CF6079388}"/>
              </a:ext>
            </a:extLst>
          </p:cNvPr>
          <p:cNvSpPr/>
          <p:nvPr/>
        </p:nvSpPr>
        <p:spPr>
          <a:xfrm>
            <a:off x="9119369" y="3535802"/>
            <a:ext cx="1354858" cy="286232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80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lloon" pitchFamily="50" charset="0"/>
              </a:rPr>
              <a:t>2</a:t>
            </a:r>
            <a:endParaRPr lang="es-ES" sz="18000" b="1" cap="none" spc="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lloon" pitchFamily="50" charset="0"/>
            </a:endParaRPr>
          </a:p>
        </p:txBody>
      </p:sp>
      <p:pic>
        <p:nvPicPr>
          <p:cNvPr id="10" name="Imagen 9">
            <a:hlinkClick r:id="" action="ppaction://hlinkshowjump?jump=nextslide">
              <a:snd r:embed="rId7" name="chimes.wav"/>
            </a:hlinkClick>
            <a:extLst>
              <a:ext uri="{FF2B5EF4-FFF2-40B4-BE49-F238E27FC236}">
                <a16:creationId xmlns:a16="http://schemas.microsoft.com/office/drawing/2014/main" id="{428CF572-73CA-984D-9054-6225E34447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4085" y="4068543"/>
            <a:ext cx="2905132" cy="2577133"/>
          </a:xfrm>
          <a:prstGeom prst="rect">
            <a:avLst/>
          </a:prstGeom>
        </p:spPr>
      </p:pic>
      <p:sp>
        <p:nvSpPr>
          <p:cNvPr id="15" name="Rectángulo 14">
            <a:hlinkClick r:id="" action="ppaction://hlinkshowjump?jump=nextslide">
              <a:snd r:embed="rId7" name="chimes.wav"/>
            </a:hlinkClick>
            <a:extLst>
              <a:ext uri="{FF2B5EF4-FFF2-40B4-BE49-F238E27FC236}">
                <a16:creationId xmlns:a16="http://schemas.microsoft.com/office/drawing/2014/main" id="{74686511-EF8E-7540-86BE-2EB725D8F8BF}"/>
              </a:ext>
            </a:extLst>
          </p:cNvPr>
          <p:cNvSpPr/>
          <p:nvPr/>
        </p:nvSpPr>
        <p:spPr>
          <a:xfrm>
            <a:off x="7106302" y="5228378"/>
            <a:ext cx="96693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INICIAR</a:t>
            </a:r>
          </a:p>
        </p:txBody>
      </p:sp>
      <p:pic>
        <p:nvPicPr>
          <p:cNvPr id="16" name="Picture 2" descr="Pin de Patricia Silva Cunha en Clipart | Maestra caricatura, Maestros de  preescolar, Imagenes para maestros">
            <a:extLst>
              <a:ext uri="{FF2B5EF4-FFF2-40B4-BE49-F238E27FC236}">
                <a16:creationId xmlns:a16="http://schemas.microsoft.com/office/drawing/2014/main" id="{FF8CB21E-20A8-486F-9F23-A702AA54A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363" y1="13688" x2="3363" y2="13688"/>
                        <a14:foregroundMark x1="30442" y1="98000" x2="30442" y2="98000"/>
                        <a14:foregroundMark x1="13274" y1="96563" x2="13274" y2="96563"/>
                        <a14:foregroundMark x1="67434" y1="92000" x2="67434" y2="92000"/>
                        <a14:foregroundMark x1="4602" y1="27625" x2="4602" y2="27625"/>
                        <a14:foregroundMark x1="5133" y1="20375" x2="5133" y2="20375"/>
                        <a14:foregroundMark x1="6372" y1="16188" x2="6372" y2="16188"/>
                        <a14:foregroundMark x1="3894" y1="14125" x2="6372" y2="18875"/>
                        <a14:foregroundMark x1="15044" y1="98625" x2="15044" y2="98625"/>
                        <a14:foregroundMark x1="42124" y1="94250" x2="42124" y2="94250"/>
                        <a14:foregroundMark x1="56283" y1="92813" x2="56283" y2="92813"/>
                        <a14:foregroundMark x1="72743" y1="93438" x2="72743" y2="93438"/>
                        <a14:foregroundMark x1="82124" y1="93438" x2="82124" y2="9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02" y="238174"/>
            <a:ext cx="2254259" cy="638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 descr="C:\Users\Dm\Desktop\ESCUDO-removebg-preview.png">
            <a:extLst>
              <a:ext uri="{FF2B5EF4-FFF2-40B4-BE49-F238E27FC236}">
                <a16:creationId xmlns:a16="http://schemas.microsoft.com/office/drawing/2014/main" id="{F5C3CB5B-44DC-43A0-AD09-7DF1437365F5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0649" y="5247010"/>
            <a:ext cx="1423852" cy="1417041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350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7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x5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hlinkClick r:id="" action="ppaction://hlinkshowjump?jump=nextslide">
              <a:snd r:embed="rId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1012303" y="4302180"/>
            <a:ext cx="2614819" cy="255454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10</a:t>
            </a:r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3399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99FFCC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792492" y="4249868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25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248068" y="4336397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</a:t>
            </a: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8F82BD9E-E0AD-486F-8FE2-844AAAEE4F6A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1" name="Imagen 20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2D1CD02B-F882-4D6F-B571-B2D67E3BBB1D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Globo Verde De Dibujos Animados. Ilustración Aislada En El Fondo Blanco  Fotos, Retratos, Imágenes Y Fotografía De Archivo Libres De Derecho. Image  72732591.">
            <a:extLst>
              <a:ext uri="{FF2B5EF4-FFF2-40B4-BE49-F238E27FC236}">
                <a16:creationId xmlns:a16="http://schemas.microsoft.com/office/drawing/2014/main" id="{39C0C7D5-79EE-477D-BFC3-65CB586F38EE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769" l="0" r="994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17" y="3841427"/>
            <a:ext cx="1100455" cy="1965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85DED0B1-03A8-41A6-8C73-A518FD87AC95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7E03D0F0-C7E9-486A-89C0-6D96C61BDD8B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Imagen 24" descr="Globo rosado Gratis Dibujos Animados Imágene｜Illustoon ES">
            <a:extLst>
              <a:ext uri="{FF2B5EF4-FFF2-40B4-BE49-F238E27FC236}">
                <a16:creationId xmlns:a16="http://schemas.microsoft.com/office/drawing/2014/main" id="{C5483334-1B36-4F9D-9991-3A82F60F1F33}"/>
              </a:ext>
            </a:extLst>
          </p:cNvPr>
          <p:cNvPicPr/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Estrella: 5 puntas 7">
            <a:extLst>
              <a:ext uri="{FF2B5EF4-FFF2-40B4-BE49-F238E27FC236}">
                <a16:creationId xmlns:a16="http://schemas.microsoft.com/office/drawing/2014/main" id="{14EF03D6-8CC3-4AD8-A9C3-168102872E64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ADE86E54-EB39-4B8E-B2F5-28A8DDEB612C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5A2884ED-DE18-4EB1-9343-592E726EC18B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E92EC92C-5389-438D-9706-E00606F20027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0EAA24AC-8CB7-4E3C-A4AA-B0176C310387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5013049E-6D40-41D7-A06F-C0F04E4572ED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FB4E2972-B6C6-4FB3-BB99-E53335D191F6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DFB6996A-C6AD-4544-9A4F-13B21D4D4DEC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D45CADC3-58FD-4E25-9F2A-31735FDA757C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8EDDA396-1BE4-4630-A765-08D5049472C6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FB868F50-8183-4804-B063-4FC8B3FEC837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1E68CBC7-4CA7-42C3-9BE2-0B47D2358141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36CCF51C-7800-4890-9FC1-5C52001D8BF4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76406064-D9AF-40B4-9229-F1BC1614F484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BA7587DE-AED6-4C8D-BBEB-3918B7F0C37E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60D8DF79-5820-4EDF-A8EF-8F36FF162DA9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33D10E82-377C-45F0-B673-A6298E0DC86D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E528063B-EF75-4B20-B2EF-2550335DCA33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0FE39FAB-701C-4089-BB70-A2C2CA17435A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D314AD6C-97F9-4EEB-8A72-8332C0407FEC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73E16577-A78C-487A-9D23-651415BC054E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BAD38FC1-1232-41EB-B252-A79DF611B981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8FB8F388-C242-4546-AEF6-A043062664F1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BAC47E44-BE03-4603-A317-62262EA6B7D9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19DFC956-14F7-4080-B605-20DF81EB94E8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1F810225-841A-4E49-85F4-7784595C69DA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B1657BF2-077C-497C-BC76-AE3C7BB20387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2" name="Estrella: 5 puntas 111">
            <a:extLst>
              <a:ext uri="{FF2B5EF4-FFF2-40B4-BE49-F238E27FC236}">
                <a16:creationId xmlns:a16="http://schemas.microsoft.com/office/drawing/2014/main" id="{15B9C790-79D9-456A-978E-8016580FC1FA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3" name="Estrella: 5 puntas 112">
            <a:extLst>
              <a:ext uri="{FF2B5EF4-FFF2-40B4-BE49-F238E27FC236}">
                <a16:creationId xmlns:a16="http://schemas.microsoft.com/office/drawing/2014/main" id="{B9A08B39-155A-4DC3-9ADC-140039E99DC6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4" name="Estrella: 5 puntas 113">
            <a:extLst>
              <a:ext uri="{FF2B5EF4-FFF2-40B4-BE49-F238E27FC236}">
                <a16:creationId xmlns:a16="http://schemas.microsoft.com/office/drawing/2014/main" id="{4EFD2348-093A-4196-BEE3-D389D97CC87B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5" name="Estrella: 5 puntas 114">
            <a:extLst>
              <a:ext uri="{FF2B5EF4-FFF2-40B4-BE49-F238E27FC236}">
                <a16:creationId xmlns:a16="http://schemas.microsoft.com/office/drawing/2014/main" id="{810EECDF-1621-4720-ACE2-D8384831AEA2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6" name="Estrella: 5 puntas 115">
            <a:extLst>
              <a:ext uri="{FF2B5EF4-FFF2-40B4-BE49-F238E27FC236}">
                <a16:creationId xmlns:a16="http://schemas.microsoft.com/office/drawing/2014/main" id="{E90DCFD9-AF09-47AE-B079-ACA1170E6799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7" name="Estrella: 5 puntas 116">
            <a:extLst>
              <a:ext uri="{FF2B5EF4-FFF2-40B4-BE49-F238E27FC236}">
                <a16:creationId xmlns:a16="http://schemas.microsoft.com/office/drawing/2014/main" id="{9A1A1EA4-0573-4A23-B46D-96E8658B4E59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8" name="Estrella: 5 puntas 117">
            <a:extLst>
              <a:ext uri="{FF2B5EF4-FFF2-40B4-BE49-F238E27FC236}">
                <a16:creationId xmlns:a16="http://schemas.microsoft.com/office/drawing/2014/main" id="{F66612BF-2B49-4F05-B893-29BD647ABAA1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9" name="Estrella: 5 puntas 118">
            <a:extLst>
              <a:ext uri="{FF2B5EF4-FFF2-40B4-BE49-F238E27FC236}">
                <a16:creationId xmlns:a16="http://schemas.microsoft.com/office/drawing/2014/main" id="{44DFBA3E-4529-43BA-9D67-29561CFFB9DB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0" name="Estrella: 5 puntas 119">
            <a:extLst>
              <a:ext uri="{FF2B5EF4-FFF2-40B4-BE49-F238E27FC236}">
                <a16:creationId xmlns:a16="http://schemas.microsoft.com/office/drawing/2014/main" id="{27A0DD09-3F35-4D27-A200-0D7C81CBDFFF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1" name="Estrella: 5 puntas 120">
            <a:extLst>
              <a:ext uri="{FF2B5EF4-FFF2-40B4-BE49-F238E27FC236}">
                <a16:creationId xmlns:a16="http://schemas.microsoft.com/office/drawing/2014/main" id="{E20F4745-E123-41B3-9374-76F06F5EBAE9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2" name="Estrella: 5 puntas 121">
            <a:extLst>
              <a:ext uri="{FF2B5EF4-FFF2-40B4-BE49-F238E27FC236}">
                <a16:creationId xmlns:a16="http://schemas.microsoft.com/office/drawing/2014/main" id="{07C4E60A-0113-41F1-8DD7-90C2D0E82B21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3" name="Estrella: 5 puntas 122">
            <a:extLst>
              <a:ext uri="{FF2B5EF4-FFF2-40B4-BE49-F238E27FC236}">
                <a16:creationId xmlns:a16="http://schemas.microsoft.com/office/drawing/2014/main" id="{978CBB27-C234-49A9-B446-2E96B56C59B4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4" name="Estrella: 5 puntas 123">
            <a:extLst>
              <a:ext uri="{FF2B5EF4-FFF2-40B4-BE49-F238E27FC236}">
                <a16:creationId xmlns:a16="http://schemas.microsoft.com/office/drawing/2014/main" id="{30436CF4-F4CB-48E4-8112-86E4CF41EE55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5" name="Estrella: 5 puntas 124">
            <a:extLst>
              <a:ext uri="{FF2B5EF4-FFF2-40B4-BE49-F238E27FC236}">
                <a16:creationId xmlns:a16="http://schemas.microsoft.com/office/drawing/2014/main" id="{644A4DE7-EE6E-406C-B574-C008359B3041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6" name="Estrella: 5 puntas 125">
            <a:extLst>
              <a:ext uri="{FF2B5EF4-FFF2-40B4-BE49-F238E27FC236}">
                <a16:creationId xmlns:a16="http://schemas.microsoft.com/office/drawing/2014/main" id="{6D263A2B-5C87-49FE-8A2A-4F0AC57F0CA8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7" name="Estrella: 5 puntas 126">
            <a:extLst>
              <a:ext uri="{FF2B5EF4-FFF2-40B4-BE49-F238E27FC236}">
                <a16:creationId xmlns:a16="http://schemas.microsoft.com/office/drawing/2014/main" id="{30C7832F-119C-49F5-AB7E-CBA841C0BEF1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8" name="Estrella: 5 puntas 127">
            <a:extLst>
              <a:ext uri="{FF2B5EF4-FFF2-40B4-BE49-F238E27FC236}">
                <a16:creationId xmlns:a16="http://schemas.microsoft.com/office/drawing/2014/main" id="{DAC45066-1E79-4C94-8D7A-2A3482A9254A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9" name="Estrella: 5 puntas 128">
            <a:extLst>
              <a:ext uri="{FF2B5EF4-FFF2-40B4-BE49-F238E27FC236}">
                <a16:creationId xmlns:a16="http://schemas.microsoft.com/office/drawing/2014/main" id="{00150CB1-0B61-406F-8350-DD2C2755037E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0" name="Estrella: 5 puntas 129">
            <a:extLst>
              <a:ext uri="{FF2B5EF4-FFF2-40B4-BE49-F238E27FC236}">
                <a16:creationId xmlns:a16="http://schemas.microsoft.com/office/drawing/2014/main" id="{7CFBA42B-3A81-41D4-BF23-30BE48AD36A2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1" name="Estrella: 5 puntas 130">
            <a:extLst>
              <a:ext uri="{FF2B5EF4-FFF2-40B4-BE49-F238E27FC236}">
                <a16:creationId xmlns:a16="http://schemas.microsoft.com/office/drawing/2014/main" id="{BFC5B77A-99A1-42BB-A19C-A8542D85C87B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2" name="Estrella: 5 puntas 131">
            <a:extLst>
              <a:ext uri="{FF2B5EF4-FFF2-40B4-BE49-F238E27FC236}">
                <a16:creationId xmlns:a16="http://schemas.microsoft.com/office/drawing/2014/main" id="{CF46DB20-9AC8-4F26-9ED6-7340464D96A3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3" name="Estrella: 5 puntas 132">
            <a:extLst>
              <a:ext uri="{FF2B5EF4-FFF2-40B4-BE49-F238E27FC236}">
                <a16:creationId xmlns:a16="http://schemas.microsoft.com/office/drawing/2014/main" id="{B801C8C7-4EE9-4061-8323-58A8203ABF3B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4" name="Estrella: 5 puntas 133">
            <a:extLst>
              <a:ext uri="{FF2B5EF4-FFF2-40B4-BE49-F238E27FC236}">
                <a16:creationId xmlns:a16="http://schemas.microsoft.com/office/drawing/2014/main" id="{2D9C8EC3-EBB4-4496-8606-4AB8972589B4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5" name="Estrella: 5 puntas 134">
            <a:extLst>
              <a:ext uri="{FF2B5EF4-FFF2-40B4-BE49-F238E27FC236}">
                <a16:creationId xmlns:a16="http://schemas.microsoft.com/office/drawing/2014/main" id="{5E682D2A-7556-43C7-B3FC-B0FFC53CE0E3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6" name="Estrella: 5 puntas 135">
            <a:extLst>
              <a:ext uri="{FF2B5EF4-FFF2-40B4-BE49-F238E27FC236}">
                <a16:creationId xmlns:a16="http://schemas.microsoft.com/office/drawing/2014/main" id="{0D72B873-2304-4C21-91B8-8FB7847A863C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7" name="Estrella: 5 puntas 136">
            <a:extLst>
              <a:ext uri="{FF2B5EF4-FFF2-40B4-BE49-F238E27FC236}">
                <a16:creationId xmlns:a16="http://schemas.microsoft.com/office/drawing/2014/main" id="{FD38CD48-26B3-402A-A254-0C8E08BFB0A9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8" name="Estrella: 5 puntas 137">
            <a:extLst>
              <a:ext uri="{FF2B5EF4-FFF2-40B4-BE49-F238E27FC236}">
                <a16:creationId xmlns:a16="http://schemas.microsoft.com/office/drawing/2014/main" id="{8B14C937-2C7C-403E-97CC-65BA4BE98876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9" name="Estrella: 5 puntas 138">
            <a:extLst>
              <a:ext uri="{FF2B5EF4-FFF2-40B4-BE49-F238E27FC236}">
                <a16:creationId xmlns:a16="http://schemas.microsoft.com/office/drawing/2014/main" id="{9AA70A19-3601-4B80-A4D4-90AD6B375649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0" name="Estrella: 5 puntas 139">
            <a:extLst>
              <a:ext uri="{FF2B5EF4-FFF2-40B4-BE49-F238E27FC236}">
                <a16:creationId xmlns:a16="http://schemas.microsoft.com/office/drawing/2014/main" id="{D5BE6BC6-0A53-4D6D-85F9-BD07672A3759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1" name="Estrella: 5 puntas 140">
            <a:extLst>
              <a:ext uri="{FF2B5EF4-FFF2-40B4-BE49-F238E27FC236}">
                <a16:creationId xmlns:a16="http://schemas.microsoft.com/office/drawing/2014/main" id="{847425BF-B9F6-47C0-8612-9EE70C76B0EB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2" name="Estrella: 5 puntas 141">
            <a:extLst>
              <a:ext uri="{FF2B5EF4-FFF2-40B4-BE49-F238E27FC236}">
                <a16:creationId xmlns:a16="http://schemas.microsoft.com/office/drawing/2014/main" id="{B5DEAF8E-340A-4047-886A-258A42431207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3" name="Estrella: 5 puntas 142">
            <a:extLst>
              <a:ext uri="{FF2B5EF4-FFF2-40B4-BE49-F238E27FC236}">
                <a16:creationId xmlns:a16="http://schemas.microsoft.com/office/drawing/2014/main" id="{697EC641-83BC-4E01-A539-874675D2C992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4" name="Estrella: 5 puntas 143">
            <a:extLst>
              <a:ext uri="{FF2B5EF4-FFF2-40B4-BE49-F238E27FC236}">
                <a16:creationId xmlns:a16="http://schemas.microsoft.com/office/drawing/2014/main" id="{DB2130AE-924B-494F-9910-DD081F5B2D6C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5" name="Estrella: 5 puntas 144">
            <a:extLst>
              <a:ext uri="{FF2B5EF4-FFF2-40B4-BE49-F238E27FC236}">
                <a16:creationId xmlns:a16="http://schemas.microsoft.com/office/drawing/2014/main" id="{A8A83DD6-14D7-49E7-A087-779843FD863E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6" name="Estrella: 5 puntas 145">
            <a:extLst>
              <a:ext uri="{FF2B5EF4-FFF2-40B4-BE49-F238E27FC236}">
                <a16:creationId xmlns:a16="http://schemas.microsoft.com/office/drawing/2014/main" id="{B8F91D59-2508-4AC0-BE18-A7099187D9F2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7" name="Estrella: 5 puntas 146">
            <a:extLst>
              <a:ext uri="{FF2B5EF4-FFF2-40B4-BE49-F238E27FC236}">
                <a16:creationId xmlns:a16="http://schemas.microsoft.com/office/drawing/2014/main" id="{D7500356-DA23-433D-9763-0CB1842599E2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8" name="Estrella: 5 puntas 147">
            <a:extLst>
              <a:ext uri="{FF2B5EF4-FFF2-40B4-BE49-F238E27FC236}">
                <a16:creationId xmlns:a16="http://schemas.microsoft.com/office/drawing/2014/main" id="{AA26E1F6-347F-4F3D-8B05-E2EB2EA3EA37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9" name="Estrella: 5 puntas 148">
            <a:extLst>
              <a:ext uri="{FF2B5EF4-FFF2-40B4-BE49-F238E27FC236}">
                <a16:creationId xmlns:a16="http://schemas.microsoft.com/office/drawing/2014/main" id="{885C1B4E-81FE-4B8E-97B3-9299E00EFB6A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0" name="Estrella: 5 puntas 149">
            <a:extLst>
              <a:ext uri="{FF2B5EF4-FFF2-40B4-BE49-F238E27FC236}">
                <a16:creationId xmlns:a16="http://schemas.microsoft.com/office/drawing/2014/main" id="{2BA602E6-E207-45EB-9A5F-086E14015BB4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1" name="Estrella: 5 puntas 150">
            <a:extLst>
              <a:ext uri="{FF2B5EF4-FFF2-40B4-BE49-F238E27FC236}">
                <a16:creationId xmlns:a16="http://schemas.microsoft.com/office/drawing/2014/main" id="{3B10BF0D-6FE6-4BB3-8A50-5E236CBC7368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9084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5826" y="849045"/>
            <a:ext cx="6667500" cy="4838700"/>
          </a:xfrm>
          <a:prstGeom prst="rect">
            <a:avLst/>
          </a:prstGeom>
        </p:spPr>
      </p:pic>
      <p:sp>
        <p:nvSpPr>
          <p:cNvPr id="5" name="Rectángulo 4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E089835C-35DF-7A49-ABA3-9362815F2E1E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6DFD3C2C-7E63-431C-9E54-014087DE8608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58D0D403-AB5E-4890-BC0C-3B41B2B53E01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CBAEC36D-7E90-4C29-91FA-D34080B4C29B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9D8D358B-8768-4DCB-A6DB-BFA8D1359FE2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4AB5ABF5-9807-4603-92B8-74C8A8DE30D1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1A037874-0396-42B0-9B03-58D120D68517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387256FA-7B6F-4585-862F-4CD731CE26A6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448B14C6-785A-4678-9AB7-0F473DBA5238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4C8BAF8F-BAF4-47B0-BE86-A8CE4D491C09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C1DFAD22-01ED-4BB2-88AD-F20B43DC10C7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B1C5C313-ACAC-43DD-B4D0-6373D2914AFB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74F75D66-3403-4761-A10D-0EFE6D2AF64F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6841D1B2-11BF-442B-A043-C97C5713B3EF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17ECCC42-FD1D-4D5A-A79C-B3F56D8B1E92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F16ABC96-E556-403F-B5A4-79E1B210F2AE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22032B7F-A379-4DD1-BB8A-2B29E81C5540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FA4753B8-B750-4013-94F4-873B204F1336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9C003278-4D9B-4943-8FDC-E4558E5DBBE7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B3AD4AEA-5838-4569-B2C3-251508A63048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F8601390-B6EC-4649-87D9-F5B23609B3E0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5B37FA63-5F68-4449-BCB3-0B14F2519683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1D6EB2BF-5E37-4025-B11C-073384507118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E9AD4E1E-88A1-4DDB-A4C4-1D3738757431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BB6EB06F-FE5B-4C3D-911A-7BD49608906E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39196196-0CB4-4ACB-8717-CA4890C76DEA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B2E18BE2-547A-4931-8AA4-46474CB4FF1B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ADE43140-A664-45FE-92DA-1A7F5AA86412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4043DBD4-F323-4A6F-AA08-4354A0513207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DBE5EDF7-364F-44ED-B1E6-BB1D035A3B55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43FDF85E-005D-4833-A2E2-01E20687A3D9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615BC0E6-D263-4F5F-8EE9-5C7C15864515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9DADC0AB-553F-4B9B-97BD-395EC22AF984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A6AA043C-8DEB-4C1E-B2B5-F5325AF8DA7B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385CA13E-28DB-47C9-92DB-3B8EF9F0C287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14582396-B591-498E-B92F-3DF0EB53C18A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645202BC-F02B-4F6D-8C1C-042E5A7BC4E3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41A30867-DE7F-4FE4-B71B-038B26381BFF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3B991CF1-DE97-4D19-BE65-E183BCFD9185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40780744-05DA-4A57-A63C-B5408F1BAA76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16DB0F37-16C8-41F5-AC7E-ED73011993D4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7CC3B82C-0A0B-4ECF-B356-9707D60E7143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562CF82C-32A8-43F1-B9DB-4EEA611A26AF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BC05CBE1-880B-45FF-8A58-D3C4F8CD7E14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80E27A93-5B43-4B8D-A016-86F5FDE733CB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4FE4AF64-6E81-4A6B-919F-4279E3D149EA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02903B81-8050-4768-8668-904E079BFC2A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604B9F7D-76D8-489C-8D27-73953D0DF15F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7E60C497-CC33-48E7-8481-5D4A619376B8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1C6AC0FC-205E-4BC0-978A-191678D0C784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4553900A-6712-4AC5-9D9B-D17FDD6140B2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1197ABFC-C905-4D7A-A1EF-198C8F460949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5A50F48F-201F-4A58-AC8E-44EA4A757D9E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F6092220-F7DF-4F40-8E2B-E165900C0BE6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A45A000B-36D8-4258-B1A4-DD4C59E3EAD0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FE157B36-CCB9-4F4A-84D4-FDF8DD7765C0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0485EEC3-9E8C-4E90-AD03-06E2450204C4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0E9F7C7D-2A95-4794-9D3E-D21C3D6EDF2B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CE6193A1-3806-4BB7-B624-E832569E0FB2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CEA88834-A0B2-44AF-A006-020879650B37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E52A4C1F-8AB0-4094-9C6E-CC8D1CD1C3DF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03837D56-61A4-412A-A843-9F4D4F3323A8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BDD0F05A-2AC1-44B7-AA3F-FA1C2C593EAA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561594EF-154B-4CCA-BE50-C6660D38AF42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5B34D072-8441-4079-9E30-765702300098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39B6D55A-9708-4D37-9639-0E4D8FED3F97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8C345D55-679B-42CE-86EA-EBD26FDD95EF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AB03C5AE-0051-4AD7-BAE7-09322DAF4DC3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0872448F-71FB-4809-AE33-6E296A20BCF8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EEA6609F-22F4-40A9-9B8B-3B4C2086A15A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92EBD806-78AD-46FE-A39C-2B490EC623F1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0900DBAF-D04B-4B61-8023-8AFB9A7B3FD2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321AD616-3CFB-4256-9408-41E086F4CD44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F59D97DD-3680-4FF4-A0F6-564FB58C5E80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71F9C17D-7FE5-46F9-9B74-5EEE8A73FA34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849AB717-AA44-4605-AF19-A73424FFE6A4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E6CC7E88-3BB9-4194-922A-9E318A0A7615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FF7E71D4-6AB1-46C7-8127-3542CBF839C4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F07DD07F-90DF-4C9C-89BC-65F8EEDA956D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49EFC679-AB54-4C3F-90C6-8F7E233D5D33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D0751865-D666-4224-9774-0611C099EC5F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4121BD08-9400-41B2-B53B-1D21A38697E3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2AE9BEB2-E8C5-412C-B6CA-F46597085669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85CA8997-89B8-4786-B555-0DB4469BE47E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8CAAF718-B417-40B2-8C0B-686190C47B24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6BF16E2A-F385-4ABC-8D99-69BFDE494016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9896C6EF-5372-4B8A-AC7F-D1920BA1F08C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4A6D916A-C8E8-41BD-BE86-5C2CD2171775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" name="Estrella: 5 puntas 101">
            <a:extLst>
              <a:ext uri="{FF2B5EF4-FFF2-40B4-BE49-F238E27FC236}">
                <a16:creationId xmlns:a16="http://schemas.microsoft.com/office/drawing/2014/main" id="{BDA7B6B3-7480-4CCD-9223-B45AFD839D23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" name="Estrella: 5 puntas 102">
            <a:extLst>
              <a:ext uri="{FF2B5EF4-FFF2-40B4-BE49-F238E27FC236}">
                <a16:creationId xmlns:a16="http://schemas.microsoft.com/office/drawing/2014/main" id="{3895371B-65EB-4D61-B425-11E95F0CB267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" name="Estrella: 5 puntas 103">
            <a:extLst>
              <a:ext uri="{FF2B5EF4-FFF2-40B4-BE49-F238E27FC236}">
                <a16:creationId xmlns:a16="http://schemas.microsoft.com/office/drawing/2014/main" id="{F6B9E617-CA22-4D86-8F18-C92D09C882E7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5" name="Estrella: 5 puntas 104">
            <a:extLst>
              <a:ext uri="{FF2B5EF4-FFF2-40B4-BE49-F238E27FC236}">
                <a16:creationId xmlns:a16="http://schemas.microsoft.com/office/drawing/2014/main" id="{85C2C9D7-06FF-4AFB-9A14-D439A0A13172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6" name="Imagen 105" descr="C:\Users\Dm\Desktop\ESCUDO-removebg-preview.png">
            <a:extLst>
              <a:ext uri="{FF2B5EF4-FFF2-40B4-BE49-F238E27FC236}">
                <a16:creationId xmlns:a16="http://schemas.microsoft.com/office/drawing/2014/main" id="{475B49EA-139F-4E7B-9FA9-FBA3CD69FD19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073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 build="allAtOnce"/>
      <p:bldP spid="10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x2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99FFCC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9966FF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1548088" y="4252076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95437" y="428861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22</a:t>
            </a: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200556" y="4295148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</a:t>
            </a:r>
          </a:p>
        </p:txBody>
      </p:sp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CBCDFB8C-6FAC-4833-A719-45C2C823AC51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2" name="Imagen 21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D1ECE195-371E-4179-AF2E-B10D1989DC31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 descr="Globo Verde De Dibujos Animados. Ilustración Aislada En El Fondo Blanco  Fotos, Retratos, Imágenes Y Fotografía De Archivo Libres De Derecho. Image  72732591.">
            <a:extLst>
              <a:ext uri="{FF2B5EF4-FFF2-40B4-BE49-F238E27FC236}">
                <a16:creationId xmlns:a16="http://schemas.microsoft.com/office/drawing/2014/main" id="{8391B94C-0740-4B2E-9915-1E7CF6893684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769" l="0" r="994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17" y="3841427"/>
            <a:ext cx="1100455" cy="1965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n 23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71664356-A35A-45A9-A9D1-46BD6A5E3EA6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7A28B58-7F7A-4281-81CD-46016E7CD8AD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Imagen 25" descr="Globo rosado Gratis Dibujos Animados Imágene｜Illustoon ES">
            <a:extLst>
              <a:ext uri="{FF2B5EF4-FFF2-40B4-BE49-F238E27FC236}">
                <a16:creationId xmlns:a16="http://schemas.microsoft.com/office/drawing/2014/main" id="{2F0333E8-BE58-42C5-92F1-79596DCB135B}"/>
              </a:ext>
            </a:extLst>
          </p:cNvPr>
          <p:cNvPicPr/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67A096A9-AD91-4532-A5AE-B32FA0265584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A7FB3EB9-54AD-4B58-BFCE-F5924EA5BE98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FF05B769-580A-4032-BFA8-8BE426F24E84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285C0C32-1842-4E57-80C7-B166B2704E30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82B030C2-01BB-46DE-A40B-A7729DCAD3B8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5F8B949C-1526-47D6-94C8-BFC7700A3A98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E0536989-3674-47DB-A0E3-856704FEFC36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85A1468C-20EE-4241-BB4D-50539E6CBC41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1BA92ECC-D280-4604-93AC-8AC34506CAD3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D3633291-1459-4C5A-8349-6830C39AC4DA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65EB072B-AE37-4C8F-9C50-15DB99C1E92E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50F61AA8-EFA4-4A23-91E4-3BFF87113199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815B99D2-E652-4884-B838-8783D0F9201C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A7F28174-92B9-4D87-B753-ABDECCC421C4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E1973BD7-8BDC-4F20-9DD4-5691BCCE5036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76BAD3C4-C579-424A-B6EA-60881F66B5D3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1565E027-C913-47AC-8312-3AE967B2D868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3586F9B6-01BF-4032-92C1-755CF3DEEB7A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9378871F-7137-416C-A160-CB6EAB563BE9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6153252D-A529-43E4-A867-7787B261EDD4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07B23B4F-8280-41C4-9DF2-AE606713B42B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3B35F8DA-CE98-43C6-9E0F-1763BD4DADD6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246CBDCB-8750-42B9-934F-8D56FC7BE39B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ED67BA3C-EC99-4D8D-8E4F-D43C13D8FBCF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889771AF-B09B-4232-B576-A1731C7DEA78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30C7A8E7-709C-4EB2-AB70-C4CF84FC5A15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F31DF9A0-8107-46DF-9627-FB21EBECFFA8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39035D19-6F12-4993-B140-A4E3E98C2CD2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BC921231-E8D4-4797-8FEC-9C1DE5B1221C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D5F212B6-FE76-4D74-A064-FE5B540DA110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6A0207DD-FBDB-4E92-A795-46E9AAC71BC1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4C7767D2-7766-4DA7-9D31-286D96B9E72E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EB8D35A0-01F2-440A-9633-11CCFB97889F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BC26F056-B6A3-41F3-9563-C732EA47B25E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6CC9E880-509E-4D80-87F7-0BE8715FA062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131294A4-6BCA-468E-BEBC-3E4EE9C032D9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11C0A016-1AF9-48EC-953D-9F0998131393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BF4C34FA-1408-4397-A3C8-2D468BE3E2E1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D48CB8C4-19F0-4D20-A227-E954D2140FF2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FF1F9D90-4A24-40E4-AC2B-BDE3831765B6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FD1D044D-058E-4F41-83F0-E31988783C1D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9208FF48-8DC3-4636-911D-9C467F2D973C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3DE402CB-8DB1-4564-AC99-8CC295FF51FB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564CE8AB-AF0E-403B-AA90-32627A98D9F9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FA526C87-4F87-44F4-AC70-8CEF55E8283C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A5753709-5C82-410C-B104-FD19618790C1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320690BF-5140-4B06-BA00-3DE9617B0598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87EC1023-606D-4B2A-B50E-60BE9469C026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DEC6B143-2536-4822-8F9C-84A023DA02D6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92F8B461-068E-4E44-B183-ED49403EB04E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1E07C6E2-0628-4628-A55A-A5FC22DDB19E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AC9D5BC3-A8DF-4B1E-9F89-C74649F09DAB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39E14601-D901-44EE-A307-72FCEC60324B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C42955BD-B215-4E24-9466-F4CE12E8B8B3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0D058898-D1BC-4870-9938-4139B7C44957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4F4781CD-5A8B-42CC-914F-532400F42BD2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BB707A4B-AE9F-4693-92E5-5131F32F0E8A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0975C9C8-DDED-4C3B-B679-E8A44549AE88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9A8AE8CB-CA49-47C3-A5C8-7B9813F0747C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EC655F50-0566-4C4F-8A66-B2C3CD555D00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6AFEE32C-A15F-4829-851E-DFEC363861CC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79C1FC18-C99A-4551-814B-5B65ED3DC898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3113DA03-00C9-41D2-AC58-1065491E0C8E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5BF932EA-41B0-4F50-9F98-656169A5DD3D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86B7FA01-7904-4E93-A3B6-F4B8362F02AE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576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sp>
        <p:nvSpPr>
          <p:cNvPr id="6" name="Estrella: 5 puntas 5">
            <a:extLst>
              <a:ext uri="{FF2B5EF4-FFF2-40B4-BE49-F238E27FC236}">
                <a16:creationId xmlns:a16="http://schemas.microsoft.com/office/drawing/2014/main" id="{67A677D2-269F-4838-A8A1-E8071B34AC12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Estrella: 5 puntas 7">
            <a:extLst>
              <a:ext uri="{FF2B5EF4-FFF2-40B4-BE49-F238E27FC236}">
                <a16:creationId xmlns:a16="http://schemas.microsoft.com/office/drawing/2014/main" id="{2C510EA2-A11E-4C77-9628-CAEA004ACCDE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Estrella: 5 puntas 10">
            <a:extLst>
              <a:ext uri="{FF2B5EF4-FFF2-40B4-BE49-F238E27FC236}">
                <a16:creationId xmlns:a16="http://schemas.microsoft.com/office/drawing/2014/main" id="{144CCE90-1DF6-41F3-9719-BF34495F4128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DEE5023D-488E-49B4-B858-155F4E0BE25A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6996C21B-ACCD-4557-B804-3F6DCFE68195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695F271E-15E8-4D13-B812-D9EA841DA1E1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2C3B7AA6-4158-4928-80F9-ED7DB99A6F71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8F253FB0-4087-472C-B671-27CDF32C4617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EF9E235E-3771-4082-916B-A1EC72CEEC9E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7F1F5BA4-A23B-471B-B44F-043F772B9DD1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811513F9-CBED-44C2-BCF1-A28FCE319398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4BF4346B-85F0-4B3A-A920-287FF54F42E6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82F01C65-163F-4984-8C2D-4C62E417548A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6D975D24-EAC2-4E47-A347-ED30A229BE39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F4C59F55-3D7B-460E-8D68-AC7C91474A2F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7D1D8DA8-4973-480A-9F12-C27F70AD1F20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238AE663-4EB1-43D0-AC6B-9E3E12DA6B26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7D8958BF-9D9D-43F6-9F83-7EED22CA63CC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649DAAB6-9F67-49B2-9FA8-5D9143CA8947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D80AD2B1-CD46-4919-B4B1-2BBD812945D2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4619D864-066D-41A9-B383-0F66437ACD43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B29132FF-6CDD-427A-8205-523F777C3F7C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CAD1AEC5-6950-400F-B1D7-406B880358CA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E674F22A-88F1-4B84-A6E1-4A055B2E0B34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C7BAE1D8-63C3-43DE-9875-EE4E01FAA529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B78BBCBE-D47F-47B3-A3BF-018E997FEE9D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DD6D530A-EE60-4206-B06A-D8FA937B30C1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2D5BADBF-90AB-4546-80DB-120C37F50D95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F8354BB0-29CB-492F-9331-339A625A68E6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BE0C9E7C-FF40-4A6D-95AF-49BD4B0333C8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DCA14695-3A4A-4636-95BD-B210235BEC55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B9F5FD97-BBC3-4D4A-A269-0633F41F52A7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D8FDD1B1-6DD9-4FA1-A81C-D02F6AC09E71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6DAE7EA1-D4A9-4210-804D-F59F92684C63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C8221D75-4918-4674-8D42-8A4319E0C8E9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ADB9BBA9-56AA-46C8-9722-C385A3081147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43F6E1A8-E55C-464E-AD83-0B1AD1876DB8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0A447E0F-CC21-4076-ADB8-BFF976194200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43DB0AA1-DF56-4CF0-8340-47AE960A8436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3C5D2CF8-5B24-4828-AA7A-7743ADBA456E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FA53A48A-41EF-4C63-A1A0-3738AA661819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1DF51E49-547A-4163-B677-B215E8615DC8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0DE62243-8D40-4CBC-BCE5-FE0A0F85A0F4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1D24BB47-FB2C-4D19-A1BF-28C286557EDB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6CBBD716-D74E-47C3-ADA5-CAA822941D58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A5125BAB-79CA-477E-943B-09120A9171D1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8A739887-ED8F-40E8-9263-34DAEE4DAE03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1A8A1C9C-73A9-43EE-81D2-F3EE41A095F2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AB6AF43B-4A27-44CF-BEA2-5ED6B75EAEE3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F815B7AB-C112-473C-8B88-A565DC45FEDB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6F1E9A76-24B1-445B-A123-B770F4E0A916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AA7071DB-B1DB-4D32-AF91-B9319172EE60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472B05C5-C1AC-434A-B03B-9EDF24180DED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58D789B8-8E87-44A1-9239-F12E6A2284DC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7B7853C2-CE2D-4250-9530-4F455C50A275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AFB0053E-4511-446A-95CA-C17D8EFAA120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E803191F-2AEE-4CD4-82C9-FC48EB25B9F3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C36B9312-177B-4F66-8E9A-260D3C1C110A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19E65BAE-43AF-4BFA-846B-F8A8D59BB96B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63B63016-6141-45BC-8D6F-B0213B5FACE0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DCDF90E7-7501-46E5-8039-A1FA6BCF1B3D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8D11690B-5B71-4968-A8D9-979DB7AA6C44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89481DDB-A54C-4147-8937-18F0BFA960E5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BFCE27CB-8EC2-4BAF-99A7-53B6257A6DC9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5B347FE9-4C52-45DA-A5BB-F80126B6A164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38C6A2ED-93A8-49EC-B69F-33D9F4B4FA61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E8C0C599-A3FB-4D11-B94C-C847F32575E8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A908C66A-4FF6-4B50-8D3C-4524CC737E3C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64A713D9-0E3B-495B-9B86-A84D62F08E11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B21BEA33-FAA0-476D-93E5-1D3628A60220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6EC4E7A2-F35A-439F-BF79-F16B688CDA9C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BA8B6BD7-C6DC-4B87-9C98-073ED3B17D70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C6BA9E85-9E0F-4922-88CC-82A8F2F2A539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D4C7404F-DF33-4E2E-A93D-4472285335CF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2B9D16A6-AC61-4E75-BD20-0615A9096961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0048A6BC-94F1-4513-9684-1792A5F04EBC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EC5F6A46-56F6-44F5-B24E-F2F0B677CED2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23C8217E-F15E-49D0-BFB3-E417B0B3D09A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A51EBE50-B3BB-4D59-830A-45CEE0B58670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DE3A8A84-A65B-4777-9C41-9A2FD4D76670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D098EC3D-D372-4777-A09B-B654D2A29A86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EC4FE23B-4329-452B-9399-54FB9956B863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E24D21AF-8E2D-47CC-9F87-4F67A3001218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F8FBE1AD-AF0E-4E23-9FD3-75A560E91778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D728FE45-F2EA-40FD-94F7-76B32AE0D919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B6A7D9AA-C2BC-48F5-8CBF-1C65EA90F168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076CB7EF-934E-48CA-9674-9B47194A023C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6" name="Imagen 95" descr="C:\Users\Dm\Desktop\ESCUDO-removebg-preview.png">
            <a:extLst>
              <a:ext uri="{FF2B5EF4-FFF2-40B4-BE49-F238E27FC236}">
                <a16:creationId xmlns:a16="http://schemas.microsoft.com/office/drawing/2014/main" id="{9D4A2CEA-20EA-4167-AF7B-76C1B1F7896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7" name="Rectángulo 96">
            <a:hlinkClick r:id="" action="ppaction://noaction">
              <a:snd r:embed="rId7" name="click.wav"/>
            </a:hlinkClick>
            <a:extLst>
              <a:ext uri="{FF2B5EF4-FFF2-40B4-BE49-F238E27FC236}">
                <a16:creationId xmlns:a16="http://schemas.microsoft.com/office/drawing/2014/main" id="{453F0308-D0BE-493B-9090-E81E1543E2FD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98" name="Rectángulo 97">
            <a:hlinkClick r:id="" action="ppaction://noaction">
              <a:snd r:embed="rId7" name="click.wav"/>
            </a:hlinkClick>
            <a:extLst>
              <a:ext uri="{FF2B5EF4-FFF2-40B4-BE49-F238E27FC236}">
                <a16:creationId xmlns:a16="http://schemas.microsoft.com/office/drawing/2014/main" id="{EF989E8C-7320-4535-B9CC-8EEA6D9978E4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</p:spTree>
    <p:extLst>
      <p:ext uri="{BB962C8B-B14F-4D97-AF65-F5344CB8AC3E}">
        <p14:creationId xmlns:p14="http://schemas.microsoft.com/office/powerpoint/2010/main" val="264233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7" grpId="0" build="allAtOnce"/>
      <p:bldP spid="98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x7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99FFCC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467851" y="428861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12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653088" y="4366105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17</a:t>
            </a: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790314" y="4336397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14</a:t>
            </a: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E4CCEC14-52BD-43A6-91D8-7F0B4D8C4FCD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EC99AD1C-941D-4A43-9DED-DDECDB30152F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Verde De Dibujos Animados. Ilustración Aislada En El Fondo Blanco  Fotos, Retratos, Imágenes Y Fotografía De Archivo Libres De Derecho. Image  72732591.">
            <a:extLst>
              <a:ext uri="{FF2B5EF4-FFF2-40B4-BE49-F238E27FC236}">
                <a16:creationId xmlns:a16="http://schemas.microsoft.com/office/drawing/2014/main" id="{2A7B61E9-7201-4E9D-A991-A4E7342C00C7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769" l="0" r="994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17" y="3841427"/>
            <a:ext cx="1100455" cy="1965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A6BA97FC-19A5-4916-A16B-04A81033F6BC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8F585EB-BBFF-46C9-BC6D-F93242D2BDE2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Imagen 23" descr="Globo rosado Gratis Dibujos Animados Imágene｜Illustoon ES">
            <a:extLst>
              <a:ext uri="{FF2B5EF4-FFF2-40B4-BE49-F238E27FC236}">
                <a16:creationId xmlns:a16="http://schemas.microsoft.com/office/drawing/2014/main" id="{32258F20-60B3-4DC2-8D3F-53421FF32213}"/>
              </a:ext>
            </a:extLst>
          </p:cNvPr>
          <p:cNvPicPr/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8F9E3ED8-73E4-4235-81CF-954DD4289632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B46833A4-B35D-41BC-BBA0-B0057E3ACF3D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B47D12ED-B83C-4C9D-B0DF-169A9C6B74AC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062ADD74-B6E5-464E-99B9-647E2047AC75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A68E2B4C-A5A9-45E3-B9D9-0B96200FD0E9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322A4FCD-78AC-48D8-8460-85AA68C1B249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73B45AAD-F40A-41DA-8EE3-B6543530D965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CA4272EC-461D-49A3-8C35-451AE78B08E0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40BD5119-0531-4334-9679-617D100550DB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DA2FD01F-DD4F-4FEE-B181-B4B24573F801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1B4ED70D-B884-4C39-BCD5-251032DF6827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384EACEE-47C5-46AB-8220-01F1781652E8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DA685CFB-33FC-4896-A623-0B9772E54646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A5FB8535-4F4C-4026-A52A-319C14E175C1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1498DCE7-B34F-410E-8E80-854F9D6E825C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4F2C1582-8AC7-4BD7-A1DA-195668092750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EB143EAF-EDE9-483E-B5E5-05C90E7D89B0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1F451AC5-1DCD-45DB-B620-22D7F09629FD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341A2E03-3B55-4816-8514-430B38274174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091DE227-75CD-488D-88D6-CB8E9D276DC7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1B1457FE-669B-46C9-B030-C762C7249955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7AA9BA65-8200-4FF4-819D-B24407AF08A3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B1F25A8D-75E2-4272-BDD1-A9FC98E0212C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99FFF48E-4303-4B2C-ADE1-426B5B87BEA5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3C94BF62-78B6-4D42-A40F-4CC47D46B17B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D335C508-3AC6-4C40-807F-0F5F21C42311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92FD9206-E63F-4656-97E8-1F1D330A3250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64F44F22-BEA5-43A8-862B-A475DF661838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5BF67F68-2EC2-447B-8877-0EF05C36022B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AB200010-1120-4177-A596-71B9766D67EF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C3CE806C-D399-4F01-8A21-64CC26363540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6C190E12-C17D-46F7-B1EF-17F0E259B177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C33273B9-11EB-4E34-9BA6-5C8F0F9DCDFE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41E11B02-2640-4A54-A5E2-79FA64DB4E82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C1C7BF9D-BD3A-4747-B789-0B43166F7B4B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CDEAE06A-9D73-4017-ADC1-009C9F9825C2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4E259367-4CE4-4DD4-967F-553878FECD1E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EFFC80C8-6366-41E7-B405-0DA1A3494E56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12382F8E-0C06-4896-B805-219F00AE05A9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F1ACDE42-5FA4-4B4E-827D-235918712FCC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3FA99C1E-C0FF-43C2-8F84-B60A0502233D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50AA9CE0-EA82-4D6A-B0F6-63B908527245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06AAA18D-8439-4ABD-BE54-51D9C8569FFF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7430C205-8BC5-4C55-9F7F-DA024AE9586C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35E8CC35-FF67-4AB3-99B9-37C154B6250D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A1FB06AB-A201-4089-B29E-33D8E2E29155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249CD883-DAA9-4058-ADEF-E7CF68151FD1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4D79E7AC-E1A7-4E2C-B7D4-3E546D2F9794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B71054D7-FB40-49C2-B5C0-C86296E2186A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982F76C7-D883-496D-B6B4-42ABC1253B51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E340C688-E286-4E1B-A9A6-D5DA4AE80A0A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8B2D05EB-E86E-4D9D-A300-70753136E0C0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137FAED4-1674-475A-A5AE-7B831582E38F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FCA18883-E208-47F1-B85A-52BFD24FD054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8B3706F3-DE24-4E71-91F5-24F1DD74293F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7D71E357-FC68-43A7-A5A2-3C8F064C223A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A6F6692F-18FB-4F75-9D8C-C334D3D29CD5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1622F5E6-F76B-413F-A9B8-540FB2E454E5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B1C48790-0A26-4BF9-97E3-CB305321CF8A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1B9EB899-C4FC-4CEB-B28D-FE35671EE00B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DA4FD666-1265-4F79-B147-DDE717FE74B9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3A676F42-7ED9-4EBD-90E7-224A882BCBBC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F8AFC88D-0E54-4B8B-BAB4-E2990024CF10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88337D71-66E6-4D99-8018-35B5F06947AC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54138696-ABC6-4F8E-8AEC-6733A5A68528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5072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sp>
        <p:nvSpPr>
          <p:cNvPr id="6" name="Estrella: 5 puntas 5">
            <a:extLst>
              <a:ext uri="{FF2B5EF4-FFF2-40B4-BE49-F238E27FC236}">
                <a16:creationId xmlns:a16="http://schemas.microsoft.com/office/drawing/2014/main" id="{5BD96104-834E-41FE-B4E6-D308A674FAF5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Estrella: 5 puntas 7">
            <a:extLst>
              <a:ext uri="{FF2B5EF4-FFF2-40B4-BE49-F238E27FC236}">
                <a16:creationId xmlns:a16="http://schemas.microsoft.com/office/drawing/2014/main" id="{A451FE71-90C7-46ED-A801-586462C2F780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Estrella: 5 puntas 10">
            <a:extLst>
              <a:ext uri="{FF2B5EF4-FFF2-40B4-BE49-F238E27FC236}">
                <a16:creationId xmlns:a16="http://schemas.microsoft.com/office/drawing/2014/main" id="{7059C403-6C87-4C46-8D82-B1D261E307EF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B551EF3B-17EA-492E-8BF4-D450830BAEED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BDE73669-5148-44F1-8424-87FA461E7F4F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ADBB0D16-275A-4346-9C9C-6D68C1002643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1F2B4B4C-E13E-4B2E-8279-25EF8171959B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869DB4F8-26A5-4E76-963B-F6421395E7CB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24BBE4F7-3641-488C-A4DD-E96ADEE49BDB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302A1A00-5AED-4E88-961E-C78E9732E200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370ECC6C-1969-472F-AFEC-39F677F0CF85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F5DCE5E4-A2CE-4545-9FE0-6BFD636AD727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318F1479-7F13-4637-9941-605650324EE1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55D4F078-F7A1-4E5D-B131-B8D2DA7DF5D4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9F850E96-A9D1-4758-9C15-0D1A24957E93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3BF84352-C09A-4300-96D9-5D3C583DC43C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79ADD833-D947-48AF-AD24-19371785D973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F93DA8B9-D8F5-4F47-89C8-0FD196B304AC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DAE354B1-C35B-4242-BC4E-57032A5E2A5D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13BAFDE2-B04A-4122-969E-55C336C17744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271D79D7-AC6D-415D-8B7D-24E4426F1FA9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33A4F4B2-E57A-4445-9143-BFB67BB41D7A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1C79A518-6CB5-4582-9006-B785D2E6C2C4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CAE44F8E-C6C8-4892-A0F9-C9779B9AB545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B6956C27-62C5-41CE-967A-A954364E870C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A4652E79-BC04-42C8-9996-F44134B36A14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CE51EE79-12A7-4497-9DB0-DF37A1FA9D71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969E436A-EA84-4592-A033-F6CBB2F1ED0C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05B81105-CB25-4722-9775-DA48B7D44C95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33C4062C-6620-4C13-8542-43070DD2824D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D9935716-A40F-4839-B600-82D28E8BAE17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9106DC3A-5CCD-4373-8EBD-41D2557AC5F7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F36410B9-4DEC-4EF3-B279-8983536412CB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0144A00D-34D1-49F0-9607-5D84964DEB47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77BD7217-2B64-40D2-90DE-ABE3F1340341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C1608929-4F0E-40DF-A550-32B57F51C800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4F8C01A8-EE3C-43B3-8D11-97899E171DBE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E4F7C2D2-8F0E-4B11-ABC9-68AC1D9078DD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E07996FC-E969-4BDB-B43F-933EBFA780D2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E9661233-4F6D-438C-B5DB-D081EE33E806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1397B3B6-EE26-4E04-B3AF-4407411310DC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B58E3757-0ADE-47D5-BD22-33D55A6DC3AD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59FD11B4-B751-48EB-921C-2EAC144CCA2E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33512B44-6F83-4EEB-98CB-52831F3107D7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93F183D0-7AE2-4CA6-983B-129A59DD9658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383C0C2F-26A1-498A-A015-F070EABCDF0B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F49E5979-5FF1-4465-AFF5-78CE0273EB4B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C90C8CBC-85AD-4DC4-B695-ED9BC953B667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B24686DE-A1A9-4953-8F4D-287F725B6939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CD0C9634-BFAA-44C7-A606-9A6EE0D5350C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8A1E9C00-DD87-435C-A8AB-B068C85622C9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06FA0E2B-9D5A-4BCE-B8B3-ECBB8565652D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D08CA688-E7C0-4471-8497-5E0BFF4ACEBC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C1CA8501-81F7-40F2-BA8E-71FDE934FB7D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4F639665-EF07-4229-8390-B527E0DA2571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F8C1FEE2-092C-4686-9F59-B840D59FFCBD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6809D0EF-2970-4886-B36A-83343C1A5347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65C8F792-5D17-423B-B283-722AA081AF42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49945DAB-B6C5-408F-8516-BD91111CC477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9B10B5E4-FD49-4AD5-A250-662BC9234A18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6D73A8CF-86C0-4442-A2AE-79D24CC0B0F5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813555C6-BDC8-49F8-8A98-EC7CB6E771A7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AB6DE189-3327-4842-98B8-A2DE71C8FB20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589303E5-CA0C-4C2F-8A9E-12302BE2316E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718A14EB-D044-4537-93F3-2D914C7270A6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BD0F07BD-3539-4F24-8FC2-55E328A49163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D82F8608-CBF1-47F3-9AE0-654F92906A51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3EA7ED06-3B06-4A31-B1A4-D5FC0D2CAD77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7A8D6028-FEF5-4971-8829-EBAE044381EC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36394B13-462A-4B7C-98D5-3EE473E39253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8C108150-4A62-4E42-BEF8-D774B251219C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7FEC4156-F1D5-4B50-9CCC-69CC78F615BF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82484393-499C-420B-A265-149090B24E95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C31457E6-7841-41C6-B1FC-024C66A401E7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C649215B-72DF-4980-BC38-66F60658E9C6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25DD35D5-A1D2-4963-811F-7ED04C3842CA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364B20C2-6661-484A-AAAD-5C1A62E36418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66C1E270-8DE9-43EF-88CB-17C1807D6F94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5ED64D66-46C4-4463-BAD5-887C830359B4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4D6589FC-A387-43D0-B13A-14B8B7A34732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C5A010E1-C462-4991-AEC4-B684BD455036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3615C39D-D4AF-4EBB-8427-F884B01C0BE2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4278F641-93DB-45FF-9DAE-709D08844BF4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3B45EA2A-0DF1-4890-841C-FE2F0E0C1FB3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DDC985EA-EFE3-4679-9A18-ED20DEA6EAA9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6EE36624-C6DF-4666-AD39-C6D65A152572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A306AFD8-03D7-4F9D-886B-F09B85C3075E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6" name="Imagen 95" descr="C:\Users\Dm\Desktop\ESCUDO-removebg-preview.png">
            <a:extLst>
              <a:ext uri="{FF2B5EF4-FFF2-40B4-BE49-F238E27FC236}">
                <a16:creationId xmlns:a16="http://schemas.microsoft.com/office/drawing/2014/main" id="{25405515-5BB9-40B9-81B2-31869C04CDFF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7" name="Rectángulo 96">
            <a:hlinkClick r:id="" action="ppaction://noaction">
              <a:snd r:embed="rId7" name="click.wav"/>
            </a:hlinkClick>
            <a:extLst>
              <a:ext uri="{FF2B5EF4-FFF2-40B4-BE49-F238E27FC236}">
                <a16:creationId xmlns:a16="http://schemas.microsoft.com/office/drawing/2014/main" id="{0FB2E5AD-6C92-4F51-8EF7-A77D5FF53E56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98" name="Rectángulo 97">
            <a:hlinkClick r:id="" action="ppaction://noaction">
              <a:snd r:embed="rId7" name="click.wav"/>
            </a:hlinkClick>
            <a:extLst>
              <a:ext uri="{FF2B5EF4-FFF2-40B4-BE49-F238E27FC236}">
                <a16:creationId xmlns:a16="http://schemas.microsoft.com/office/drawing/2014/main" id="{385A893B-B7F8-4C59-88E8-5A0B299B4679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</p:spTree>
    <p:extLst>
      <p:ext uri="{BB962C8B-B14F-4D97-AF65-F5344CB8AC3E}">
        <p14:creationId xmlns:p14="http://schemas.microsoft.com/office/powerpoint/2010/main" val="370316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7" grpId="0" build="allAtOnce"/>
      <p:bldP spid="98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2x9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99FFCC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3399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918107" y="425207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11</a:t>
            </a: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8674612" y="428861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29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4642987" y="4366105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18</a:t>
            </a: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3F271EAC-109E-4590-B413-C81F4F58501F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04720CFC-9613-4BC7-A706-ACF9FE7BCFBD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Verde De Dibujos Animados. Ilustración Aislada En El Fondo Blanco  Fotos, Retratos, Imágenes Y Fotografía De Archivo Libres De Derecho. Image  72732591.">
            <a:extLst>
              <a:ext uri="{FF2B5EF4-FFF2-40B4-BE49-F238E27FC236}">
                <a16:creationId xmlns:a16="http://schemas.microsoft.com/office/drawing/2014/main" id="{32E767CA-3329-4339-9A58-0370931A67C9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769" l="0" r="994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17" y="3841427"/>
            <a:ext cx="1100455" cy="1965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0BDAE4B7-A2BC-46BA-88BB-28AAF3DED153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9BCFBF24-81ED-441D-86C8-9E89F09D1C46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Imagen 23" descr="Globo rosado Gratis Dibujos Animados Imágene｜Illustoon ES">
            <a:extLst>
              <a:ext uri="{FF2B5EF4-FFF2-40B4-BE49-F238E27FC236}">
                <a16:creationId xmlns:a16="http://schemas.microsoft.com/office/drawing/2014/main" id="{346FE037-6B7D-452C-8724-E0AD8F80CD59}"/>
              </a:ext>
            </a:extLst>
          </p:cNvPr>
          <p:cNvPicPr/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4B3FD395-93E6-424C-B041-C5E2450E0AF1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2558C9AC-7707-4375-9691-8D7FC904B513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FE6693FD-FAD9-4955-B44B-343880896679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B275C7A1-2FD2-402D-A1BF-8CF4096D57BB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299463CD-C712-41B6-82E0-57FEC32F8CCA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03B88262-2979-473C-9A30-D148A8CA8A88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4FE94ED6-D2A0-4BDA-991E-407BDFC7B3A0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4C0B5705-47A5-4392-97C1-2DF0A013773A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816406FE-099E-4011-8306-FEC744696D05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8C20D4E1-65E3-4ADC-BB4B-DA782EFFBB6E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B834F0F5-8275-41A3-B455-B6DE7DEE3347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88E816E1-3829-4C28-B574-DD04CF1C2893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2B194A1C-A841-4EDD-9E58-02A28D082F29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F6A7A83B-0D1A-44E2-BC0F-1CCB3BE2DE48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0D902DFC-2C42-44C2-B44D-39F847EA6ACF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AD3B045A-B8AF-4B09-AF5B-9D760702B7AC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22178FB8-D1CD-468A-9D0C-4D9FCB158C23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54674613-D398-4E12-B3FD-6E15BE3D98EC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3628B742-367B-4619-8B32-8356338C8BEA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B0A97E01-1FA0-4804-8993-387C017408E5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E9B29839-A425-45CF-B5DE-EE9B60056037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97DBF26F-303F-43C3-A420-3C16C7DA6938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67737A47-4929-4ABD-9197-76FB8C534001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F2B8BDB9-CE1E-4693-AC46-750E38C17242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770326C5-F3D0-4BB9-A282-96D3ED1CCB1D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364BB8F3-AE19-47C8-A5E4-098B20AD3CD2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5533FC07-4427-4224-80FD-08FFBD179DDE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B29B9F3F-7D19-4007-A59D-499D7AC04838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DF2A6346-1E43-4C4B-A051-42F979731DC6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97FCD5D6-E4A6-4594-9B2C-DFA6B29490EF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26D3022F-F659-423A-B4C8-F86EEB988625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5D9DDE8D-4E35-4816-8A78-D4231D469977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3229E1A9-04D7-47AA-9ECC-B03D0FF1D58E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06A04C01-DC8D-48AE-B207-16F0B74BDBC5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D1F79598-FF05-4BF8-8C4C-769F00DEC7C9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CEE97392-2582-4280-8D71-8087F7F4E8B5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6A701373-5431-4426-B2D2-E2BB12D03A6E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3B2CC87A-7197-4E47-9738-D4AEE37D20A1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918EDA2A-0719-41EA-9F7E-5FA2EB4EAC96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98333D7C-E8E5-498B-AD89-CF8C9C21B9A4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BB157308-A365-49CC-AC6F-559713FC8AF2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7CE52CAE-AC21-41F5-A325-E4B821D5496F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0C3D7315-864B-4FCB-99E4-C720F2FCE45B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682925A2-AE02-476A-9C35-BFDD88DF3960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ECFF1B13-DE36-4BDF-8C72-7C58564703D0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AD09D906-881A-47A6-872B-BDEA361B621F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836DC504-1713-4F37-9AF1-0565C809D9FB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8E1E3E83-7850-41BB-8217-7F610C0A1FA1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A16BB082-4C92-485C-900E-D55E31AF3923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18BBE6CF-C701-49AA-9B7F-FC9D0A10CEBB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148F3B00-7D12-4315-B335-B34C620EE7D5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64F2C9F8-F68A-404B-8217-9C6766DE2DDC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B3EC4CFD-CFCB-4FB8-9C52-FE53DFD51DF6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4C113954-B673-40FA-8A01-D68E47365811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6869AC6A-3FC2-477F-A669-684EB8038855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C56CD303-01F4-4AF4-8E3E-4179355CE0B6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15ECEEF1-D103-4EC8-A63A-437DA1AF6103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84456AF7-DD0A-43E6-8526-A499005C8853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BC2BFFA2-91FC-4208-9D74-D6C95B614AA8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D5E053C7-8A18-4CF5-B30E-81B32E94A810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5DB84289-DC5E-404B-B9D6-921E57D127CB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C0F18C85-E7F1-4ED5-87FF-F423B440612A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24591307-BD19-4483-8B99-C06E60C7365E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0A5246BD-C768-4FF2-9516-EBE82841E230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632A9172-4523-4602-BC4D-11BCF1661CC5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2149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sp>
        <p:nvSpPr>
          <p:cNvPr id="6" name="Estrella: 5 puntas 5">
            <a:extLst>
              <a:ext uri="{FF2B5EF4-FFF2-40B4-BE49-F238E27FC236}">
                <a16:creationId xmlns:a16="http://schemas.microsoft.com/office/drawing/2014/main" id="{52F61292-8FF1-4238-8238-57AE9697D6D0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Estrella: 5 puntas 7">
            <a:extLst>
              <a:ext uri="{FF2B5EF4-FFF2-40B4-BE49-F238E27FC236}">
                <a16:creationId xmlns:a16="http://schemas.microsoft.com/office/drawing/2014/main" id="{3AFC44D9-6DB3-4DB7-84DB-854C22CED4EF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Estrella: 5 puntas 10">
            <a:extLst>
              <a:ext uri="{FF2B5EF4-FFF2-40B4-BE49-F238E27FC236}">
                <a16:creationId xmlns:a16="http://schemas.microsoft.com/office/drawing/2014/main" id="{1ED1F069-CC51-4BF6-B91F-64A1A9778A70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9404CE9D-8557-41A6-96A4-3204D7A961FE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9455F3B8-9006-4F5F-A1D3-56E807E38022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7A82D38F-601A-4A26-85F7-267F10290959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CA439D21-7DC5-4DC4-BC6F-5C7D57C1F6A2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107267C1-B408-44FE-AF96-4D574E19E00D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24DAB34E-CC7B-44A8-8675-D1845CC05BB8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1825A369-F0C9-46AB-AF63-22C6367FB1F8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0B7AB94E-9FB2-404D-88AE-093BDE04E979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B6B595A7-4F96-4683-B5C1-202A9BD6D1B1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C5AC0D3A-C5ED-493C-8C97-9080B66A1A03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BDEF852E-87DA-473E-AE7B-32426C8B6E0D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96B83926-99A3-4D51-81D0-CDB58364ACDE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D8D026A9-5B99-4400-A3A0-20A39FD46D2B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9B4FAAB2-7C95-48CF-B135-EB60E16BDA6C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1AC6CFD6-D0CC-4420-BF10-B18A4B812A13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EE0001D9-3E25-459C-9B90-1383B9EEA588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EEED8ABA-F78D-4508-A254-0494F1C0140D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CB0F10F9-0322-4735-AD99-2527F5B36042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C181D586-24F7-400B-808D-431CC5DA4488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3EEE2B43-42F5-4536-AAB5-8D0F85A0F445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C0DB1F48-5001-43CB-A57F-1C7FB93F3628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F89E0F37-D823-470D-9E02-22DCAD4A76C4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06831395-CBA2-4809-B3AE-0D586F892C92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771007D8-89E5-4F0A-9CFE-ABE9785B7C6D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D80E1E2E-13BF-4EA2-A09C-0DB9200CE34F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5BA9029E-52A3-48B4-BF59-8727A85E65E9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2C9BB54D-2CCB-4BB0-AFD4-A9E69E8FE4CC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E3EB72B9-E640-4346-99B3-03CEC629D981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49389238-C81F-45D0-8D46-3BCE70633478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E225FF58-989F-4F83-BD44-BA98844F5CA0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B0643516-5CA2-46DB-BADC-92AD7FE24D6D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6D11865B-C55A-4CBF-BE26-937ED2077EEA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C7DC5D71-4A32-4213-883F-3AB1262CB676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8E693688-32B7-44EC-BE5F-BD8116823E39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88835FA4-5FA3-436D-991D-4D1497D3DAF1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5DE5D4AA-4FD7-4FC4-A185-A3E819208E4A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B9896194-7D18-46C9-BCD4-8EA9617D236F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C080998E-1DF3-4D2F-B4C7-94CC3764AEFE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CBDF57B1-176A-4C62-8430-32FAC0FE10B9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536177BF-134C-4795-B890-89BF8F1A746A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F00DED76-ED2F-4148-B5EF-E635A836B218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1DE60468-77DF-4F4F-850D-5E7D7378BCFD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37E7E586-C178-42E0-B324-496D813708DA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8848E466-6FA9-4824-B690-E16905604387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04F51557-1DCD-4796-B4CA-BC7AC679BD67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61AE71AA-1283-4604-A94A-4B3E56C2A148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7F2E5D04-15F9-4CD3-B84D-4769CC051B61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82506BBD-C168-4D32-83A8-58E3C4F21091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17488762-521B-4F4C-98C5-ECD1A5A91ADE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258D59FB-11DC-4B74-AA41-25F9BED7A7D6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36556074-3A61-4AE2-A648-D5892BE22FA5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E1E34434-B224-4C67-8ADB-2A316EAF939B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BB512C26-6AC7-44B9-B0AF-FB95590E3E29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5FA4E202-18A3-4CDF-8FB5-5C97C70489E5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B6A69E8F-231F-4F64-A369-9DAA7824B09E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5938DFC5-B938-4B76-A79B-267F9AAF9593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2E1F2CEB-165E-4805-98E9-77163E702AAB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8ED073A6-2C4B-479C-B398-734650D22118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19721325-229B-4D9A-BE2B-AE85F31AAEE8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0718786A-B0F6-4EF7-BD11-C80BBCF87982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C0B94167-4E4E-4EB1-AFB0-C61AE7506B5B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74E2772A-A5B7-4339-B776-E19D77718835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F4A8BE19-0147-4862-9CB3-21DBB5112836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89F55D01-E79A-4FC1-A331-32CE6E824AED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46E4AE8D-000E-41D4-858A-69DE77CAC959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7A6662EA-7236-456E-AA93-2983E1F98F0B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5EC9741D-4097-4C47-A0A0-0B6C1F96FE0B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CA7211CD-C8B2-4767-8206-7378FE65FE59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2D634860-96DB-4D37-B67C-0A467CD5E270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2123A481-1280-47F3-A43D-C5ADD17EED7B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7B784FCF-8CE5-4B1B-9DCD-92C527FD8A62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E6A32F4D-5BE1-44B3-8F8E-E47C5A3B6279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0A6F1DB6-3EC7-49B7-A027-2C3EDAB69F96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672AFBC2-D82C-4347-9609-3B712BD630DD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E0745358-B5C3-4449-BBCF-902C8918B6BC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CE1840B2-A8A7-4AE4-9F45-FFDB97932753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5CCAF00F-6E7D-4D3F-B400-2AED13A34279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1C871028-36E4-4BC3-9CC1-4D0E77ECE94C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90C5740B-569E-4C8E-BFFA-7A19CC4EE293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B9EF3DFB-FB1C-439D-9224-72A35E1B528E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43863421-56F4-4CD4-9D0F-FB02386999F4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AC648EC1-252D-406B-8974-5117A011513F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A2926CE3-2461-4E14-9FEA-4D91E20DDDFC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D108D8F4-A2F5-4291-993F-B38D650162AD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6" name="Imagen 95" descr="C:\Users\Dm\Desktop\ESCUDO-removebg-preview.png">
            <a:extLst>
              <a:ext uri="{FF2B5EF4-FFF2-40B4-BE49-F238E27FC236}">
                <a16:creationId xmlns:a16="http://schemas.microsoft.com/office/drawing/2014/main" id="{B686EC74-7863-4927-BE18-045E333D819A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7" name="Rectángulo 96">
            <a:hlinkClick r:id="" action="ppaction://noaction">
              <a:snd r:embed="rId7" name="click.wav"/>
            </a:hlinkClick>
            <a:extLst>
              <a:ext uri="{FF2B5EF4-FFF2-40B4-BE49-F238E27FC236}">
                <a16:creationId xmlns:a16="http://schemas.microsoft.com/office/drawing/2014/main" id="{89C1B9C7-49B0-4A1C-8A75-8E2A3745C2E5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98" name="Rectángulo 97">
            <a:hlinkClick r:id="" action="ppaction://noaction">
              <a:snd r:embed="rId7" name="click.wav"/>
            </a:hlinkClick>
            <a:extLst>
              <a:ext uri="{FF2B5EF4-FFF2-40B4-BE49-F238E27FC236}">
                <a16:creationId xmlns:a16="http://schemas.microsoft.com/office/drawing/2014/main" id="{B5A72ABC-E9BF-49C9-BAFA-0AC61DA0D77A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</p:spTree>
    <p:extLst>
      <p:ext uri="{BB962C8B-B14F-4D97-AF65-F5344CB8AC3E}">
        <p14:creationId xmlns:p14="http://schemas.microsoft.com/office/powerpoint/2010/main" val="422222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7" grpId="0" build="allAtOnce"/>
      <p:bldP spid="98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x4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99FFCC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9156148" y="4249868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</a:t>
            </a: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1585642" y="4336397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5373683" y="4288614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D8BCA5B1-98F0-47F6-B92F-F92C8491D4C5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F6D2DEDE-8826-46D6-B6BC-458DE259DF53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Verde De Dibujos Animados. Ilustración Aislada En El Fondo Blanco  Fotos, Retratos, Imágenes Y Fotografía De Archivo Libres De Derecho. Image  72732591.">
            <a:extLst>
              <a:ext uri="{FF2B5EF4-FFF2-40B4-BE49-F238E27FC236}">
                <a16:creationId xmlns:a16="http://schemas.microsoft.com/office/drawing/2014/main" id="{C7141D82-5ACD-46B5-AB5A-32F7BD116087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769" l="0" r="994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17" y="3841427"/>
            <a:ext cx="1100455" cy="1965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5EB624F6-28D2-4F2D-AEC4-C0093876A7BE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9075766-6208-4B17-BC4F-0EAAF4A7A048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Imagen 23" descr="Globo rosado Gratis Dibujos Animados Imágene｜Illustoon ES">
            <a:extLst>
              <a:ext uri="{FF2B5EF4-FFF2-40B4-BE49-F238E27FC236}">
                <a16:creationId xmlns:a16="http://schemas.microsoft.com/office/drawing/2014/main" id="{7EC774FB-D5D6-4B39-9309-E4888A11AFA2}"/>
              </a:ext>
            </a:extLst>
          </p:cNvPr>
          <p:cNvPicPr/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41E026D1-BF36-4EC1-B5B5-F58DB3AD71D8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0F7BFA88-736E-4364-B125-153A4AF64404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BF5B2A55-8BEA-4483-B81F-36FDE8404BD6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44D27F94-5491-4DC4-A6AB-1532CD35CC5F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09459981-AB43-4837-934C-C3210E1659DC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9CBF22DF-6691-46F2-A2D1-25C6B8F44D1D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89A25917-6F5D-477A-B781-1DA0B1B65525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DD56294E-9908-4AFA-9510-77DABD230CEA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2BF70243-C930-448E-91BA-B0057A6D063C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AF0986F7-5677-40D5-95D2-7808EF529897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461A3840-A6F1-416A-999A-2B4080AF3976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0796C62C-64BA-4A79-91D0-0ACC8CC190F9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1C249D07-2872-499A-94FC-9868D1CC3DFA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AF38542D-72FA-46AD-BB49-2F7F8C003033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FE0E44FA-5D31-429F-A835-45B5807074C4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B88C35D2-7364-40CA-8E3D-A0009E993705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229F8486-D512-4E98-8D67-F69F3EF0DBB7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9185AA16-A7C5-4A9D-B9C8-D4A48215D1F6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4EFCEE91-4B57-46E6-B65F-AD3819CC141B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DE7148F6-D0C2-4047-865D-154E604CFE88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61993B2B-B9C5-4DD9-B5C6-5BC77179F4C1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E49B7DC8-D099-4D6B-B302-9D4617F2D9D8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B8614428-C0DB-4ACF-BF3F-32C6C40B5794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F4857312-B5B0-46A7-849B-CB569A1366D9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1A8702F8-BFEE-4298-9D91-C531B6F83EFD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36429154-DE9D-4B8C-B94E-C416F9730113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7F1DFC71-7E88-4603-8B79-4A69F32CC4D2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14A078F9-DB2C-43E3-BD3D-D102D04097D9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91E32C33-C247-49B1-99B0-AA3B269D4732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F03928BC-9F56-40FA-AC8E-66282CC519E2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45F7A89E-9388-4784-A2DA-D342E0B59157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1651E844-08AB-4891-8295-C1E3CCE1E6E7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1067082A-DB48-4399-AA12-A4EB5F5DC6CE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66C0DC28-7100-4C49-BBB8-2686F799D559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02867D6C-D337-4FEA-ADC6-80EE6F9BA29B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0B128ED5-D633-496C-8257-FBED4AE68525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111CFF62-CC1A-4EBC-9078-FF7C889EC3DA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725F3A9E-F304-4790-BC74-2BB9106B20C4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681887A6-877A-4E96-B48B-6EAD74300C62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CC152B27-C975-4C69-A90F-BB36D70EA381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D32943CE-2DF1-41AA-89D9-583B3A46BB29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B6E0EE9F-1CF9-4DB8-9E96-78EC6F9B6442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AAC77A10-DBF5-4752-BEDC-D23382D754DC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62F83A6E-4D6E-486B-9EFD-B19E9314CAD3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DF98FD6F-43B7-4D54-992B-1E47D1CE3441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7A41B034-534F-496B-A462-83BDF29AE617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BF6D026F-37A7-4B57-810D-7D6BCEFEEF62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B4A8442F-D22B-44E6-86EF-55D0A8D34D38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6A1E2F9E-3836-458D-9B20-771F13F5E0CF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81F96BF4-60C0-47AD-A7AF-F19BAB52A44B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81FDD859-E6BB-4D1A-8AF7-F2AEFF410EC0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B4683D36-E810-44FC-A6E7-43E555DCB735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DA668D0F-E4E7-427F-8A4A-DAD9F1C8B3C7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FCBA48B0-535E-433C-BFD3-D6D2C8F14BF0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1EE91B9C-83A7-4B6B-978C-E2D0F6D86342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89DAD490-2B80-464E-BD06-E66A9903DEAB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42C0DFC5-47DC-4A07-950C-D4997FD769B1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67CC3EF5-568A-4DDE-B4FC-F2C06ED89F5B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4547E89E-D632-408B-94F0-2B7A63838429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651DE02B-892C-47E1-B6B0-C62DF2315141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0508727C-35B6-4C81-9755-8B35251493B2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8AD5484E-73E3-4D29-9127-847122E8D116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E1A2A527-8564-4BFF-84E3-1D33888A8200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96E762D7-D408-4E1A-8CB5-6D2900C3B2B3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1B86CED6-1677-460B-9B39-E696BAE3F571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66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sp>
        <p:nvSpPr>
          <p:cNvPr id="6" name="Estrella: 5 puntas 5">
            <a:extLst>
              <a:ext uri="{FF2B5EF4-FFF2-40B4-BE49-F238E27FC236}">
                <a16:creationId xmlns:a16="http://schemas.microsoft.com/office/drawing/2014/main" id="{F2566115-793A-461F-B7EB-87BA3A304C28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Estrella: 5 puntas 7">
            <a:extLst>
              <a:ext uri="{FF2B5EF4-FFF2-40B4-BE49-F238E27FC236}">
                <a16:creationId xmlns:a16="http://schemas.microsoft.com/office/drawing/2014/main" id="{1C113363-B463-4998-9CFE-924C5CA0A008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Estrella: 5 puntas 10">
            <a:extLst>
              <a:ext uri="{FF2B5EF4-FFF2-40B4-BE49-F238E27FC236}">
                <a16:creationId xmlns:a16="http://schemas.microsoft.com/office/drawing/2014/main" id="{7767787D-A2D0-4132-AB89-0282497F15E4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C22B10BB-F379-4528-9642-F769938B23A3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070175A3-73CE-4675-9E02-9A2E164A760D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1FCE709C-3B4D-4DD1-B2A7-47454F3C949B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3374F3EA-30A5-4465-92CA-B4137F1E576C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8D351391-E044-4842-8AF7-DAA8FA09EE02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DF39F2F5-FA4F-4648-B6F9-3EE93BA8B52D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C3F3D056-EBFE-4135-BD81-129E585245A6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24824407-9B48-4316-BA4A-7020648A4728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EDD04F09-3DF7-4DE8-B46A-3B2E193777EE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6462C88F-9D0E-4EF1-8944-50DE5BC96FB6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A28A75D6-66DD-48B7-A77D-FD9509F2A197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C33FA3C0-9058-4C5F-8E78-1F43FA6192C6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2C948145-80BB-4B71-B021-0CD1C09FFEE4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940A0AD0-A213-45C1-9926-C16B114F849B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3F1C398A-0A79-40EA-B7A2-78D65430713E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98855AAE-CE42-45C1-8FB5-2DF6EF1A220C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7D9F0B8E-C140-4BDE-8AA1-2D53F701A184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8DE631A4-56BE-4B06-8422-B6758BBA0E28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D9479E12-5E5A-4B1C-91A2-01478B5E043C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F881B023-6F04-423F-BB79-E2492019CB5A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D5F3E5B2-DA4E-4127-BEA4-F917557908FB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EE5D7456-FD28-4C7E-BAB3-018C0A4EEAEE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D6F484C6-ADBA-4196-B005-B567F5C64D6C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4ED934C6-9F89-4EB6-80A2-B95576C3CB26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B5E1F9A3-9275-4113-B6D5-5BA343D39FDA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24076195-8435-41DE-8469-C17DC9D59545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23242A37-8E0F-4A28-8464-728D6C6F69FA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EFC22EF5-E71E-4B07-9AFC-D296BEBBB406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C9435922-2AEA-4A14-9F9C-9B31BD3CCF39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BA0F24E2-4B17-4E9E-95D4-C46AF72E2CEB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2E2BCFE0-C30A-4CCF-9A63-DBEAD421533E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140ACC84-3F76-485E-999D-7410AD41FE4D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7B21D51A-7D8E-46D1-81EC-EB634D6B9037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B85F5D8D-41A5-41BA-9565-F98EFAE4E964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6E8950D2-03D2-47B0-A6C5-164E688ADFE9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229154B4-80EF-4159-B1CC-8FB8D384B96F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6F7F22A4-B7CE-4143-B5F7-AC25C86E572C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D119412B-9FBB-43E8-AB76-3BD57F8867F5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75F7F3C0-009E-4F1E-A5C1-764BEA40BA0F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C6CBE2F8-A5FB-43FF-B029-8A7E2C9875F4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13ECEA25-1421-452C-9B1D-E82863AC66F3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A538A857-85C9-4364-BA30-01D7D4D65671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6262FA97-2B93-4CDC-8FF7-B0713953167A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48D3A43E-9ABB-4A7D-8AE0-B27A8958A61D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8FEF5C1E-3B65-44AD-819B-A629B45440E4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BEA640B8-7D6C-40D3-99F6-4D1A17C50668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82CD9114-4295-49AD-BEFF-FEAD3F7011FF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BE346F7C-C21E-400E-A2CC-CDD113B7953E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1FDF2189-50D9-44F7-AF39-1FCDBF8850B6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A8FB20D8-C0A4-49D4-89D8-C961FC900248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76E5CA92-62A0-4E6A-B83E-E54FC2B6C2A2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C086BC6D-0A64-4A11-A809-9BE03434FECD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E9F6E3B6-369F-46C1-999D-38E8C8BF7374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9E722546-D7BD-4D2E-924C-C9CD68D5EAFB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82D93F49-9AE0-419A-94A4-2D8A4E808E5C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A452A496-70D1-4498-9C1F-6BED9F4EE2AD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4C71A8AB-ECA1-4F96-B964-8CA25E9C4589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4F34A755-2EAA-4278-B115-5BAF47BB9772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E741C61D-D0C6-443D-8582-9FC7F7A7C627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234E2754-5F2A-43F2-817E-72F5008847B3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2C5C371B-1A93-4352-A857-E8BE8EC9EC2C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D63D6C7D-B5B5-4EBD-8DB5-73309FEE4F08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43F86267-87F1-46CA-A901-D7D5E860843B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5FF80602-C1DE-45CF-85D2-30D400A29FFE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56180D57-D2C6-4B87-98CF-EC140654965F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27960473-1DB3-4B48-B85A-ADFD0C022D43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EAC7CD55-6B88-4CD7-883B-350351BE054A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B64C0C4F-F6B0-4A03-95E5-91E77E51D781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B94C7DBA-ED0D-4E1A-8750-1F33DC30847B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0C048158-80B7-41A4-8216-77A38B21EDE2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4BC33068-B81B-479A-BA82-6F3BEC770F81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4AE63B42-D006-4122-8AF5-AE15F291B76F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F136C04D-24E4-4410-9735-E8000A169A17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CA42DDAD-CBB3-4949-936F-ED1482F9465C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22417297-2E0A-4E90-B0D6-3310F7E360EF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4DB6488A-999F-4BBE-9A41-5A9AE08B9A13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A6DCD69E-CF1F-465C-A898-ECF712C25511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11D9756B-1874-45E7-BE61-D0A02BB9FF17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E3508194-977B-4DEB-ABC9-8B99ADF6BBB3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A900AFB3-4917-4DF1-B7DB-BC2BCA79C5B6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7F050BF9-68A2-4AC4-B421-3B5C7A730FB0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50878580-D8C9-49E1-8487-7C16B029BA1F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39F6453D-E89C-42AF-8875-B55D98FDC834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9C39CA28-9184-49CD-A25C-A0C4CB136B68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6" name="Imagen 95" descr="C:\Users\Dm\Desktop\ESCUDO-removebg-preview.png">
            <a:extLst>
              <a:ext uri="{FF2B5EF4-FFF2-40B4-BE49-F238E27FC236}">
                <a16:creationId xmlns:a16="http://schemas.microsoft.com/office/drawing/2014/main" id="{4A7F2525-D5B3-4428-82E6-4C6383F07B7B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7" name="Rectángulo 96">
            <a:hlinkClick r:id="" action="ppaction://noaction">
              <a:snd r:embed="rId7" name="click.wav"/>
            </a:hlinkClick>
            <a:extLst>
              <a:ext uri="{FF2B5EF4-FFF2-40B4-BE49-F238E27FC236}">
                <a16:creationId xmlns:a16="http://schemas.microsoft.com/office/drawing/2014/main" id="{A841F4E5-A10A-42E4-B301-2F0CD8F34784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98" name="Rectángulo 97">
            <a:hlinkClick r:id="" action="ppaction://noaction">
              <a:snd r:embed="rId7" name="click.wav"/>
            </a:hlinkClick>
            <a:extLst>
              <a:ext uri="{FF2B5EF4-FFF2-40B4-BE49-F238E27FC236}">
                <a16:creationId xmlns:a16="http://schemas.microsoft.com/office/drawing/2014/main" id="{18F0C1EC-CAF1-4D1C-8E41-7464739155F6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</p:spTree>
    <p:extLst>
      <p:ext uri="{BB962C8B-B14F-4D97-AF65-F5344CB8AC3E}">
        <p14:creationId xmlns:p14="http://schemas.microsoft.com/office/powerpoint/2010/main" val="236793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7" grpId="0" build="allAtOnce"/>
      <p:bldP spid="98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x1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99FFCC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FF66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1548088" y="4321430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</a:t>
            </a: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302748" y="4288614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5425418" y="4288614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</a:t>
            </a: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265F3E28-7BAC-4866-8695-79CE5DBFD173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227B0DB7-A766-4071-8199-BD16B779B870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Verde De Dibujos Animados. Ilustración Aislada En El Fondo Blanco  Fotos, Retratos, Imágenes Y Fotografía De Archivo Libres De Derecho. Image  72732591.">
            <a:extLst>
              <a:ext uri="{FF2B5EF4-FFF2-40B4-BE49-F238E27FC236}">
                <a16:creationId xmlns:a16="http://schemas.microsoft.com/office/drawing/2014/main" id="{0E920FBA-35B1-4515-B40E-65ACF3D49FDC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769" l="0" r="994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17" y="3841427"/>
            <a:ext cx="1100455" cy="1965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C7B4451A-696E-45BA-8244-3E35F1C73CA4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92484C1-36A5-4696-8960-A67DAD89B759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Imagen 23" descr="Globo rosado Gratis Dibujos Animados Imágene｜Illustoon ES">
            <a:extLst>
              <a:ext uri="{FF2B5EF4-FFF2-40B4-BE49-F238E27FC236}">
                <a16:creationId xmlns:a16="http://schemas.microsoft.com/office/drawing/2014/main" id="{AFE710FB-7621-4D08-8EC9-90A8AE28986B}"/>
              </a:ext>
            </a:extLst>
          </p:cNvPr>
          <p:cNvPicPr/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E31D3F0F-9EAB-4386-94D1-BBFB3583F01D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B7C37C92-014A-4264-A7BB-33A8CAD3C9DF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3157192B-5645-49D5-B8A7-8464CB649B81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D160D0CC-2EEF-4E9E-83F3-110FD1956174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DFBA145B-B122-453E-A123-5C6533D0B798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3D4502CB-BB22-4FB3-8FD8-74B562F655E6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1F1E9B6E-C666-40EA-89BD-A199599F385E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0D4A1A86-51FE-4CA6-B6A0-A85953E09D91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12F1540B-942D-4C74-A22C-8B1A372D339F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35663859-FF2A-4131-B6FF-ACB327BAE33D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82355A2C-E075-4FB3-B2D2-782248F0E334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7E9D6928-D919-4BBD-90E8-CD82E9081FC2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977DD83D-1D38-4A78-A631-8C7767EF2036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5F30B913-88FC-4544-A5FE-DAF538C3F794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A06039B2-E93D-4583-AF0A-56BAA9633468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5B9D5753-701A-4999-A6B4-766164A4DE0B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EC31B576-CF37-4137-8F3E-86A427418665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15BB0331-5B91-4643-9FAE-5FA310A9BB5A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5F45311E-9E5F-4EF9-9031-97F143FB7825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9DB97222-892A-4B29-8E29-80569A86E4E9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17B20697-D3FF-4D5E-A155-AE15542C3E87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E5DC31DC-E804-4E92-AFC8-716A33F62BD9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E0E691B1-DF8C-45F8-9521-35DB61812D75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D26C4D27-A7AE-4499-A0E2-6766622FF09D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2CA6CD84-AD56-4A86-9BD7-868F4F16E591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8E580B0E-0A9B-42CC-8300-B2443B04EF92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CB0CF6CF-8B0E-4BCA-8688-D0797BE0D020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99414AEB-94E8-491F-A482-8E12B719D864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B63FF012-106E-4C28-94FA-7B460B14C297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A832F5CC-4093-415C-AED2-4D848735497B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24D5A4AD-30C6-41A4-9BFC-A9D4344DA9CB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B7D2C0F4-0F7F-4252-B0B7-6917F15CADC4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277AEF49-40BF-4691-9451-EBB45C368C61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F581A275-20F9-43B2-AB9A-74DE9B063F03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8E0690A1-5FC6-4315-9E0D-6E6D9EC6772B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65C5F095-4E5B-4B43-A1DF-B164B1BE8BC5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C0186ED2-FCA5-4F25-966F-A7061504DB4E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92CCAF47-5AEB-48BF-B132-A1691D3F378F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DD73ABEA-E4DF-4BA8-8090-E01F63EFC4E8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EAD85F16-F04B-4A60-AA99-5C61041D6CF3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FE3AA38B-0383-4527-82A7-C15FFD5DAFD2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DF42B30D-4584-447E-B0B6-57F6F2CAAE0D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53C6B97F-B277-42BA-B542-E6369F34DE80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4AAABA6E-2CFB-427E-98F4-920D52C6D34A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77A66B43-B8E7-4A8A-B79B-6F4EA5A056E1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E2369400-0E8D-4419-9CFB-1A790BA48B14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7D23DFF9-DC73-4F37-A00B-D2E8F5BC828D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B141B56C-6C12-44E3-B3F0-48F3F2A61CBF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31CBB76C-9A8C-4EA5-80A8-A169413BCED8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88D6A12B-F725-4603-96FF-064C82A1BFBD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82DC31F4-E63C-4D96-B9F2-DDF6577C41D0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7843ECAB-09EE-424F-A7A9-9E50AB28A905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82C88095-3D24-4E08-978E-F600B95E1633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00EEE37B-8102-4A0B-B908-9C1F7BC75939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6CFD5E0B-9983-4287-96DB-E38D5FD7AAAF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87461862-DF53-4C59-B2C1-8B291F97E061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F6424B1E-B094-4E59-852F-F01278B89C1E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548FD4C7-8C70-4DC9-A19F-AA4D3E63FF2F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17015520-46F5-48D3-8C1C-088A143C82D0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0AE60D2A-2D35-4BC9-A577-6FF3C6E6FC1E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2216B380-ACBB-4B64-AA23-AFACD503D2F4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0BF707D9-9439-40BE-B84F-2E70BA373A91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7D73C955-A134-42D6-BFF3-22397F4358AA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A4FE3E51-1B28-49C5-ADBB-722FB900DB00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F8D96043-2C46-4E00-AE04-09209DCF7982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7699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sp>
        <p:nvSpPr>
          <p:cNvPr id="6" name="Estrella: 5 puntas 5">
            <a:extLst>
              <a:ext uri="{FF2B5EF4-FFF2-40B4-BE49-F238E27FC236}">
                <a16:creationId xmlns:a16="http://schemas.microsoft.com/office/drawing/2014/main" id="{61895FC5-5304-4DF7-BBB2-E715DEFDD3FD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Estrella: 5 puntas 7">
            <a:extLst>
              <a:ext uri="{FF2B5EF4-FFF2-40B4-BE49-F238E27FC236}">
                <a16:creationId xmlns:a16="http://schemas.microsoft.com/office/drawing/2014/main" id="{B05ADB7D-54ED-4C98-A6AB-18DDE15041D7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Estrella: 5 puntas 10">
            <a:extLst>
              <a:ext uri="{FF2B5EF4-FFF2-40B4-BE49-F238E27FC236}">
                <a16:creationId xmlns:a16="http://schemas.microsoft.com/office/drawing/2014/main" id="{2403F105-6ABF-4F65-AE3B-4AED22EEB421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D5263742-082D-4C50-B0FC-202BC37203BE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E243C4D7-6E63-47C7-9ABA-600E4151C2AE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DCDC8931-4CFE-4165-AF31-91CCB0F4F712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76A1756A-026B-44E7-842B-24906F0DC689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6440346E-B0A9-429D-AD54-DFDCD5877B13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C5B7593F-796D-4DBD-85F2-105580B6AEA4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8EA8DA3E-A977-4F1A-B86F-9D9B327B02D2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D83D409D-BAEB-4389-A813-73282D7B251A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400BD1DF-F148-4D14-B0BA-C9388D915320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AE16C4CD-A5B9-4C84-BB62-E573C2AC05D7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29756FBE-2CA0-411F-89AB-AB55735A54B9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4048F83D-2040-406D-B4FC-8B8A588B1D3D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26599F39-DBC6-480F-AD66-7E6604FA9EA2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C300AC41-08E7-46B3-94DB-90A3EC8CB56F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9D9148E9-44D6-480E-8412-2639D1A3D548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E6B05A82-7969-4642-AC40-20601E00BE7D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0264AAD8-8F76-430A-877C-F9F174A4BFC1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DA068EBD-D97F-427C-A6CE-88EA75D366C7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CEB11E7D-2F30-4ACE-9D37-4172AF6BB902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E2AE200A-7DC7-45D8-9196-40503E3CA2CE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659ED0CB-414E-41A1-B65B-57DB95CF8728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FC4F945E-BEFA-41FB-BBC2-B79C5B6B0132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F02700A9-FF73-4780-80A0-9495D4E40D19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36DFAD7F-181F-4B3E-A788-1F882F8120A2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FBACAB00-AF5D-438C-8B65-F2E0B478D8B1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B9438793-62EE-4B8A-AD46-6A56BC043442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1B5F5DB1-EFCD-48BB-B812-F5887376373C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4730FBDE-4426-45D7-AB9D-6299955CB1DD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5C547178-74A9-4118-84C4-F1DC6997A61B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DB32C1D1-78BA-4AFC-9891-1F408540C396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921C1BCF-82EA-4085-9D4F-C5512EEBF657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3BEEFD25-B83B-4323-A334-01E30CD9FB31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87E26BAC-EEF0-4DA3-AEBF-F5D3CC95EE10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497EE7E8-D571-4E9C-94D7-C269086A0A21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AA80AB14-6DEF-40CB-88B8-C2F127588BA5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0AAD72F0-7805-404B-90CC-2B93ADAFB58C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0733F23B-09D4-4FED-A8CC-EC8B0DD7B123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A8A31E0D-3387-45BE-9F71-01F2752B263F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A3E71544-AD5F-490F-9A16-FE8BD6C9AFC0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60C8527D-39F8-4195-9BCF-2B82EAB7A01D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3048D747-C460-44E6-AD04-3AF08B287990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D4E7175E-C9DB-4BFD-A85E-F202617884E7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B2D400C8-3081-4DB4-A428-2FDAE6A7B97D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C592E580-7F0B-4205-96FB-D861881D0D4A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96736F55-E14B-4713-B1CE-BF16106BEB7A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9DBFA6D0-FDCA-4B9F-8FAF-EDEA15C64F9C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8D5D4887-A3B0-40A4-9036-AE3849E781B2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3FAD2892-F6AB-47CD-B67D-1A0C7E035B86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078F87E7-5AC5-43C9-B4B7-35F0715F28D1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68621298-67EC-42AA-BF1B-C6322AD96F4F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5239E679-07A5-4608-86A2-5A2296745137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506464CE-1511-41DE-AFCC-22A2186B29C8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73367DD8-9CA6-438C-954E-16588802CC12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E22E6C33-919F-4D83-A6C8-04A4C590133A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A0D1FFF2-BFC3-4DED-99E5-9A6C81F35516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3B49BE86-DECF-4626-A1B2-11CA4248B51A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7AA8BF45-9B2F-45C3-8410-7B2543F4FD58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7D22315F-DEDA-4A8D-97AA-1A5AD164B9B6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D5B4132F-3A31-45A5-B941-A292053AEF28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D4DCEA6C-EE5C-4BF4-AA33-9EAEE4C18C0C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73D4B5A0-C36E-4B3F-A09A-5FF5F6F11A17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1A8F0705-7660-4D5F-9A2B-FC058E66817A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89482F02-05FD-462F-81B8-B144A72C6290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AB059E4C-838C-400E-B2A8-5BAF462736B5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28B4A60C-DE78-4FE0-B356-A38B48D338BA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BE28239F-0565-4CF6-978E-AB9A64047697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45BF6783-2C38-480D-90C8-A89530E18EE4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B10CFF50-8555-45F9-BD80-9309BE69D747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6AA317FD-91E8-46AC-BDE1-1D467E867FFA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106257C8-62EA-4CAF-A5E9-562D72B3653A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94B0F10C-923C-4768-9D47-9158D848CDD9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33175BBD-1008-4E87-B8AF-C516B1D47F02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CBECDC1B-3101-4F52-AAA8-7115414EFAD7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88DFDBE3-FC9A-4346-B0C1-BD25D05F045E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AA3CBE2E-6179-4675-B511-32162E19D283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1FBAA5B5-CE2A-44C1-948F-A10AFF48AE0A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A7A416C6-EA22-4DDC-B7F6-6CBFFF787D2E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0EFA819E-606D-4A41-B22C-1B244A587C3A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C0335D87-6866-4CD5-9445-B912E9274008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E833A5C4-A9CF-467B-91D8-9747C1A4B924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795723DF-6AE7-455D-BEF2-6C6A4CA6DCA3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1ED46AC8-6432-4571-9CF3-427CFCC35AF6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6534EF39-DC3F-4701-8718-BEAAB4927051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7F273655-4CEA-47BA-8146-245AAA71010B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6" name="Imagen 95" descr="C:\Users\Dm\Desktop\ESCUDO-removebg-preview.png">
            <a:extLst>
              <a:ext uri="{FF2B5EF4-FFF2-40B4-BE49-F238E27FC236}">
                <a16:creationId xmlns:a16="http://schemas.microsoft.com/office/drawing/2014/main" id="{5DD7D465-3F28-430C-B65C-62D38E80492B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7" name="Rectángulo 96">
            <a:hlinkClick r:id="" action="ppaction://noaction">
              <a:snd r:embed="rId7" name="click.wav"/>
            </a:hlinkClick>
            <a:extLst>
              <a:ext uri="{FF2B5EF4-FFF2-40B4-BE49-F238E27FC236}">
                <a16:creationId xmlns:a16="http://schemas.microsoft.com/office/drawing/2014/main" id="{4991E2DA-B670-41D6-BA28-966506B049E1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98" name="Rectángulo 97">
            <a:hlinkClick r:id="" action="ppaction://noaction">
              <a:snd r:embed="rId7" name="click.wav"/>
            </a:hlinkClick>
            <a:extLst>
              <a:ext uri="{FF2B5EF4-FFF2-40B4-BE49-F238E27FC236}">
                <a16:creationId xmlns:a16="http://schemas.microsoft.com/office/drawing/2014/main" id="{75F483E2-EF88-4BD2-9D05-9669D3B0CCA7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</p:spTree>
    <p:extLst>
      <p:ext uri="{BB962C8B-B14F-4D97-AF65-F5344CB8AC3E}">
        <p14:creationId xmlns:p14="http://schemas.microsoft.com/office/powerpoint/2010/main" val="37985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7" grpId="0" build="allAtOnce"/>
      <p:bldP spid="98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x6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99FF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5456240" y="4272237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18107" y="428861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10</a:t>
            </a: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509129" y="428861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12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D59B3412-DFF6-4F11-9CA4-A6E60EDF13E5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A0A9C515-AECB-4CAC-AE1B-3E04C6F0A44D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Verde De Dibujos Animados. Ilustración Aislada En El Fondo Blanco  Fotos, Retratos, Imágenes Y Fotografía De Archivo Libres De Derecho. Image  72732591.">
            <a:extLst>
              <a:ext uri="{FF2B5EF4-FFF2-40B4-BE49-F238E27FC236}">
                <a16:creationId xmlns:a16="http://schemas.microsoft.com/office/drawing/2014/main" id="{69D1BD8F-8E91-4DAE-8A55-7CECDA46693D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769" l="0" r="994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17" y="3841427"/>
            <a:ext cx="1100455" cy="1965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DD28C259-8EF1-4A41-A3F3-E2806F302458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B3EE1E6-F5C8-46EA-B037-9E1D1792C417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Imagen 23" descr="Globo rosado Gratis Dibujos Animados Imágene｜Illustoon ES">
            <a:extLst>
              <a:ext uri="{FF2B5EF4-FFF2-40B4-BE49-F238E27FC236}">
                <a16:creationId xmlns:a16="http://schemas.microsoft.com/office/drawing/2014/main" id="{9F8D3A3C-641F-40F9-A475-F0996174101F}"/>
              </a:ext>
            </a:extLst>
          </p:cNvPr>
          <p:cNvPicPr/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97FFB3D1-921B-42E2-90F6-B8D05B5BFF16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40548129-66C4-4EBA-92C6-E5640CB59836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41DCE644-57AB-4A88-BD05-9DDC5E475749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6AF24A53-9683-4A5C-B6F5-2FEB8C6FB78B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EC038D4F-B602-4B5C-985A-777019ACD279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505A6651-5952-4BE7-A801-83FFA3E19B84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6451E4E3-4DF6-4C69-9337-AE441614C548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9ABE0E65-9042-42B3-B7A4-70EB525A5B22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BF2A2606-E4CD-4F99-B4C2-62607D3089B1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2048A645-A109-417A-ADE4-866E3FA5E232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F3485053-9809-447E-9DCA-0616CB507704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8B1D56AA-2609-4A59-8699-25A05CD518A1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56A992F4-1FB2-4152-980D-E611F8575918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CC4CAAEE-F508-4714-A788-EDF41906D054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B94D583D-B992-42F5-80BA-7B5228D9386F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5BE4679C-DDD6-449C-86CC-DDED86B5D708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0FAAE708-32C8-424E-AC92-46D369ACE6EA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106A6EE8-00FB-493A-8498-7E9668C730AB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6413F4A5-71EA-422C-8405-85A8CD27EB55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6C74D909-EBFF-4667-B777-4AD92D0ADC47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DBA7CEBE-CF69-40DA-9091-0D8C8500A947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75D3A2BD-630B-4CD8-BC78-8A622B51A5E6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E2E66F15-A325-4D4D-859E-1FCE34FACF8F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A224C165-98B8-4542-8C06-4D16A67DF4FB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7ADA213F-F091-46C3-96CB-DCF4D01F38ED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363EF314-C41F-4DCD-BEB9-81F7218AFD85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4002B403-A943-4138-9620-2C839440EB14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034676BC-8EE2-4973-906A-4D2D25DBE91E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9B86FC61-7694-41B2-97FA-B989ABDB70CB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FCDCAA46-8B87-4BF1-BC0D-F2D88D68DF9C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916745D8-F9E8-4D6D-9BE0-6880D245A19D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7200E25E-7534-48FB-978A-18C1F4CBDE8D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3841CF20-3DBC-498A-801E-C30B8C64000A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AB5BE623-A8C5-4985-9BF1-5771E1A9A67C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A828B4D1-ABDC-4B5D-AD37-7D7EC3AD96A5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E42F0908-22B7-4BA0-AC14-5EB735D1A01C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B0E16F05-D638-4316-B2D8-2B5CD657FE80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EDA367EF-0B2A-45D0-AB0B-A24D665DD490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6A5B6F81-E008-4392-A41E-78EE936C1E2A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F66A368F-C481-4E23-8F20-7264ECCD1225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CFC764B4-0ED5-4E67-A683-CAE54DFA1D5F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800D7EA9-7974-4896-8F4E-5EA9126DD0CB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4BE33DA9-0AE8-4513-8F94-7BD2261D63DA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5DF1EF11-D6BA-42E6-8DE0-64F04E381251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3F8ADEEA-2495-4CD7-8E3F-686C51BE95BA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E5AEBE76-D8EB-4E76-B801-BFB5500A7A26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B9734A10-300C-4BAF-B2E6-39338C34F7E5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51A6B61C-C9A2-4B21-82B8-0B968D88A8D4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AC2C6978-972C-4007-8331-9F563721E305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0E41BE88-AFDE-4595-A16E-7A59AEF73C7B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FD0CAD39-FEB8-486B-9790-76C7DD645F05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3EE8E1DE-8221-4A43-958A-CD9B3B24E15D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173C17C2-63A1-4170-9D53-593355ACA275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DCA802FC-A42B-41CB-B2F6-F3CA8955B302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1E79B56D-603A-41FA-B50C-E3974EC297C1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D0A5B072-AB0F-499B-BC14-42680CF6337A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7791128D-F0E2-4B85-8C6B-3ADA98BC8EA1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08BA2891-E519-4E4C-B48A-B098D4051E6A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291E5281-5555-4B7E-AF5B-37A0EC423E24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A6708D79-C050-4968-BFBB-ACD4782C9394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0A195BA0-1B8E-43B8-AA71-43F38C40C8E1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FFE01367-61DB-4BD5-9770-471C79B7F517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1973D306-86EE-4B3A-96C0-0DE6D333B769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79D06DD6-944F-443D-BFC1-D63F3EA9A338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37B7EA84-69C2-404B-A661-95521EA81B3C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819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sp>
        <p:nvSpPr>
          <p:cNvPr id="9" name="Estrella: 5 puntas 8">
            <a:extLst>
              <a:ext uri="{FF2B5EF4-FFF2-40B4-BE49-F238E27FC236}">
                <a16:creationId xmlns:a16="http://schemas.microsoft.com/office/drawing/2014/main" id="{549F1E39-B00F-435D-919E-EA9A1F27BAAD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Estrella: 5 puntas 9">
            <a:extLst>
              <a:ext uri="{FF2B5EF4-FFF2-40B4-BE49-F238E27FC236}">
                <a16:creationId xmlns:a16="http://schemas.microsoft.com/office/drawing/2014/main" id="{9C180BF6-A51B-4C9E-9CA5-F296F85EF26D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Estrella: 5 puntas 10">
            <a:extLst>
              <a:ext uri="{FF2B5EF4-FFF2-40B4-BE49-F238E27FC236}">
                <a16:creationId xmlns:a16="http://schemas.microsoft.com/office/drawing/2014/main" id="{EFC05EF0-E37D-4D8D-ACEB-D8B3C127B4CE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9ACB9FD0-AA79-460D-AD91-E29EE5CFB25E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E9053C31-F9F9-4009-8FF6-892BE328276B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44F84A68-934C-466A-8D65-B549AC6128F0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648DF99D-B216-4BC4-994C-93659C54E9DF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55582366-D75B-43EC-BE4B-8799E9BA7BF2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E18B3876-1442-46C0-BABE-FA62AD65BE9D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98AE8812-5B90-41DA-94AC-55D9420868DE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0BF66F74-17FA-4525-8B03-96D12F256008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5E559913-B1D8-466F-9802-027E4C94D294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BDF153AE-4B18-41FB-B6BD-6FFFC349D8F8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CB60A882-1B5A-430F-ADCB-2A9D3BBDE259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4BACB205-A6A3-40B1-A0F1-EA16837D8657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434CC282-1932-4F17-B010-7B5134E6BA53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98764E19-1BB1-44F3-BDE7-7EF49558C520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7A25E888-55FA-4EAE-B4A5-A1C28A4BADC5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A4A32CA0-76B7-4E84-83CF-E1AECCE5648A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BC198BB8-D663-45EB-B31B-9C61B1EC4EE5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3DB22BBA-B20A-40D1-B0F3-8087FA3D34F0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1C52EFBF-9CED-4619-B730-959293E58825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E541B75B-F214-48F4-AD8D-88E78D7657DC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A013DE44-4336-400C-A52F-98A6B2F32BB6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48D9211F-517D-4FAB-850C-1700D5020BBC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96BADEC9-8B95-4756-A283-55F4CDD22386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D4D3B201-99B6-4299-B543-7E59F1DAA2A8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42E37D9C-10F0-4E07-B352-E337C6420B75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28D67330-F8DD-4DE2-8EC3-4FFBFF1C618C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E7C692A9-7F13-4C5D-97A4-01DFF29CDA79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5B466293-890F-4B31-B7D1-804776E2C529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79818A07-83A3-4B89-A424-75DB616C732A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B45ED520-DE13-4EA4-90C7-60ADFACDADAF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AFD0A031-388F-4F3A-BF74-13A3AF3A666D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D7295032-F923-4716-B315-5A2CA2A405A0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F8B450D2-CECE-4E75-9ED7-DBCB9C9296B3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3DD8151B-9CA6-4524-8D6C-60304EAB8F31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6BF065EF-AFD3-45A0-A720-E0CD0B79EB43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F5820152-7A03-4F52-9D3B-D799DAE39377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2F4D638C-EB61-431F-8F78-4FD596B4D618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E9E5AA04-BB16-480F-B400-D51F8326F64F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52F17201-33A8-4728-A979-23C7C37BEEB8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F57A61E2-3BF3-42BF-A7E7-50714A9A1F38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69EF5E53-1314-49DD-ACCF-525471E82141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90781062-B766-4773-BEC4-B6334CA48571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FE1A7457-F297-4DC6-AC45-557562DD4494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D9AB98E6-257F-48E9-943D-43FB77E84964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200DE7CF-2524-48DB-86AE-D59DEAB00966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5D478E7C-65AE-4A05-812B-8201ED3F9D33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D2286C3E-29F3-482B-B75D-CAC006E86EEE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F4D2ED5B-3CEE-4040-9C26-1135F1EFC97A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E7466C63-ED97-407B-860E-5519312F2075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90AE5AD4-42D7-45DD-926F-3EFFBD07C1C0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2FA6C0EF-BEF5-4D62-8BBB-4BBB2B9A179C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06C8921D-0A55-408C-BE68-C51DDAEAD739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D26829C5-7EB2-4B1D-96DD-AE86034F7FE7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DC4009B3-7F26-47B0-B9A9-F1357D0FC5C8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B503B0AF-28FD-4C94-B258-E4095016DDC0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40B0C8CB-E664-4B67-A6F1-C41F47449AA5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FBE87F0A-91BD-413D-BC22-40B7F67BEE01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52191DB5-279D-4FCD-93F5-B1AC2930E640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18555BD2-9FBC-40CC-A805-F7F199B2D855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C0AAA930-BBB3-4039-8E1F-6FCBD4473EBB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39EE9C11-C6A9-4476-927F-E4C90C1249CE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F56BCE7A-FA01-4B64-A109-2FB068276B75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5D14A798-5059-4C90-85AA-5D234EDE70C6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D1ED9B9A-A04F-4C2F-8C05-CBDAA84F38C2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53779EC1-0012-42AB-AA83-2A41420C64C6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4005CB89-5789-475C-8DFB-76F9C620195E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9F2B76E4-9EB3-46DA-9404-CB6F37ECF159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0B16D774-A1E9-4032-809C-73CE923C6591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6AB07D1C-55EF-4BFC-84FA-925927CB28ED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F2BBE7A6-1545-497E-8B09-1BBBAC26A0BD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EE730F6C-1B24-4C91-8A03-25D6668C7F08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65DB9012-9E01-4633-A84E-D61C044FAB5E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964ABCEF-5165-410B-AC90-F1DDE60D93FE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A17F055D-1EA7-489A-9DF6-DBA4BB3F7387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49CFA9DA-C9F7-4260-8ACC-592D5DA82A85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12026227-A08D-48B5-9AFD-F37D73323B43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5F8DC93E-E407-47CF-AA05-F75BAAE4F720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1440A919-ECB2-4160-8158-0CE769889773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8A11B9D2-7F22-4140-BA46-5DE4485B23E6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0299221F-7C02-42B3-A7DD-CC7B2760D41C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03D7FDE7-5E88-4A04-8465-08469B07ECA1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F1BE7F3A-7906-411A-8E28-20EB395173A8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D0891BD5-6A0B-4AB2-9114-B8AA556D0B2A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2931C554-DC24-424F-9314-3F597398EB63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6" name="Imagen 95" descr="C:\Users\Dm\Desktop\ESCUDO-removebg-preview.png">
            <a:extLst>
              <a:ext uri="{FF2B5EF4-FFF2-40B4-BE49-F238E27FC236}">
                <a16:creationId xmlns:a16="http://schemas.microsoft.com/office/drawing/2014/main" id="{4B34C071-C619-46D8-9AD8-0BF33400F292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7" name="Rectángulo 96">
            <a:hlinkClick r:id="" action="ppaction://noaction">
              <a:snd r:embed="rId7" name="click.wav"/>
            </a:hlinkClick>
            <a:extLst>
              <a:ext uri="{FF2B5EF4-FFF2-40B4-BE49-F238E27FC236}">
                <a16:creationId xmlns:a16="http://schemas.microsoft.com/office/drawing/2014/main" id="{995110CB-1960-4707-A8E1-481CA0DA13DE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98" name="Rectángulo 97">
            <a:hlinkClick r:id="" action="ppaction://noaction">
              <a:snd r:embed="rId7" name="click.wav"/>
            </a:hlinkClick>
            <a:extLst>
              <a:ext uri="{FF2B5EF4-FFF2-40B4-BE49-F238E27FC236}">
                <a16:creationId xmlns:a16="http://schemas.microsoft.com/office/drawing/2014/main" id="{95D191DB-EA9E-4F2E-BD5B-59AAC9476D38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</p:spTree>
    <p:extLst>
      <p:ext uri="{BB962C8B-B14F-4D97-AF65-F5344CB8AC3E}">
        <p14:creationId xmlns:p14="http://schemas.microsoft.com/office/powerpoint/2010/main" val="10211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7" grpId="0" build="allAtOnce"/>
      <p:bldP spid="98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x8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99FF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818809" y="426468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28</a:t>
            </a: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775855" y="431824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10</a:t>
            </a: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569301" y="4233023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16</a:t>
            </a: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8251B8C7-6F32-4BE9-BE0D-AF65A57E056B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FD540695-4074-46E6-A2D8-22D18EB9C9E4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Verde De Dibujos Animados. Ilustración Aislada En El Fondo Blanco  Fotos, Retratos, Imágenes Y Fotografía De Archivo Libres De Derecho. Image  72732591.">
            <a:extLst>
              <a:ext uri="{FF2B5EF4-FFF2-40B4-BE49-F238E27FC236}">
                <a16:creationId xmlns:a16="http://schemas.microsoft.com/office/drawing/2014/main" id="{1C4596FC-DC9E-4384-B4ED-C15682DD6133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769" l="0" r="994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17" y="3841427"/>
            <a:ext cx="1100455" cy="1965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E5A702BE-6ADA-4D2A-AB41-A6C3FED20824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BB2CF977-DA26-4723-8FAB-4AFD797E0559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Imagen 23" descr="Globo rosado Gratis Dibujos Animados Imágene｜Illustoon ES">
            <a:extLst>
              <a:ext uri="{FF2B5EF4-FFF2-40B4-BE49-F238E27FC236}">
                <a16:creationId xmlns:a16="http://schemas.microsoft.com/office/drawing/2014/main" id="{F98207C2-0623-4AD9-B530-28855FB75544}"/>
              </a:ext>
            </a:extLst>
          </p:cNvPr>
          <p:cNvPicPr/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2AA9633B-95C4-48D1-A0AA-DBD08374636D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0B351D30-44B8-4A01-9315-CC6448F72240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70E0BB4B-3C47-4EA8-8A15-BCD486DA452A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5C50E651-275D-4ABD-906C-A507947D8F47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4EE89E03-9086-42C7-B090-03CFAEBAC2B5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5A0CDC89-4C32-4939-A265-94519DD5FF3B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F75A9544-EBEC-4CF7-B58A-A1F9D828DD42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1B215098-AF69-4C45-95AC-2E7CCBBE348A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58762CDA-6B11-458C-A766-984074285FA5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EED5590E-8F20-4E18-98CE-F72E7C7D16C5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129AF83B-B0BF-43A5-ABAF-66BD2D4307B2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50185019-CE30-448B-860E-437D91910BAA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708F32BD-4EB2-4A19-B702-77C97A4ED2DB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8AFC2EB7-C3B9-4D2C-8491-7B1674644CED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A8D18B1B-FAFF-4219-BFED-3BB6793365C2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31707357-FA5A-4E2C-BB1F-34B9F9191456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8C197B84-E64F-43DA-968B-3B4F815462CF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22A6CC05-9103-4799-9BE3-E831A111B95C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CAF1B1B1-B69A-42AD-970F-578215E09656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C95A96FB-213D-487C-8CD7-53839F559E13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44F56986-084F-4809-9816-4CB86A6A5094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33ACDCBE-ACFE-4152-9C1D-9C6179B59C94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278CB777-CDBF-49EC-A32F-E4231252DBC4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09E38013-B8C3-4C3F-B79A-54D3C4DD114F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0F84CB6D-D9B5-4599-B1E8-C8CB4D35683E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5EF1F7F8-2870-4294-B8C7-942A3B671FF7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7DF29FB2-1B79-445D-BDF9-5C46621E26A9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08EF0AA3-7F9A-4D3D-BADF-403A210D38FD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02715A53-2DD6-4296-AE23-113B010ED5D6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437C7B09-2797-4C68-A280-641DE55C2B8C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A95AD4B0-C399-48C5-A11D-951E82CA430E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37BF3240-042F-45DC-9A33-05B8F7AC931C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1F658849-8714-4898-A1F8-1EBBB972242F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00F6488C-CD60-47D5-B1A0-F35B860D596C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F29FC57A-1C0A-4342-80A2-4F58EAC11410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97DF8332-00EE-4D63-9A0D-F553E0B79AD6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3AC0F3FE-CAF5-418F-92A5-08F8F51C249E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DF137D06-F231-4A52-A7C0-78EA6F049B53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CC345678-E9F3-4CEC-8D92-E7FACBE844D7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9563F9D6-8921-4C83-971C-CBC4E2999EE1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3FA99359-EA99-48CE-AFF5-3B67FBCA3CBD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5732407B-2E80-4E07-AE4E-599E21C57DC6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1BB5E196-9024-497C-94C6-FA0537791710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6EE11465-342F-4BB6-82B1-50FB98047C76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4D08DDFC-5718-4486-9C7D-C244F523B014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E823840B-8D95-41DA-8B3E-046A76AEC70A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899E77D6-BFE1-407F-B36F-13017CEF7FB8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B6682DF3-CDFA-4D5C-92B8-17D65D1FCB0F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00383ECE-38F1-44EC-93C7-C1D3A48E534E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3925990F-4267-4377-95F8-1729894A29A4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F90908B9-6ADC-4B55-9420-83E9E3EE0BB8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8380AAEB-D071-4339-AAED-DE66B5C78692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8C996F80-73B3-45DD-BB05-922704E98640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9915FE0F-387F-4633-B6F0-84C5F247BBCB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697AFCDE-28C9-4D7B-B7F1-E3B9CB8DB2A5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09F7AA45-956E-4EE2-8A02-5A28D22209CB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06E76F22-84F1-4FED-B44B-CD85E257C53D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F983831E-07A1-4BE4-B58C-9134FB83585D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59051EEB-CB92-4A38-92E2-EF5B60DCDC02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EA03DA82-5711-4E68-8D21-312B512348EE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6BF219E6-A53C-4EDE-9B62-3D6457F56E05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C265BEFB-3AD7-41B1-890F-9933C2D89E47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60844A90-88CE-49C6-B55E-E63584A41A19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DE29CD33-40C8-43BF-857E-993D4DF642DB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7E340AF6-DD4A-4255-8810-FBCB74B59C00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40975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sp>
        <p:nvSpPr>
          <p:cNvPr id="6" name="Estrella: 5 puntas 5">
            <a:extLst>
              <a:ext uri="{FF2B5EF4-FFF2-40B4-BE49-F238E27FC236}">
                <a16:creationId xmlns:a16="http://schemas.microsoft.com/office/drawing/2014/main" id="{17652362-D2A5-410E-98FE-4827ABFF0244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Estrella: 5 puntas 7">
            <a:extLst>
              <a:ext uri="{FF2B5EF4-FFF2-40B4-BE49-F238E27FC236}">
                <a16:creationId xmlns:a16="http://schemas.microsoft.com/office/drawing/2014/main" id="{16CE9EED-1ECA-438A-AB02-D4B8BEB2C3B9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Estrella: 5 puntas 10">
            <a:extLst>
              <a:ext uri="{FF2B5EF4-FFF2-40B4-BE49-F238E27FC236}">
                <a16:creationId xmlns:a16="http://schemas.microsoft.com/office/drawing/2014/main" id="{6B50AD8D-6CA9-471A-AB80-ACBF45BBC5BA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86AF40CD-24C1-4701-B2C6-5F9153DB5BA9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A7484C5D-6634-423A-B157-44F07F5793FD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BDD61576-3728-439B-8340-638A3C67537F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7725CAFE-CCBA-46DB-B3B1-CF9EB4B17FC9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E28FB850-D459-43ED-B1A6-D42A4FFD52B1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2BFA1929-4C8E-4AE1-852F-DED2564A9624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33E70867-177D-4108-B0C7-7DF39B33A3FC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ADDAC4FE-194A-467C-9D59-2CF54CEDAA72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18920BE9-4CCA-42D7-8C53-A202FF8C0934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35346AE2-80C3-44EB-B58C-9B171D2BC3AB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EC935248-5A95-4A30-901D-DA471FA2DDE1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CD6B734C-CB75-4382-BC8D-69805B1F909E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88D2EAC0-E3D4-4009-85C4-F34E8CB4E81A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B846A12E-843C-4435-ABDF-2CB73A377549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755AFC91-B4DE-4F18-B165-31952158E72C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D5E2AC8D-4544-424B-BC66-3910BE656D53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5CAAEB72-B1B3-41BF-B64C-4C2C408BFCF7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3972E756-A594-42F3-A32A-C1EEC6D5A546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5836D2AC-83A6-4496-8941-2D4CC7E332BA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0B8AA752-56BC-4D26-8803-0C54BCE35763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B2D71E97-5401-4CA2-B244-43A20560F2E0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46859DF3-A537-419F-8DF0-12022CC28C5D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E2005019-426E-4C43-B264-688305F224DB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081FCB58-4A51-45DC-A6A7-6EA8B226995D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A0F43D2B-C745-41D7-AD35-BC12BF8F4AF3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95B9FEFB-A25E-4F87-9460-779A8BA8D11C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6F3369CE-E6CC-484E-964C-C0F9B65564DB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BB01E853-925C-4F3F-8E7A-7159F02012CE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90511E36-8343-4777-8528-279A0ED97937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0026A55C-3EC5-4E8F-B3C7-D36BFF23B77B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31B021F8-DC9A-46DA-9FE9-5929D2D35EDD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C09B8CE4-79DA-45B4-9AD4-DA4E115D761C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B68A1BFC-5736-4985-A46A-FF309DBEBE34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E760C150-0864-4604-9237-FFFABA42B110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C279B395-87A6-47CF-8576-BDEF2BF841C4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7E0CD261-678C-42FF-ABA1-B8BF0B058B25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2FC19618-3E6F-4F51-AB0F-F4CE1883D2A4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BD0768A7-14DC-4E50-BB71-E5D8BBFF46CB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5367082C-D26A-4D8C-91AA-58D729C0B807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42189B1E-7A38-41D3-B5EC-AF1F9C95B562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4051FFC4-076C-40B2-B154-5CF6D34EDEDE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3C424ED2-ACA0-4799-A4C6-7170526D84E7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5B0713DF-84FE-47ED-A9C3-97A47567EE65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6CF19DC8-0D61-4A14-9267-CDA3BB895526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0477F105-208F-4533-9200-AFC4887A6BE9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81F572C2-2751-4FF4-9413-B71B34F456EF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AEB79D09-9E64-4A99-AE2F-D9E4211D96B2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BB4DC21F-F7D0-41AB-8634-3DA5158C5D74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A71CBC7B-E6AB-46AD-A602-79E65782038B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140FBB52-4628-4237-9F34-79CADEAF7F50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A962CAD1-E0C8-470A-8DDB-27C1E2CFCCC7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FC62EA1F-2A21-4E44-9F88-B420A1924448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9300118B-9C36-4954-9F3F-DDCD7764C420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D7335C14-36ED-4731-B615-A1F044C45FC0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112806C1-0EC8-4735-9CE2-5751DF610C63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C55B018D-B613-4A09-97D0-618102FFAE86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E6FBD869-FF76-4431-8EB5-3A6A74168113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9DB271E5-67D1-462B-A4EA-BD1AB9C70FB3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E1C5256F-6D0E-40BA-8CCE-1FE063E68768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64708A96-07E2-45C2-9AE3-9B5DA8455D65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CCCEA017-8F1F-4647-8B99-DEA545A72233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B02EF3A6-68F7-4849-93C5-3E607E69F975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BD4EEC0F-9D7B-4C5D-84E9-E79B9CCC4C6A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461DD9C1-232F-41DF-9A76-1FCA4B61979B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A8D4EEBB-51EC-494F-A88E-F9976EFE92A0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CA826AA7-E3FF-4E5B-9161-116552F7C387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BF388D3B-6CCE-4160-BBE2-4052210A2103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1E97A79A-7F53-49E0-B651-47DE54112C31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146BEBF0-2B30-4391-A98E-A2EBF6719071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F52883A3-9599-425D-803B-A1164CA5873A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71EB27C7-A4FC-456C-B75C-24950112B7D7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430B9216-9A86-47B6-B43F-91C0575B66C1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B6919767-143E-49BB-9A86-EF1C4E1FD03F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C3D11D4E-06FF-4E89-AB1A-62472856AB2E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D3397E3B-DBC3-475A-96BA-BFFED85776C9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DB183ECD-5E6D-4DBF-9C48-15AE5A8BA6A7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8B027130-020E-4ED5-B85B-7A3497A5B274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89C37705-A420-4958-B20B-63489E629816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BB1F1A8D-EAD2-466B-B2B1-EBFCC9B912BA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8B667282-B7E9-4DFF-8A1C-CA5D35CC21C8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D4C46778-6AE8-4106-B458-689BFC4414A4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598FBFA6-6006-4A3C-B40B-70E94D3E9DDD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651186BE-3E53-424D-8106-EF9EFE7BF775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9E4C5D94-A78C-4CB7-B99D-1D46D45C894D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6" name="Imagen 95" descr="C:\Users\Dm\Desktop\ESCUDO-removebg-preview.png">
            <a:extLst>
              <a:ext uri="{FF2B5EF4-FFF2-40B4-BE49-F238E27FC236}">
                <a16:creationId xmlns:a16="http://schemas.microsoft.com/office/drawing/2014/main" id="{1DB42EE9-5564-4468-9C36-3EAC20FF87E4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7" name="Rectángulo 96">
            <a:hlinkClick r:id="" action="ppaction://noaction">
              <a:snd r:embed="rId7" name="click.wav"/>
            </a:hlinkClick>
            <a:extLst>
              <a:ext uri="{FF2B5EF4-FFF2-40B4-BE49-F238E27FC236}">
                <a16:creationId xmlns:a16="http://schemas.microsoft.com/office/drawing/2014/main" id="{78DB595D-CE59-4CBF-8CD5-5E165169DB99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98" name="Rectángulo 97">
            <a:hlinkClick r:id="" action="ppaction://noaction">
              <a:snd r:embed="rId7" name="click.wav"/>
            </a:hlinkClick>
            <a:extLst>
              <a:ext uri="{FF2B5EF4-FFF2-40B4-BE49-F238E27FC236}">
                <a16:creationId xmlns:a16="http://schemas.microsoft.com/office/drawing/2014/main" id="{61756FE5-012A-48EB-AB65-6EADCAC046CB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</p:spTree>
    <p:extLst>
      <p:ext uri="{BB962C8B-B14F-4D97-AF65-F5344CB8AC3E}">
        <p14:creationId xmlns:p14="http://schemas.microsoft.com/office/powerpoint/2010/main" val="140838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7" grpId="0" build="allAtOnce"/>
      <p:bldP spid="98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6" name="Rectángulo 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7C12D8F8-0B27-F944-941E-1DC514D15303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x3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9966FF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1567339" y="4273760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5380639" y="4348378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085395" y="4336397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</a:t>
            </a:r>
          </a:p>
        </p:txBody>
      </p:sp>
      <p:pic>
        <p:nvPicPr>
          <p:cNvPr id="14" name="Imagen 13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540319AA-3695-43E5-B965-FC51C7B57DCF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n 19" descr="Globo Verde De Dibujos Animados. Ilustración Aislada En El Fondo Blanco  Fotos, Retratos, Imágenes Y Fotografía De Archivo Libres De Derecho. Image  72732591.">
            <a:extLst>
              <a:ext uri="{FF2B5EF4-FFF2-40B4-BE49-F238E27FC236}">
                <a16:creationId xmlns:a16="http://schemas.microsoft.com/office/drawing/2014/main" id="{9D66E3EE-F977-402B-A100-F1D984821171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769" l="0" r="994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17" y="3841427"/>
            <a:ext cx="1100455" cy="1965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A9DAFD97-28EE-41E0-B02A-B4566046265D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7200FD33-2D9A-4A17-98A5-CCE8A4C89B17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 descr="Globo rosado Gratis Dibujos Animados Imágene｜Illustoon ES">
            <a:extLst>
              <a:ext uri="{FF2B5EF4-FFF2-40B4-BE49-F238E27FC236}">
                <a16:creationId xmlns:a16="http://schemas.microsoft.com/office/drawing/2014/main" id="{7536A602-11DE-41E1-8994-CE7F323EBC05}"/>
              </a:ext>
            </a:extLst>
          </p:cNvPr>
          <p:cNvPicPr/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FD1DF2CD-2114-4C34-9B63-E0FE199264C7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773C6276-EFE3-4819-BEED-F3A18F5410C3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4DE9279A-554E-4E75-92A2-EABA26ABB300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F59EC99E-718A-49CA-9A57-447DD5A49CA8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CA8580B0-DD65-4AAC-89E9-CE72AAE9FB18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940A7D43-3A25-4A5F-9372-A6E38272A98D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9DB25567-E616-4404-A86F-B8F9971A2704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5412B3AE-F861-4F90-A2D2-D2EA5474A221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252C24F3-C2C4-49DA-B482-77856FCD1622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33030D74-EFBF-4A0F-9B13-4F6662B39873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E73EBF01-8F9E-4F67-97B9-925C33EA9D50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1A430766-7B91-4033-87A5-6568A9621DD7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01551C98-9D4F-484D-BA1D-E779BD923EF2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39B4A476-96CE-442D-866B-88BF81F5DA47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29815289-9F68-4154-8094-8C5EA5269FA7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92055FAE-FE6B-44E7-BE85-C28152CDFAF4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A0C25AA2-101C-4745-8E8E-FDA44F12830E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87CFD6F4-477B-4C21-8904-A2ABF5150EBD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A5F6B818-462E-4221-97B6-AB96A2EEFA1D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19CF31C0-A7F1-4B63-B73B-5B5DDEEE2ED7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7736AECA-043E-4463-A001-F92DE5CC5EC1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1A531871-83BD-4C2C-8520-BEBA9611D425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C5C35ECE-85C9-4BD6-912B-6708EB8E46B5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007AA23B-03A9-420E-97CD-7B8B0191D851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80467A71-B1A2-4E91-8C7F-AEE15B5D443A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33397FE9-CADD-47B1-B974-54C0A47015B7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10FA056A-975C-4517-ABDB-70E643F34DBE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E77E2034-6BDC-4759-87AC-7D6E81F93C54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5F8446B2-632B-4559-8570-4CB924AEFBAC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0EAD881C-AF67-46D5-910D-A4D4726E748D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4C6D6BA5-3898-4505-AEEB-BB1BED8F4927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52DFBF91-3629-4A34-832F-9C3BDE02558E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D6AD47FC-543B-438D-9BF7-8601B3AA5A99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48567A38-71A5-45F7-A6BF-AF119FF34676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838791FD-43A2-4F96-BFCA-CA83E81D3122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E3F2D6A4-CB4C-46FA-ABA0-1E10A92A3060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A72AC7A2-3B1C-4B26-ABCF-52D8F56BA7D4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2FBAB50D-F221-46C8-BEB1-AFF6CE6D873D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EC52ADDE-05FA-459B-8277-A5DD41679D4F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1BE5B082-DC12-456C-A22A-E83D239864E6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7B24C071-1AFE-4D7E-B34C-1FB78322FDBF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E7B55DEA-3EA8-4E47-8F4E-D1E41EEEF21A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A04C5E2B-4F33-4B92-9FB1-41E6E47C103A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C3A07D8D-4884-4253-99F8-84BED34A24C7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F218854D-2F53-478E-8A90-E947C70BE74D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370A6B7D-01C4-4ECE-A40A-A9F1589A8BA4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CA0BC7E0-B9DE-4885-8873-6F5416C23D0F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F9EEF2EC-9C3A-4BF4-9B91-D54753E666B4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3AD23E42-0E77-4E69-AB97-AC8DD1B5728B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7010E836-6EF8-495C-8FB6-D73305C83ADD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3CDBA4D5-7982-4C57-84A0-C56F13A5D4E5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BE0A17B0-A4ED-430F-965F-3683324E9C1E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86781E2A-1585-4C5C-8B75-ED1CB8F45F4E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63EA5689-8B05-4224-A9B6-4C5C06E59BC8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197EAA3B-C063-4E8C-8BE2-C4F71EFAE6E9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33309FC1-083A-4B53-8858-3FA1F2B93942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A4C39765-3A50-46E8-84C7-AD20A451AC01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CB5D5784-C4AD-488D-8581-7F0806523DD2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FB16DACD-9E64-487E-A822-869391287449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F9711FEC-682B-46AB-8EF0-41829A29D322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E337B544-6BCB-47CB-B7E5-47BA64C61666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C49FA8CE-6D1E-4ED8-A211-D02FD84D40D3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C91C539A-270B-437F-82F0-B3148ADBE689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5C32D7B3-C912-4855-B792-D73BA7F89D3D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E0D18DD2-2574-4C35-8074-C1FE7964FB41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0329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sp>
        <p:nvSpPr>
          <p:cNvPr id="6" name="Estrella: 5 puntas 5">
            <a:extLst>
              <a:ext uri="{FF2B5EF4-FFF2-40B4-BE49-F238E27FC236}">
                <a16:creationId xmlns:a16="http://schemas.microsoft.com/office/drawing/2014/main" id="{6A5803CF-5BEF-4652-ACA3-7B53E66DF28F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Estrella: 5 puntas 7">
            <a:extLst>
              <a:ext uri="{FF2B5EF4-FFF2-40B4-BE49-F238E27FC236}">
                <a16:creationId xmlns:a16="http://schemas.microsoft.com/office/drawing/2014/main" id="{81DE894B-C7A3-49CE-8BBA-F14F89B91838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Estrella: 5 puntas 10">
            <a:extLst>
              <a:ext uri="{FF2B5EF4-FFF2-40B4-BE49-F238E27FC236}">
                <a16:creationId xmlns:a16="http://schemas.microsoft.com/office/drawing/2014/main" id="{638AD2C8-A7B3-4EA1-85A7-983F8206DDDA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0122551D-9FA6-4D8A-AEBD-0F73F609D288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E7F00CB1-A634-4B48-BC79-BDE912179ADD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2B9985EA-6CC5-4C67-A880-D207CDA2D1F6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AB6C3666-9D35-4E45-B648-3ACAD169E95C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E3A5ADD7-47E6-45BC-9F3A-3B045334892A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521D96E5-1CBA-48DC-A22E-283831E0C6D8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63093406-861D-4722-B02C-097043F749B1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1390BDB1-BE9A-41BD-ABCF-11D832670A97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D3B5D218-7FCB-46DB-A96F-206888236399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4CDDF8FC-F250-4D95-B05D-1287A1C46974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A470EF9B-CDF1-4A81-8C6B-ABF8E763AAB2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B9FAE6C2-AF1B-49DE-AE2E-CF9C4D583A87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F8291DB0-CB01-4B58-A057-3938C1D5822B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78E49706-C4A0-4A0F-B1D5-AEE14233AF2C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F5455FD9-FE2A-4678-9D2B-844CD30652C2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BCC65096-FF97-4BC6-9FE2-1B60AC7AC641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A65E3445-023C-43CD-9747-26A1DC893B15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80D0055B-AE92-4952-A1C0-A7EEA46FE888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40089858-0EF1-4C92-892C-941A4CF4A75E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DA7F40B2-AF7F-4211-AEFE-43F5B4612EAF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DDED1E50-6F33-4A9C-B7EE-E26C9CD143E1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FE6384DB-057C-4FA4-B26D-681981BB8440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F749F9E1-1546-45B1-8BF0-4BF28F6C018A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B7464468-AB0F-48B3-884F-E21A0AF70558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668CD013-6945-4C08-B2E5-C5C1D3D60575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DA60636C-3C9F-41B7-920F-37B4650B870D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AF134A7E-33C3-4283-8951-7D75EDBD5888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F3286599-3CAF-4A73-9AAD-D4021D235528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12137A23-8F7B-431D-9B9E-5C2C78E8308F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A7EFD6E3-60CC-402A-9F49-F6AE61454E38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0E9E5ED2-E8D7-46EF-A85E-118692164B14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35593A29-811E-4972-9317-900888231F9A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49ECA578-5CA6-4084-8740-2D255B3EE30F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6B5A37A7-5F80-4933-80A6-E44B22BCFB99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1B9CA20F-3E17-4AE5-BC8D-6ACB2A115813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A9E68D16-E0B0-4BB8-9A28-286A20F7CB0C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A1FA2E2D-71DC-43B6-A3A9-519DD9B0D75B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9E0215F7-1876-49A2-84BA-9BA95BBCF88E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1C8A5B85-6BF8-455D-94FF-0827D1D37D4F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7C32B03F-75F9-4CB6-9C1F-5C1C14D6480E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92FF5439-EFC0-45E5-A699-70DC0E92B858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2D9630CD-108C-405C-95BE-E68BD621F3E6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793244C6-C739-4C5F-B3FB-08884C9E3F46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36B26360-2216-4988-B6C1-DC5E4CBBA545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535B6505-1CCB-4EAB-91B4-71351018126A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F34AF748-7CE4-4630-B176-E0DD6FE99969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01AA0871-1B1A-4449-B670-70E0CA4B1517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94057873-5E5A-4D67-833F-7BFED357631C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5968BC89-932F-4CC5-832D-C0036D803A21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D56E5F2F-2BF5-4FCD-BFE0-95A28C370957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BF125435-D030-4D90-8E3E-F38E8CCC60FB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34464E06-DC07-4293-A2DC-15DF975E360B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85ACE57E-FF5E-4725-B488-BE4B39A55458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39BFF1DF-FD27-4C12-9CEE-B793060B469E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2F5F38E6-2F9D-485C-BF4C-9E7C3095BE01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87C90E4E-35FC-4D8E-BB5F-69E6E8AAB933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648BF664-7BB5-48CD-9218-1C13F587EB00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6B3A3370-9422-49C8-937C-1CDE71520F78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C8CA1E02-3130-4EFA-9F09-001CA7F00344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5940BFDC-2E53-467B-B2E5-3AB7488F3A51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2A03DA41-D107-4411-A81C-E1A0C188B1AF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439C8094-F769-4961-9124-CBF6A2771D4D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93E2B421-DDFC-438D-ADEE-34B0E2D8BF8D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2A0909B0-90BF-490D-9ED4-CE58F1972A2F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25A98B1A-0937-40CF-B976-9885F43B2BB1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F1C91B43-CD88-4E88-84EA-91588E6E7235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3D96291C-5565-42A7-A0E3-5D315D56C24E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D4BF9B4B-28E5-40FE-9183-7E2E4A316A96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EAF4E4C1-F4B0-4D3C-83BC-9F30E49ED411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4101D7D7-C303-4E7A-A9D3-28548B27BD1F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AB190D11-0CA0-4122-B419-DF0C0ECED45C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8628EB1F-7175-4EA1-84A7-65B3DADCE66F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DA8C1632-AD4F-4CF0-B3FB-2B0BC94AE03B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9EBA6898-B9DB-4EB4-9AED-305575DC1389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B32F9AC1-90ED-4CF8-BF08-6CFA741431C0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CE91E6C8-0D0F-4AF5-BF93-1E5A6A8A66E9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6501C3BC-E398-4C2A-BC3A-ACA10EFF0158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17DE7362-D904-430A-BFFD-B0635051AD5E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B09D2AEE-AAAB-4F64-9147-766A7BDA77E9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A6A8718C-E6A0-44F4-AB34-DE5DD32E2ABD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8598837D-37BF-4EC5-838A-4FF06071C304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41AE3A7E-CE80-4D38-BF03-CB6361530FD0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B90D154A-0C99-40DD-868A-CFCA0F46EBD5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9ED6C1EB-2192-4BF9-8A6C-E1DFB36DD83C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6" name="Imagen 95" descr="C:\Users\Dm\Desktop\ESCUDO-removebg-preview.png">
            <a:extLst>
              <a:ext uri="{FF2B5EF4-FFF2-40B4-BE49-F238E27FC236}">
                <a16:creationId xmlns:a16="http://schemas.microsoft.com/office/drawing/2014/main" id="{36668942-92DB-44BE-BBBD-ABBE2B3AEE4F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7" name="Rectángulo 96">
            <a:hlinkClick r:id="" action="ppaction://noaction">
              <a:snd r:embed="rId7" name="click.wav"/>
            </a:hlinkClick>
            <a:extLst>
              <a:ext uri="{FF2B5EF4-FFF2-40B4-BE49-F238E27FC236}">
                <a16:creationId xmlns:a16="http://schemas.microsoft.com/office/drawing/2014/main" id="{7F461329-17B1-47FC-9A7A-6C5DF27ECB42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98" name="Rectángulo 97">
            <a:hlinkClick r:id="" action="ppaction://noaction">
              <a:snd r:embed="rId7" name="click.wav"/>
            </a:hlinkClick>
            <a:extLst>
              <a:ext uri="{FF2B5EF4-FFF2-40B4-BE49-F238E27FC236}">
                <a16:creationId xmlns:a16="http://schemas.microsoft.com/office/drawing/2014/main" id="{CF46218E-9D86-4797-B094-4B12357D649F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</p:spTree>
    <p:extLst>
      <p:ext uri="{BB962C8B-B14F-4D97-AF65-F5344CB8AC3E}">
        <p14:creationId xmlns:p14="http://schemas.microsoft.com/office/powerpoint/2010/main" val="1536480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7" grpId="0" build="allAtOnce"/>
      <p:bldP spid="98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2963400" y="1233296"/>
            <a:ext cx="6265192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029291" y="1119049"/>
            <a:ext cx="6133410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x10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9966FF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FFFF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3399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576718" y="4325369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10</a:t>
            </a: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77507" y="4273759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12</a:t>
            </a: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78296" y="428861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DFF06F7B-265C-43DF-8C42-73AB818C763E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1" name="Imagen 20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D3A2CAED-BDC7-48FA-912E-83CB226579EB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Globo Verde De Dibujos Animados. Ilustración Aislada En El Fondo Blanco  Fotos, Retratos, Imágenes Y Fotografía De Archivo Libres De Derecho. Image  72732591.">
            <a:extLst>
              <a:ext uri="{FF2B5EF4-FFF2-40B4-BE49-F238E27FC236}">
                <a16:creationId xmlns:a16="http://schemas.microsoft.com/office/drawing/2014/main" id="{2AE27566-5794-4306-89F2-27179860D1C5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769" l="0" r="994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17" y="3841427"/>
            <a:ext cx="1100455" cy="1965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63596E46-17AE-4AE7-9442-C677E373D6CC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6041656A-E64D-4A3B-8E37-54E18B2C3DD7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Imagen 24" descr="Globo rosado Gratis Dibujos Animados Imágene｜Illustoon ES">
            <a:extLst>
              <a:ext uri="{FF2B5EF4-FFF2-40B4-BE49-F238E27FC236}">
                <a16:creationId xmlns:a16="http://schemas.microsoft.com/office/drawing/2014/main" id="{5986E448-2773-46D0-A2B6-2F742B1A15E2}"/>
              </a:ext>
            </a:extLst>
          </p:cNvPr>
          <p:cNvPicPr/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CB76729E-9F65-4099-9A7A-71FD5594799E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5C892CFA-F626-4AEE-A90F-375704B24B6F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2BA57ABB-8A39-412C-8B5C-863931AAC034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FC506863-ACFF-44D7-95C7-63F4B26AD6AA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D312ABEE-E9F0-41B8-8C08-B3A41A48CF33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B8C9B435-F832-4965-A654-CE22F01D2A16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200CBAD4-E6BC-41D2-99D2-43B14FC01624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AA1B4EBA-9858-40B0-ABBE-179E51D66081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6EA49E94-B52B-4148-83F8-0035288D43C0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7DD86E83-9CD3-4E1D-A424-291EB7F3DF4E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0AC5609A-3834-4133-9D5D-FA6E8EF857CA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68FFA9FA-FFBB-4825-B54F-64BE2D6AB787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2DB2D4D8-8011-454E-B018-03EC088E3720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A041E5AC-EF15-41E8-A963-4CCE8AD27780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4F8FFB3A-7D97-4D0D-AEA2-F1D0FDCDB2AD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4066877F-D915-444A-8172-8855979A9576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DAA916F9-C39A-4975-A331-85AFA0E9205C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75834EDA-7A97-4F1E-8316-EAEC11A870FA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D995D2F8-C1B6-49B5-A070-7829E78E2B01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62A5CDD0-57CB-42CE-8C82-66150AA58EE8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ECA026BC-BE5D-4DB2-BB6C-C8E02027BBE1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FAAA8976-7818-42EC-8C82-6BDB0551A6CA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D1A7A846-9935-4CA7-9405-9A8A5B753EDD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FA9F13AC-4216-4096-AEB7-A00431F44F6B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D673DA7B-D172-4DCC-AB68-F032B8538636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4A731B2B-D75A-48CE-82FB-64C5A56BB44F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7549155E-F5D6-47C2-B8E6-52F7CD2CC998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D7449078-20E1-4193-8ADC-82933E3BB852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8F35C1D8-69F5-486C-9556-E18243117C0C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56B6C9E4-F67A-4528-9CF5-C94F0B9F748D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99EEB508-1853-4F1D-B2F4-ED99B31735F1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4B0952FC-3A1E-4C7E-9194-0851F71A0C78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E3207E10-635D-4801-AB79-DE1A2DBB63FD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F7B242DF-7CB1-464F-8044-2FAAC1CF6681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977A6ADA-C346-4420-9570-14B19D2E8341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B58E723F-D91F-49E3-ACCA-F66A7BC352D2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7F0623A7-FDD3-4EC8-B12F-A2A7069F9A47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2AFF1BAC-60A8-4DC7-BC46-63CE1BF141B7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1C1E53CA-FA27-4E78-A941-795B526832DA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8EC07158-3793-4101-8F12-F9E96564A162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172607B1-302D-4FBE-9D25-D523CEBB09FD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15A3596F-00B5-4964-B37D-E808CF0D62D0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487C83E4-41C0-41BD-A086-7DA0D05D769F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FAD1E3D2-A054-4911-9802-45C679016BD9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8A83DA6E-20C3-4290-99DB-925904A04F3D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1400791E-B841-4BA2-8871-AE000DA0AA59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52062401-C7C0-4BF0-955A-3F2562339E84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7183B62A-E4FB-4F26-8B77-4F075E8473CC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8A9EB323-E04A-40A2-AF99-2EE38631C50D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D4945A93-480B-449A-B01F-417FF84B43A1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CFAF9B8E-2E13-4851-8AED-4A1F316B5A82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01E21538-6F79-4791-B9F3-68F24379A667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B53CD1E6-ADA8-4802-8D40-412494588CAB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3B9684D2-B2E5-4512-BE3B-753E7755F123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4CB5A3F5-0A2D-4DB5-B8A4-F985DB6B3914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FDBEE978-F20B-4CE0-A2CD-8EF7403B5B84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EC428EB7-7F5B-4F25-B9C1-FF5D75640A72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B3A0C556-1C5B-4B30-9F50-90DA16E90A4E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EBAD14C8-3214-42C3-97A9-EC3F7526172D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DC27509A-DFA7-4D81-BF01-6A7E17B06805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DDE6ABF0-F257-4BDC-B658-5092A1E5E611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BA9AF8E0-AF5C-48DA-96F3-9AF14A2E360A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94367182-E565-410A-8748-BD2D9EEBD588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51560FA5-BFE3-4DD5-AFAA-1E2E1161C240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11233997-B688-4D3C-8102-3F1F38D149E5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833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sp>
        <p:nvSpPr>
          <p:cNvPr id="9" name="Rectángulo 8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4101F47-3DF4-4231-95D7-085ABFE96AA4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lloon" pitchFamily="50" charset="0"/>
              </a:rPr>
              <a:t>EXCELENTE</a:t>
            </a:r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44021569-2226-4840-A43F-86A0B26E7302}"/>
              </a:ext>
            </a:extLst>
          </p:cNvPr>
          <p:cNvSpPr/>
          <p:nvPr/>
        </p:nvSpPr>
        <p:spPr>
          <a:xfrm>
            <a:off x="10763401" y="274342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lloon" pitchFamily="50" charset="0"/>
              </a:rPr>
              <a:t>EXCELENTE</a:t>
            </a:r>
          </a:p>
        </p:txBody>
      </p:sp>
      <p:sp>
        <p:nvSpPr>
          <p:cNvPr id="6" name="Estrella: 5 puntas 5">
            <a:extLst>
              <a:ext uri="{FF2B5EF4-FFF2-40B4-BE49-F238E27FC236}">
                <a16:creationId xmlns:a16="http://schemas.microsoft.com/office/drawing/2014/main" id="{12C519C4-3978-46DE-A2D2-8094C21FB8D9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Estrella: 5 puntas 7">
            <a:extLst>
              <a:ext uri="{FF2B5EF4-FFF2-40B4-BE49-F238E27FC236}">
                <a16:creationId xmlns:a16="http://schemas.microsoft.com/office/drawing/2014/main" id="{36C2F8F9-E380-4AC0-8DCE-494A9CE97B9D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Estrella: 5 puntas 10">
            <a:extLst>
              <a:ext uri="{FF2B5EF4-FFF2-40B4-BE49-F238E27FC236}">
                <a16:creationId xmlns:a16="http://schemas.microsoft.com/office/drawing/2014/main" id="{025FDAAC-3687-4105-BA02-7CB7BF6A2FAF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2C2E48CF-8EB5-4B10-B929-6C08773D2288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8790A0FC-CA0A-4718-860D-4BAAD6AC651A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3A1617D3-4154-4E81-96D8-27EF26743334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8EDEA76B-98D7-4B1C-B55F-BB3297CB3D93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CDCDCC7A-8D50-43E7-BE16-D360EEC8F113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F68DFBBD-7D74-4B4E-BF07-94CBDBD56C76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D83C7D9E-7724-4739-B8C9-9008DB742A24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90049068-F5B9-4268-BC11-B0DE91969399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2954E78D-AAA7-43F2-A9DC-48B57F0D5E16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9632DD0A-EED9-4ABF-BEBF-CCA3D65246F8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04E5E79E-E118-424E-B2EC-A51B3D3A68BE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E52AAB52-5B58-4EE0-AFD2-E85E97F943A6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D0D3989B-29B5-466D-BF9D-76518BB75C5E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0EE90C50-F683-4C3D-A038-84DFBE0CC9CF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9F10E4A8-24D9-4B41-BD81-B4FB82F96BEB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23E70FBD-3E5E-4C30-903C-4A14617F83D9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930A46F8-7983-4793-9AD6-371C7ABC7548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3334D1FF-D6F3-496D-A3D6-14E6C6825F93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4E96B270-057A-4CA4-9630-2758EAC4FECA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F55D8797-EADF-4B2D-9A6B-260919A52B9F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604DC3B2-7F4F-4C36-A393-624860E60A84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D5DEE7D6-414C-4B8E-934B-3F8113C440F4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D1D137B8-B00F-4E03-870B-91DA3F4269F1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C96774AE-A9AB-4D6C-8CD6-80900804E731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A717A241-D81C-412F-9959-17A9AE538E5C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C5E31359-6CD1-4952-B32D-BDB61C628797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3CA0DD5D-9298-4322-AAC4-2987C32C3ACF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CD6D28A0-CDA6-45C3-AF4A-D20308373EE6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19FB42CF-717F-43C5-9858-947433E683B8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604C5C7E-5507-40F1-B6BD-A2D3569AD5FA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53F745D9-346F-46F6-A506-52183FBF3449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F9496926-B069-4347-BB1E-6DEBB69D6367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E1170CD8-790F-49FA-8E35-BCE1A9C08F7C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3C60D891-8442-4F24-831D-5AC303DB365A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91B1ACDF-ECAB-4333-BF2B-22618D38FAE8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9757E7CF-A970-44C9-8FDE-1718C7C35322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057F9D1A-A9A4-40C9-BCEE-B8BBA4ADC34D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B49611A9-B608-4769-A8FC-393E18C7446A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BAE454D6-A49A-403B-A10A-D15EBC0E9816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D5AF2A8E-3A90-493E-92AA-75E5E277EEE2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8BAC6C14-9EC4-4BDA-9D97-5BBC85A0F4F1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A42F813D-386C-48E6-A901-DF90D19716E7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85A89FDD-942F-4814-BFAB-68A2769B335B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A59F1056-F48A-4836-8AE9-C9EDDDF4C451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D587C9A5-8539-4897-B2B5-D67A9ED48C18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893BCD4E-D0F3-4819-BBBB-5E31A91B2EA1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005F71C5-4099-4249-8883-D55ADFDC2098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1DDB74D9-2836-4F8A-8D88-3791D0DFC812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BF384AEF-BEFB-4584-9290-BFD7C094A9DE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A376143F-5755-49C9-A098-5BDFC3130A0D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01BD3FA8-C411-4195-BDDB-8F042ABD7BAB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2A81E7DD-86C5-4DE4-9743-50E3829B43C2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59578D81-F943-4050-AE06-0C28D5428FC4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C27DD400-D526-4424-9E0B-A7F4865F4E47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AD47A03A-A31C-4845-8F90-C48275B29112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77D831C2-AA37-4089-B576-B5F26467652E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4498ACF8-2634-4301-BCB3-4B7A3AEB20A2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6D3B494C-25E3-4A8C-9FC7-CC049D7E057C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57CEE05C-CEDA-4241-8E84-2DBFA0911223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094609D4-10A9-4F13-852E-FF506467E6A6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41282A30-2CEA-4898-BC23-B958782F23B7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435B69FE-45C2-463C-860C-FFA263A4FC11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1BAD5BDB-9CED-4132-9249-F3D60055799A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5B8D06DB-C7FA-4623-A9EA-1857E0FC767A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7B9CBF61-8AB6-4049-98BC-F38F1BE98052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B33996BA-EB87-4B14-B7C1-28C2313CABCD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6A70F94D-FFFF-4FD6-9BAD-8080CA6FBEA3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8065D9B9-0F83-4136-B4DD-1987D576F465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727474A2-A7BD-401B-A5A9-6CE1378ED1D8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587F70F8-7809-4916-8697-6F2C87C2F78B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E9087118-F783-4936-922C-1F123AC81FB8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250F4503-11AC-4B44-89A5-E43FFB04FEB3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393D450B-BA30-4EF6-9778-03D10BF1ECD6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64B6E05C-0D66-4ECE-BCAE-449F57F70AEA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C0E93CF5-9D67-4D2E-A382-D993A8FEF307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22269FC7-8A53-402B-9948-2C88FFE72E8D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0F5B1BC9-2F18-47A6-BA72-ABA5D2BD9C19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1C35466E-58AA-4A54-9BDD-260A03A8C851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DDB52DAA-712C-4140-AA7C-84C501E6536D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BEC8EA00-0BDB-4117-8C6D-70716AF826D5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383ECBC0-12A8-40F5-B6D2-ED6711FFC04D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F5E88717-C903-406F-91AA-DCD931FF6C8D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1EA90894-8838-4C0D-8B4E-57FEC036DF79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72777BE3-CE51-48FD-96CC-5E00B123E6C2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6" name="Imagen 95" descr="C:\Users\Dm\Desktop\ESCUDO-removebg-preview.png">
            <a:extLst>
              <a:ext uri="{FF2B5EF4-FFF2-40B4-BE49-F238E27FC236}">
                <a16:creationId xmlns:a16="http://schemas.microsoft.com/office/drawing/2014/main" id="{CF9367C5-349A-4290-BC8E-BAAAB9B6232B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130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" grpId="0" build="allAtOnce"/>
      <p:bldP spid="10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17943" y="5894189"/>
            <a:ext cx="812800" cy="812800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D04FE52C-D02B-6D46-8A8B-48D7950CE51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3" name="Imagen 12">
              <a:hlinkClick r:id="" action="ppaction://noaction">
                <a:snd r:embed="rId5" name="click.wav"/>
              </a:hlinkClick>
              <a:extLst>
                <a:ext uri="{FF2B5EF4-FFF2-40B4-BE49-F238E27FC236}">
                  <a16:creationId xmlns:a16="http://schemas.microsoft.com/office/drawing/2014/main" id="{99CAA80B-3215-2A44-979F-87AD2A035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34000" y="0"/>
              <a:ext cx="6858000" cy="6858000"/>
            </a:xfrm>
            <a:prstGeom prst="rect">
              <a:avLst/>
            </a:prstGeom>
          </p:spPr>
        </p:pic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025EF21B-D740-3B4D-96D0-AF46EC742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6858000" cy="6858000"/>
            </a:xfrm>
            <a:prstGeom prst="rect">
              <a:avLst/>
            </a:prstGeom>
          </p:spPr>
        </p:pic>
      </p:grpSp>
      <p:sp>
        <p:nvSpPr>
          <p:cNvPr id="6" name="Rectángulo 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7C12D8F8-0B27-F944-941E-1DC514D15303}"/>
              </a:ext>
            </a:extLst>
          </p:cNvPr>
          <p:cNvSpPr/>
          <p:nvPr/>
        </p:nvSpPr>
        <p:spPr>
          <a:xfrm>
            <a:off x="2461463" y="-330164"/>
            <a:ext cx="9815509" cy="563231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just"/>
            <a:r>
              <a:rPr lang="es-ES" sz="180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F National Stitches" pitchFamily="2" charset="0"/>
              </a:rPr>
              <a:t>LA TABLA </a:t>
            </a:r>
          </a:p>
          <a:p>
            <a:pPr algn="ctr"/>
            <a:r>
              <a:rPr lang="es-ES" sz="180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F National Stitches" pitchFamily="2" charset="0"/>
              </a:rPr>
              <a:t>DEL      </a:t>
            </a:r>
          </a:p>
        </p:txBody>
      </p:sp>
      <p:sp>
        <p:nvSpPr>
          <p:cNvPr id="9" name="Rectángulo 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738C5467-1D5F-6841-9EF4-FE6CF6079388}"/>
              </a:ext>
            </a:extLst>
          </p:cNvPr>
          <p:cNvSpPr/>
          <p:nvPr/>
        </p:nvSpPr>
        <p:spPr>
          <a:xfrm>
            <a:off x="8756796" y="3031867"/>
            <a:ext cx="1659429" cy="286232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80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lloon" pitchFamily="50" charset="0"/>
              </a:rPr>
              <a:t>3</a:t>
            </a:r>
            <a:endParaRPr lang="es-ES" sz="18000" b="1" cap="none" spc="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lloon" pitchFamily="50" charset="0"/>
            </a:endParaRPr>
          </a:p>
        </p:txBody>
      </p:sp>
      <p:pic>
        <p:nvPicPr>
          <p:cNvPr id="10" name="Imagen 9">
            <a:hlinkClick r:id="" action="ppaction://hlinkshowjump?jump=nextslide">
              <a:snd r:embed="rId7" name="chimes.wav"/>
            </a:hlinkClick>
            <a:extLst>
              <a:ext uri="{FF2B5EF4-FFF2-40B4-BE49-F238E27FC236}">
                <a16:creationId xmlns:a16="http://schemas.microsoft.com/office/drawing/2014/main" id="{428CF572-73CA-984D-9054-6225E34447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4085" y="4068543"/>
            <a:ext cx="2905132" cy="2577133"/>
          </a:xfrm>
          <a:prstGeom prst="rect">
            <a:avLst/>
          </a:prstGeom>
        </p:spPr>
      </p:pic>
      <p:sp>
        <p:nvSpPr>
          <p:cNvPr id="15" name="Rectángulo 14">
            <a:hlinkClick r:id="" action="ppaction://hlinkshowjump?jump=nextslide">
              <a:snd r:embed="rId7" name="chimes.wav"/>
            </a:hlinkClick>
            <a:extLst>
              <a:ext uri="{FF2B5EF4-FFF2-40B4-BE49-F238E27FC236}">
                <a16:creationId xmlns:a16="http://schemas.microsoft.com/office/drawing/2014/main" id="{74686511-EF8E-7540-86BE-2EB725D8F8BF}"/>
              </a:ext>
            </a:extLst>
          </p:cNvPr>
          <p:cNvSpPr/>
          <p:nvPr/>
        </p:nvSpPr>
        <p:spPr>
          <a:xfrm>
            <a:off x="7106302" y="5228378"/>
            <a:ext cx="96693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INICIAR</a:t>
            </a:r>
          </a:p>
        </p:txBody>
      </p:sp>
      <p:pic>
        <p:nvPicPr>
          <p:cNvPr id="16" name="Picture 2" descr="Pin de Patricia Silva Cunha en Clipart | Maestra caricatura, Maestros de  preescolar, Imagenes para maestros">
            <a:extLst>
              <a:ext uri="{FF2B5EF4-FFF2-40B4-BE49-F238E27FC236}">
                <a16:creationId xmlns:a16="http://schemas.microsoft.com/office/drawing/2014/main" id="{4A3A7846-5B58-493B-B3C3-9205FAA76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363" y1="13688" x2="3363" y2="13688"/>
                        <a14:foregroundMark x1="30442" y1="98000" x2="30442" y2="98000"/>
                        <a14:foregroundMark x1="13274" y1="96563" x2="13274" y2="96563"/>
                        <a14:foregroundMark x1="67434" y1="92000" x2="67434" y2="92000"/>
                        <a14:foregroundMark x1="4602" y1="27625" x2="4602" y2="27625"/>
                        <a14:foregroundMark x1="5133" y1="20375" x2="5133" y2="20375"/>
                        <a14:foregroundMark x1="6372" y1="16188" x2="6372" y2="16188"/>
                        <a14:foregroundMark x1="3894" y1="14125" x2="6372" y2="18875"/>
                        <a14:foregroundMark x1="15044" y1="98625" x2="15044" y2="98625"/>
                        <a14:foregroundMark x1="42124" y1="94250" x2="42124" y2="94250"/>
                        <a14:foregroundMark x1="56283" y1="92813" x2="56283" y2="92813"/>
                        <a14:foregroundMark x1="72743" y1="93438" x2="72743" y2="93438"/>
                        <a14:foregroundMark x1="82124" y1="93438" x2="82124" y2="9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41" y="118905"/>
            <a:ext cx="2254259" cy="638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 descr="C:\Users\Dm\Desktop\ESCUDO-removebg-preview.png">
            <a:extLst>
              <a:ext uri="{FF2B5EF4-FFF2-40B4-BE49-F238E27FC236}">
                <a16:creationId xmlns:a16="http://schemas.microsoft.com/office/drawing/2014/main" id="{3AE081B0-36EB-4927-9546-2947A32F7B1B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0649" y="5247010"/>
            <a:ext cx="1423852" cy="1417041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0281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7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x5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hlinkClick r:id="" action="ppaction://hlinkshowjump?jump=nextslide">
              <a:snd r:embed="rId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80083" y="4325813"/>
            <a:ext cx="2614819" cy="255454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15</a:t>
            </a:r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7030A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5422473" y="4249868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8618087" y="4336397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35</a:t>
            </a: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C30851CA-9040-4C33-93D9-EAA6FB46884F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1" name="Imagen 20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FF3A55DF-3323-46CE-8FE2-601291AD1E2B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53593054-7567-4F9F-BD65-60368DD143BA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D67F60E2-FB0F-4586-94D0-9A96C220C7E0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Imagen 23" descr="Globo rosado Gratis Dibujos Animados Imágene｜Illustoon ES">
            <a:extLst>
              <a:ext uri="{FF2B5EF4-FFF2-40B4-BE49-F238E27FC236}">
                <a16:creationId xmlns:a16="http://schemas.microsoft.com/office/drawing/2014/main" id="{FED1F898-FB95-4B2D-BBB3-0F5EE2DD5720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7E442161-DBD1-472D-934F-52172B272AAA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DD981A1B-DA86-41F0-85A8-0BB5A28EE333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DA57521D-D354-4D4F-8B15-F3286ECD546D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7838B8E7-E28B-46AD-A2F5-0AB1A860E130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E7B20516-9508-452F-844E-A9E716791C28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9FC43DCE-9390-4712-8C50-B6D9B0D1F88C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87D19190-0736-4EF2-A89A-83A0F17AE396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813108E3-06CF-4F7D-B8FB-6A4CE2B4520D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955BB99F-D7D8-40DA-AAEE-5C58DEF2F1A6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E8AB8635-C0AD-43B4-AA50-7DEAE12455DE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FC0EF57C-DF4A-4D70-A2D6-73CB1A9BAC89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AB60986B-D84C-451D-8D27-1D225D3FF093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EB31CF48-FF44-41C8-A5A9-C027E2D0E71F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4814B808-AB7B-4F44-8509-56BD304D7BDB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D48798A3-7377-41A1-9A9A-05C8FD58CA65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6303C153-2082-4BAA-AE94-2431092C7009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1A986921-7F10-4476-A189-2BDDE35425AF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4CA81D1E-ED35-4705-B50D-0993C63EAB95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F43CCA65-96D2-42D3-90D8-85C6E6EDF943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2711F904-0216-49CB-B872-1B7356B43A9D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67486F23-5B05-4C30-92D2-D3B2143B997D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7311DDF0-B8BD-4C4D-8B03-AAF69E68288A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F9363CA8-4BFA-4104-921E-1AD29F58C05B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7716FD94-F65C-41B3-8EA5-2F8FE5D40F07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B077906E-16DA-4E09-9E07-6CED453B1A50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ABE26D8F-7756-4D62-8520-4BA9F64FDC7E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DD842AE7-2630-4740-BF10-A070CB08229F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9A06FF62-F1D7-4165-BACA-243F4C31251C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EF470035-E6EB-40A9-839A-EAD5EE5BEDA9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F4934B4A-36CC-4095-BE78-28E4DAE3107B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D61563CE-979F-4522-BD4A-96AABCA7F806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966B14C3-9033-4761-BF14-DF52EE6599C8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87622723-070C-444F-9484-15EDFF48700F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1F626DD8-E7FD-47E3-9A95-86D9E049A425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2468AE23-443F-4921-AACF-0972B34CD738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401CD21D-68B8-4A2C-A8C4-B000B881E546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34FBBD02-7E65-46BA-B825-E2647E685C0F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4F3BABA2-ECCB-4C2A-8F3C-53972705BA26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9F044359-B958-4EFE-8F59-203890857F8D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FBA72B6B-2FE9-400B-9455-172D29C2A2DB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99635F6C-F126-408F-8A77-232D2935BA42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06583037-E626-462C-A3E6-5E57970A7BD9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D164FBCD-0531-49B1-832A-868A1D4FD5DE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2FF1A489-170D-4799-9CB9-EB2383A05DCB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BF8851DA-8192-4027-9C97-0BC4BBC3295E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2F1A4988-BD95-4854-80FC-CE10A558E713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EFAF1981-6117-4368-9C97-8C6CBBA09AB0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674D7072-28AF-4021-B50F-8BDDCBE0B480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F59CABFF-090D-483E-9116-61FDC73D4EA2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E7FE8A7B-DFE3-44DC-A1A7-07737F362874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19F37C38-23A4-41CE-9989-F222756E3DB5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EAED6089-63D5-4251-8616-E87947475A4B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DB46ED36-2297-41DA-9203-20B14D1CAA31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86C05453-41C2-483A-BBD1-2158AC036ECB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AE9E040F-1907-44EE-B8CF-236D6CFF50CE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6B432504-1EA9-4F32-98E0-9596110866DF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1B385ED1-EF53-4F12-A7AC-00A1571E7212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9A5A8BAF-FA66-40D1-925C-D6FD3205B69A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6CA663C2-0851-42F4-8DB8-24338483A343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33F52744-5A3E-4E45-A3D3-25B9DBBA52BC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8F7E0C09-B0FA-495E-9B02-4081AA8737A8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BD5B41FC-8543-4693-A388-0D9BC9F6A877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9564C027-5915-4064-946F-A04D076BFE69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9E8ABD15-3237-4132-99F6-B9ADAE3AD579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4DC8E9A4-AB7A-473B-B582-36541A9F5ED3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CA694DA0-3E17-4608-8143-854925F65CD3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6D82EDBC-23A2-4C81-A8E7-9A830AE175A9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7776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pic>
        <p:nvPicPr>
          <p:cNvPr id="9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2BDA19AE-D036-4EAF-A2FC-9DF387F2B8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3D2D5CF-4D14-4840-A0B7-EDB0DBFACBAF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0E31345C-84E8-4180-8286-E9E824DBBE14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2F384CD2-CF24-4656-9952-965B0CC48259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2F1EEEA6-9956-4EF2-AE3A-EF2D9B51B197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B23CD26A-8950-471B-9DD8-15BA5B107090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829DB8BD-F0D1-42E4-A211-97C3D41A4054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5757D46D-8282-4AFF-8EAD-56598F091776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FBE10ECB-D3BF-43BA-B7AB-15BFD6A11AC8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6E8C292C-A263-4CED-BBCB-13DD7A28AD2A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94C6B189-A0CE-4845-B5F0-1320FA23469D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977FCBF4-BAA8-4389-8CE1-5281AD57861A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2B64C9F3-C52F-42EB-A04A-D38950E0F73B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DAAE2E78-10E5-4322-AC78-9C3C7BE817D2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DACD66E7-61DD-4F10-94F1-5A205549A739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4E1C7483-3F6B-4F92-946B-DADFF6498256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D79EC51F-633F-4EEF-BA8B-33F5A2C9F024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3D2F7494-CF11-4DBB-8CD6-AE2BED67C881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0F55AA81-7075-4703-A95A-7D1F38A89508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299E0F0E-41A3-489E-837E-C14EC6771DB5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9E81596A-D129-4C2A-BA7F-423A8F96415D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A766ED43-327F-4A31-AC12-5AC864BCC53F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145B05A6-FC59-4764-A1ED-9AFF8B98416F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0E86513E-6052-4599-AC9F-14CD4B856093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6FED530D-7C76-42EC-8C40-E34E0D298F53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52AA8947-7ADC-4EA1-8AF2-1CD19F41B65D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0F946306-2F43-421A-BC21-44795A429176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37BFF27E-9DBD-4D49-BFAB-82F93843E947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0EC06205-5B37-4A64-9239-E97FA8898042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F1828DE6-4093-41D0-997B-10F2DEF28BCF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7B76B097-611B-4E7D-AE17-7FDAFC0AFF02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49327465-0940-4CA6-9F07-06F649883B35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D2C94D37-1ED2-43A9-8709-29BE742B4AA8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DBA9CF7F-2E28-4555-82BC-E6B5A38D44D7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29501F8B-73EE-43D9-86D1-D833B2462277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4C869538-9B63-470B-B310-54EE4B598E88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EBC6A1B2-57B8-4505-B670-104386494016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4992934A-CAB0-4C9D-BB10-50438337E6F1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60B98A72-9DB8-474A-A9C1-90030EC5439D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CEA0433F-BC05-48B7-B379-D06F3E4AA5A2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394724B7-0C4F-440C-8CCB-5350CBAD22F2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B71261C9-C727-4D66-8A67-DC93374E0A4C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A0591D92-FE87-4ADF-AAFE-3D5EF3046338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8DADE01F-37A4-4F65-B725-EABB4D6AC69E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2B2D3459-847B-487A-9BF1-B9CBB27C73BF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90B8668F-AF3D-4A23-A3F9-BD2426369F6D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22BCB25D-0287-422E-9CC4-D84C335CF8A0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46917FC8-EED7-41E1-8C3A-D0439C789C42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1FE04CE3-6ED6-4DE0-A1AA-CCCCFA088987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0C5DA772-1C06-454B-91F3-A7E4439B785D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BCE7758B-59F8-433D-BEC9-EC0E25C60D41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C59C9364-AB99-43B2-A65B-6CCADE9519AD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808A2081-D6A6-4D32-BCA4-5360ACA68CFF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65632486-38DB-4BEB-9FAB-050DDDDA78DF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392E59F7-1B37-422A-B2C3-47499F32C556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691952FF-35D4-447C-8D35-D955C72C6D97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CC5328C9-C48C-4760-BE8C-3D908542DED5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CE71239B-6038-4295-9721-F2EFFEAAC124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ED4225C7-BD97-4109-B1F2-8B6FECCE9A22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73C74DDD-9A85-44CB-B4D6-155A58CBD956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60966C51-9B32-414A-989E-38ED62F8D990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CF341E24-210D-4C4D-9FCC-E4EB3563532E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7F5D46DC-6D26-472F-A87C-43DA4C6378B9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BA272AD6-C52F-4D99-80E0-E5C2920646A3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C5DDE0C8-8599-4D51-85BE-E4304A8CD009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0CAC72D4-9EE3-46D5-97F0-F7693C1868D9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4A9EFE38-79B7-4D67-A1F5-BA68919B47B1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5970269D-E494-4C17-BD96-8B6DF569F166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70DCBE73-676E-4349-B91B-E8B711CCCCA9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317C156E-CBC5-49E8-AB44-61FE4448063F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FE6318F0-39A6-4BF6-9B7E-90115562DAC9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D53EF421-8BB0-432C-BCF6-A0032D9F0364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02FDF901-AB34-41E2-9932-25A032035FED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50793824-5C66-4A8E-90B8-72058E89BDE4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1E15B48C-3A72-4410-AF46-225583514726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1F7D8E41-B642-414C-A87F-A50AE4B0F7FF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FE58A1DD-4FA6-4A8F-A21C-EEF58844895A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4F829067-269D-4581-AA6F-DE8ADEB64F63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F0EBA76F-63D1-4B85-A537-E8FAD59EBA24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D3724877-E77D-429B-B505-21116C46EE3C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FAF5D07A-4F89-4FC2-9C41-88BF332558CF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16711792-1A9A-4C99-B4FA-F1715DE0E2A7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CEFB16A3-B4B4-4047-BA5F-B0C5C9AB04B8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194F1924-682C-4B3F-890E-5521DAC05925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4D40E19B-E471-4DB7-9699-310E82CC7EB6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43EEEB5A-72FC-45CA-AE7E-0DE186328FCE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95F10304-9AE0-4F05-8C93-06485696E453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5CE55B41-EB9E-411B-970A-FACBC8BEAD19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D4AF295B-3958-4FF1-BF35-022E4A5243A4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581B2C57-8D43-4229-A595-8E81B93402E3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7CA4CFF6-2C1C-471D-B8A8-AD5B2A7DD93C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71FC7F15-6A16-4409-B90F-4788FDE06760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3E4CDD19-F3C1-43B8-B994-ACE811909648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" name="Imagen 101" descr="C:\Users\Dm\Desktop\ESCUDO-removebg-preview.png">
            <a:extLst>
              <a:ext uri="{FF2B5EF4-FFF2-40B4-BE49-F238E27FC236}">
                <a16:creationId xmlns:a16="http://schemas.microsoft.com/office/drawing/2014/main" id="{77660752-CFE6-4662-AE72-60A468B530E5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599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build="allAtOnce"/>
      <p:bldP spid="11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x7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567828" y="428861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43702" y="434654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37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91737" y="427883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21</a:t>
            </a: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24781FE7-12B8-4457-A67B-CCFF6E9131D2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08C81C12-0D9E-4BDA-A9EC-78178A6F7148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0AAA5B11-96B5-46C1-A75C-952624EB12C0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08824C31-2E50-4CC2-B0B4-1FC2BD60555D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 descr="Globo rosado Gratis Dibujos Animados Imágene｜Illustoon ES">
            <a:extLst>
              <a:ext uri="{FF2B5EF4-FFF2-40B4-BE49-F238E27FC236}">
                <a16:creationId xmlns:a16="http://schemas.microsoft.com/office/drawing/2014/main" id="{B44EE230-6D16-4C7D-9E19-EE9A4F92EC84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B85ECFB8-8F31-44A3-BBA4-BF5AFCD4EBEA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693977DF-1AF5-4583-9127-D473329BFD36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E18F69D4-7AF9-4960-9024-A8C73ABC5886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8DDBAE35-5E32-4A45-BACB-39A857A2D593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A49AAEE7-D7B0-47FC-A91B-DFB56004BE10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A7FF6D05-ED3C-45F1-ACD3-D4470E000BF7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1317940B-A866-41F1-9DC8-055DF1F7B9BD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2B639231-9768-402A-A7F3-1D076A3E131D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9AB2F19E-B897-4D64-A167-4388E1C09253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E14483A7-E00E-49A8-9228-86DCDBB912CD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2AD5AEB6-B23A-4432-9C1B-9CD60E3B7471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BB737C02-858C-4E90-91B9-09BF4BF88BD8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BB270D87-854F-4A2E-8CE1-B64C5056DB18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1C609E6C-89E7-48CA-8599-F70B35C9226E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397C0B30-6E02-494C-9B80-B2BD17D517FA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E658CFEA-6F16-4E62-A12B-810200D13C7D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B74C1ACD-FBDE-46B5-AE83-E4A0E4108096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40D430B5-EC11-4410-B544-57E8469F2801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130CE49A-CD04-4DE0-AD78-CF708E96C0BC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D353407B-8A2F-4CEE-A9EF-DA18C94ED4E5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CE143307-4AFF-4CE8-BF95-8BF5899ABA9F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3A7B6714-E32E-41A9-89D4-63614CCE0611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8EF084BF-804A-4B91-996C-00E088E04720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BF3FD8BA-79BF-4FFB-A98C-8456CA5392BE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371DE416-62FE-4910-88E4-A3E3272B038A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7C5F6312-469E-4296-9E00-B4B1900208CB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DFE426B3-947B-43E9-AECB-FD3BFFFCBCEB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94417568-5676-4BE4-B32E-4EAB244FC363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22A3C3F4-00AC-4551-8897-81D4AFF4E3A3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1292BBC0-67AB-44A5-BE89-9487E4BBDDCA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269D9C68-FFFE-4CE2-A3C7-106A9CDB6DE9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CE9F81DA-8672-4676-8FD6-7764A162880E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47F592A8-4997-4BCB-A383-9029C2722B69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7331197D-CA65-4E55-95DE-59FF198309A5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6EB0B85B-576D-4F9B-9ACE-48D0AF3B37E5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C7B14713-AAF5-44AF-9C90-A568FE462012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622FF121-FD1D-4B8C-A247-4682BC4BAD1C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3F333525-B246-4452-A5C3-53E3EDEAE92E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B5739B48-AD42-4DAF-8738-2B0FB840ADC2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D692128B-6733-4383-AEE6-30F507270855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A9B25138-7559-4583-BEF1-937F0AD19221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2CEFBC92-C968-455B-AE9D-A513C0688C3A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CFD99B90-4391-457E-BDE7-6B65ECEF7857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C9582154-639D-4544-9E21-EE34FB4BB5CE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84595DB0-4439-46B1-871D-573523DE67B0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99B03A13-CBBD-4D7C-8721-6F65AA1F7CB7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3DF91FF5-DEC3-434A-A255-8C0FF10EBEEE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E1ADC657-65E1-4475-A564-24E8864809F7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2BDDC2CB-153F-4251-B404-DA612F6D8552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657EE104-9656-4183-B96C-1B561591239B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3863D719-2BB0-4E3A-904D-A24D48ACCBAD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F9416A61-F762-4C7A-BB0E-EDC5199A6E16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1C05D82F-DA4F-4E14-BC88-58462231F89F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25C75944-587C-41B9-A21E-33C1DB37D59C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B8623A9B-C7C0-4F5C-806C-AAB0CEEECDA0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A4DECA36-DC04-440F-84E9-36A1CEAFB581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B83D8EF3-A1BC-4B97-90B9-4E3D1183376A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FE267E82-0118-4402-93C1-F62FAA5EC694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1ED0C22F-838D-4A81-87BB-4778B0246425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4DA781C0-EE72-4A36-B120-E2012317C47A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89813720-D8B5-4139-A429-6A0D4B4D1E4B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EEDD1832-1C28-4DED-90A3-F3B024AAB6C1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39AAADD4-C0A6-4E0A-B564-A7C3B708A3F1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0E9C50EB-A360-494C-94FB-A90C3ECB4A03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ED393956-F9C5-49B6-A485-35B83222B494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D632E986-BB8B-4F83-9691-77F05F1DDBB3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39445A97-5F37-4EA8-A6AB-CE9472FE189C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0995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pic>
        <p:nvPicPr>
          <p:cNvPr id="9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18A91419-B4DF-4F63-9D59-012D6B0F5E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4B551CE-7775-462E-A88F-23BA2BB2AAB1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6F98F9C6-3F60-49BA-9765-AFEE47EA062F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4728EDD5-A63D-4FE6-A0D0-84C8A943DE9E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213BBD84-EF79-458B-B380-3D9F38EA65D7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E9372EE4-0E79-462A-98A9-F454C6423670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722F08A4-876A-4D03-BE77-7CC24F58D6F0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97FC98A7-7ABA-4FA5-8CCF-1DFC8619657F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EEDB1BD4-011C-41C0-88C7-2A63E18BB23D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EA0910A4-B843-4CB9-A1D4-02C10F0D6AC1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0D50EAFE-C87F-4ABB-B91D-3A2680E25D18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CE63D527-9755-49B1-9F57-43B7495B5FD1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45ADA84B-1C3D-4A7F-9388-6A0EC7F24CBE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CFD472DA-D042-4F11-A446-F8D3DE34C7AA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F2598305-80CB-4773-96F8-0E627D55C0AA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C3DDF4D0-87C7-401F-8484-23301098B041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4CF37F5A-F57B-4329-9EC3-3649B15BC569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6419DA97-6A4C-4058-A42D-53BA1107F94C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CF4768A8-6EBE-40A3-BECA-8A92D0C2ADB5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CC394660-5ABD-441C-A106-6023EA6D57E4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08715EC3-0FD8-459F-8B8C-5C776596068E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F0E0265E-32E6-4DEE-B94F-E630E6688624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FC6334F9-5E2F-4872-8C96-F5E47FA09A5E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3490D065-658E-4BC6-9750-8D535C53872E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966CF2A0-57A2-4634-BFF9-B5902E8564DA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F12BFCA8-FB0E-423A-B9CD-B44DDFB2F60D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CF0AC8C6-C2E2-4541-AC7D-42CDBC00DB56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4EBABDF4-E924-47BD-BF7A-A7B9AEDFD0FF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768FD528-AC3A-4121-B95A-39E810230762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7FA56DD2-0712-418D-A804-EA959BF16F31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306E1C03-7519-4999-B319-37D2070C5F9D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A1137820-D7E7-4C04-AD9D-FB30F6C30B6B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9F1AE0D3-B150-4998-9DDC-CF869489B74F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D18C3E93-1B5A-4753-967B-CCB9777B529D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49B97A8F-BC4F-4FF8-ADCD-CD58C16D171B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B066C32F-024A-450E-BACF-935C5EF827A2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E7377A2B-7FBE-474A-9E2B-1F310E7EA505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3F6FDC0F-F814-477E-8B14-6E940B2BA381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A9BD0287-E6A1-4BE2-91DD-114FEECE4EB4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1404E64B-20CD-44A2-8FFA-A776AFD1D7A2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6F7E6C9A-8750-4B08-9DD4-0B6221156B46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C43335B1-78FE-4AD6-8833-86F34380E43E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C1B0D38F-E0A1-4BF7-AED2-28CC8F56EE22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26168E11-DCA7-4AB3-BE0A-D1AC86615159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FA9F002E-D3B8-42E6-BE2C-0EADF68248D6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0CA7CA5C-A98A-4AB8-9314-0A8142B1EA22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F77CDA0E-2C97-46E8-8786-12154B143894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5020C131-A58D-4C9B-99CD-5AFDA80A7896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00A48EC0-1840-40E8-9DAA-D8B170923295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B852A9E2-9DFA-4F4E-AE7A-B87C679372EA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F67AB6C8-BEB0-44DD-B525-9BD7A4F711E3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902C52FE-8DE6-4E14-A70C-344786D88236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4691718D-27EB-4A7B-A161-64BFE36A9FD4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7402CF8B-78BA-4CC1-A811-9EE9E6AAC142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8CF7BE9E-EC06-4013-B901-977160452984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C1E6CA99-DC2D-4291-982E-35928AEA0B99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2CABD18F-9868-40D1-BBBA-7FD87C90C211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8E97D307-EBA9-4631-B2AB-2EF3ABF058BD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F0CE0501-9A65-45C5-8F4D-C5C49307C83A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18BA8E53-D410-4A24-9968-09E1C308E5AE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3E1E5FBF-1ADB-46C0-99B6-7E1089462F1C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1F3498E4-1539-4B08-89E9-60634C4F7A85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927433C1-32C9-44DA-B577-668BF86021A4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56647962-542B-4EE9-B81E-F257BB6BE185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9FFBB80A-EA87-429C-BDA5-6D1597C03967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45A834AD-F907-45A1-B67A-6B7C72DE0202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6F1F279B-01D7-440B-AA43-49A778A31FFB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6BDD80BF-9277-4AE7-8F65-C5ED85885373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39456125-C96B-42EA-83D4-479A69A3AF70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F766BD24-A427-4F2D-9CC8-00815F96E9F2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C5073BAC-BB06-4574-A0F9-54DF08D547CD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58533EA5-826C-490E-B0FF-960E4A8806B0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35F5E07B-1D9E-408A-926B-733A24D08E87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1D9383D9-E8C7-47BF-B66D-136165BCEB0D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0FDB6125-EB35-4BC9-8685-19DE86603B4C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2351F7CE-EE62-4632-8E8E-01D6AFD8685F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0B221E73-16FB-477B-A03D-928F81A1BA68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7AB86804-6DC6-417C-A807-762A9324799C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7430AF98-510E-4B69-9BCA-1D1B33E4850B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A59288BB-61BA-44AD-B670-2D669137EC0F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EBBDA456-3450-4F30-84F4-260CD8946ABB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F2086709-51F4-4B69-955D-7BA732E58A51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06B3716A-7006-4E20-B7A6-7624A6D43267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CA9785B2-BB73-4512-BA12-1316F55AB786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E10CA46C-1447-4A05-B95C-0739A44FCAC8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D076B9CA-7BA6-408F-BB9D-E45438F0E804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B2A8772C-E94C-4502-9063-AB31CA8A06CE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921F00E2-D33E-4FE9-9C84-1FC33C3D32E2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E8E5D3CE-BC78-4DB5-8BA0-5CCFCE1BBEA7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17478861-2682-40DA-B24D-13F207E1D2F3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A8BCC14D-98E8-4841-B7E6-3EE45A9C1939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1CB1B409-4AA6-4B63-BB9E-171E29E1C302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FA980C28-13BD-4841-8CE3-F8A4A963043A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" name="Imagen 101" descr="C:\Users\Dm\Desktop\ESCUDO-removebg-preview.png">
            <a:extLst>
              <a:ext uri="{FF2B5EF4-FFF2-40B4-BE49-F238E27FC236}">
                <a16:creationId xmlns:a16="http://schemas.microsoft.com/office/drawing/2014/main" id="{DF27584F-3643-4067-8214-19C7C81CE053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958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build="allAtOnce"/>
      <p:bldP spid="11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x9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3399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918107" y="425207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39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8441504" y="428861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12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4807601" y="428861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27</a:t>
            </a: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F67423D-FE63-4188-895B-B722D07C7808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5E35CE29-EC4F-40BB-8368-CD832D47FFBF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C5A130A8-89A0-4896-9835-12B01F01DBFD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DEF00E26-E0FD-400F-8306-BEAFC7D1FE66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 descr="Globo rosado Gratis Dibujos Animados Imágene｜Illustoon ES">
            <a:extLst>
              <a:ext uri="{FF2B5EF4-FFF2-40B4-BE49-F238E27FC236}">
                <a16:creationId xmlns:a16="http://schemas.microsoft.com/office/drawing/2014/main" id="{5E06E5F6-052B-4CB3-AEB7-9E72711B1804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D1D54D13-DCB4-4FAE-8811-CC93521B8958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48113744-F7DB-445A-BB4A-4638F9232A44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B8EB8F02-E630-4958-B092-3A34715235DA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EDA56A90-C092-40A3-8347-0D3D16180819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6480D314-9307-4D75-83E0-61EDDCE3CADB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CE2F5F97-99A0-4F5D-B236-E485B526A6D0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860D6F8A-3C9F-4C65-8943-750A21403B75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DE9E0B9B-B09A-47F4-BF53-39EF4141D640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83C7DDF7-B10B-4F8F-9CAB-24D9B3F8CD3F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3B85FE69-BF79-4466-8925-721995044A87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77F78C85-6123-40BF-AC4E-C1412D4066C9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F454FBED-3DC7-4110-A771-22B7EAAC07BD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B647F4DE-83F6-4601-8E57-4D109C81A050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65EF4309-4AEB-4DA8-A0F4-86DC0155CF95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888E153A-22F8-45C0-B975-7308E3BC7F65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8BA58E6D-D159-4BDC-A113-831167599807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EE01A44E-5A57-43D2-9616-42390BC5DB79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CD497600-914E-4900-B6C8-3023611AEF5A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D7174E38-EC62-4B93-9F85-4FAFF8E2D8AD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118C8D08-0E9D-4BA3-BEF1-84411D5F6664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A1990489-6596-4660-828C-CC5061980535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FE591314-4F45-4A72-BDAD-5F1A32D5AFB6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8E0B16C0-D002-480E-A639-1F129CD9D546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AFEC001C-7091-40B0-B842-02E318179B17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A1C46BD1-ED9C-4D80-A932-71B899D34F32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8CBDF4B5-4FDA-4686-9BF5-7DF5FE77F08F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1FF4B9F7-CBA1-4E1F-9CDF-AB8B0A271758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ED7C6D0F-07B3-4B1E-BA5A-15C399DBA93B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DA1A5B11-DCF9-40FF-80D7-FF2DFD83E880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77885EB3-7AD2-4A24-A51D-D60AE6C54699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B5CFEA0A-B9CB-4B11-B5E2-0397EC35DC84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97DC9A64-A095-4C17-B15E-654A394D0BB0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70FC97F9-3CF1-4429-B3F5-BD0AC224A854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2BC1054A-5CE7-4344-8D3B-D990C3B35866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00E659A4-A479-4668-8859-5EDB942ECF93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CF5B7B13-F28C-4E52-9DC7-7E1C8D0916F3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790011B6-74FD-47D1-9C70-9576B6F07945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DE7F929E-159A-4221-9801-487F18EAD9E3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D98C9250-73AC-478E-B0C1-BC53073C94F2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BD014EAA-45FB-4982-A12A-D6D8F377F249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ADD7CA65-71B3-414E-A792-B4F3D1151CB2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0E434157-A1DF-4BFC-B9AF-DA0A2F45B466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73063B09-4A7C-4088-AFB0-717E71B512A6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900F2E55-32CB-4E35-A693-404A2AFF0DF9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A1362CE2-F1C8-405A-9BDB-23985BEEF0FD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9B2B09E4-FFD0-44B9-898E-5FDE449F603F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AE6F0757-8664-48F6-AC49-AD9999499413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02FE31A1-F5B3-4320-8FBA-1F43D778AEB8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69426947-CF5E-46DC-905E-EA636E009E22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14EFA0FD-4E4F-428B-9A85-D08181DBA692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8802324F-8914-46FA-A605-16EBE5E2EF08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8E157691-4D61-4EE0-96A2-50DD9F1FD37B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E32153C5-1B2C-4FA8-AA8E-5F78024CF057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5FE9E0D8-116D-4D99-A8A9-7155BD58712A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5AB01850-8E35-49C9-8918-5FC232F8D099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B6011D6E-789A-49F6-90CD-8D9079059BE5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4EDE9BB6-F206-403C-AE08-DD03CBA04648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882C82D8-BB85-45A2-A4D1-FBE250B90308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D19311AB-70FC-4CE2-9434-C8B80550FC0C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42CC21A1-E4CA-4E9A-85AE-2C6AF81908BB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15C40C24-6FD2-4176-A56D-BDCC23BBE716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434D6F28-8F88-42EE-A24A-CF93A7D4C88B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CF862CF6-E34C-4A00-9984-7DDC3C483CAC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0F2C43EA-4BB1-4AFA-A32F-9B7939AB1CB3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949B86D9-E36C-4AA4-98B9-C532FFD19396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D12CC779-1088-47DA-B651-0675D024FCCA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A07C8EDF-1BA7-4196-8DFE-B0BA03555A16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9814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pic>
        <p:nvPicPr>
          <p:cNvPr id="9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9ED0CBCF-9BC8-45D8-BB4F-1BB42578B8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2F0F70-5E6E-432D-8CD3-69D8CAEA10E4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1AC3A8F1-2B1F-4023-81D7-2C256B493E03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54C4D935-90BE-4E79-A63F-0D14F75D14D3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62DD574F-2C2B-4A14-80DC-C06DC7B92743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9A1FDC05-CFA9-4554-BCE4-29FD71D1B409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431E7131-2FCC-48BD-9497-B651EF0D28E8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9F433E15-1F97-4A5F-BBC8-A4C41FC7509A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27EFCB16-F8F0-41A9-AA23-3722584A1874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33063DF3-4509-4B52-8BCF-19DDEA9046FD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A0871A6F-5728-4B06-A2F3-2ACDB1A29915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FF96DA77-EBFE-48B6-A47A-85DAE92DB47F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646C5712-4F85-4D79-BF67-E9F881AAD6C5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92397E8B-715E-43C1-B31B-E5AE26C37EB4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12983AD2-8E15-4777-BACD-DC1486BD0F3B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778368C3-948E-456D-A0AC-3D63C12BD446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E816D96A-5385-4561-83FB-19119BC50F5F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6A9E9227-9387-4A61-8C83-CEB5FEEB8EF5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E38D772F-9E63-48FD-8B85-000521EAD07F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2C588D45-43CE-40E0-9BEA-A74AF3338A11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894E01B9-EA37-400C-ABF2-16F8BA512599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78B344E7-9D41-4B91-BA21-93CEEC631E72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4C4303FB-9CCB-4B92-80CF-BE4CE6597153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1EBDC46B-EB0F-497C-836B-82AF9C03C628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41C7F363-F382-4B68-A172-7734D87BBF19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BEC01BDE-A679-45A2-931E-31105BB7BFAD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9CF1BDC9-AC06-40C6-ADC1-B08262F29E9E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AA779E94-422E-421F-8AFA-24159D6ED263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CB88835E-8B4E-4C63-9DFA-8DCB36C1E62B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FACE5533-91DE-40ED-A30A-E6EC6570BF7A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687844D9-0CE1-4781-BE92-4E26C47E0538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3D1DC9A0-F42E-45DC-B88D-3E7B79323473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2A7FE3ED-1C20-44B9-AE21-48FC508EEA9A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CA19E043-40DE-4DFC-8710-7EB09BE633F2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04734375-9995-4D00-9316-8BCDEEA295A1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29F7315C-DCE3-490F-B54E-EEFC691527AA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3A7B9E6C-071D-47A8-B386-D3B1DEC71430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0984E8AA-349D-4DAB-AA3D-0AA9E59A686F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70762AB2-1FBF-4BF1-98E5-83386A40E3DF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C1A98FAA-7EF9-4263-A783-FB9B1497552A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C5A78B2A-B5C1-4444-83F2-3A0964717FFA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1DCD45BB-0550-4186-8514-16C9DF9CECD3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135DF40F-1CC2-47A8-AC9E-34395F1DE07C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27565E32-FE47-499C-94F5-3EC8EE95E8B4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397504FA-0455-47C3-9762-3F00C00BAA6F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35353440-59E0-41A9-BB19-12B56CB6BFB5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EB18CFFA-C4ED-438B-A136-BDF0626D81A5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BDF5CBDD-E1D3-4B99-AB27-1E13386659ED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878D8062-013D-4991-AF75-09C3E28E1F5B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60D8E005-20FB-45BD-A992-3FD86767F3EA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941AB4ED-4538-4CB8-A823-A35FD717E077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CD333D0B-3BA4-4992-B712-F6467AF596CA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F5673E33-2B0A-4D75-BEE4-6FB192FB6A61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6861F138-97B8-4D8C-AB8B-8A6EA510171D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507EDDEA-AEBB-496E-BFD9-5EE8ED027D8E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959B575B-8CCB-4A97-94FA-4F9D5141F1ED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81A8459B-587D-4037-B299-48C5A4238395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960A3C94-52BD-4782-8249-511E671D238F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CB679642-F425-462B-AAFB-EBEEA311F8BF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BA17318D-EBC3-42B4-BEF2-09F5CE9E92F3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B5A16C03-7DC8-48C0-AD63-99278FAEFCCE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F64031A0-E824-4CB8-A492-E41DDFA65393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EC5C759D-0B08-48C0-A274-EFEA8A40B545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AC4DD2F8-4671-4126-8B8F-5207D40ECE43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01640B87-0B4F-458D-A466-EDF1E62307AA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5EB62D17-3471-428E-8062-E9C16F2EC3A0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A5A7BFD7-AC45-42B4-8D67-1CBDD0BF9533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1A5BD6BF-F05A-4687-96FF-3C4CE9612EF8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F99C47D8-E223-4927-BA68-9258026F7D16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8DB46121-1057-4AFE-B769-CB82CFFAEA3B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EE15070A-84B9-4C45-86C4-A264A6000B81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B870947E-88CA-4B77-8549-5FD7AFE2FA63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BD08BA9B-F308-4BE9-AEC9-5EDD477D5C1E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73D4FAE3-E1E5-47EA-B23A-2F07EA393CE0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86F56A8B-5F50-4A31-AA0E-593076CED434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817F6FB5-E273-4C38-81D5-7D0972CEA665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96DEC659-CD37-481E-9EB8-B86191E660F2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70F5EEA5-AC0B-4652-B867-6341E14438AB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D410A9BC-99AB-4038-BEA3-CE411F9017AB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A783ECFE-82A5-439A-8BC9-83AC0F6A1373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843A5B6A-0F8F-41EB-B7A9-F09005D826F2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EAE212DA-4FA1-4D46-86F5-3BF13BD1BFD3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455019C6-9A1F-4C85-8CC0-9F65CDB8A13B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AECAD01E-6EAF-43C5-ABC0-37A545DE4A1F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DF02A1AF-C324-4800-83F6-537A59CB3440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B0699B4E-80E0-48F8-8E80-4AB94C90C904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94636EC3-761D-4B8E-AF31-D4AC2E9BDF49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55F9D4CD-B237-4DEF-8E76-B9FBC894FA27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0BAB841E-F6AC-447D-BA91-A305C9822C95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39B72849-87C4-4317-AF03-6D0E781419DE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8178D07B-4B11-4CAF-9396-212F265B73FA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D49B4A76-AD99-4E2D-94C2-62B71618DD74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64230CE6-DDB6-48A7-BD10-3E360E4CAA67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" name="Imagen 101" descr="C:\Users\Dm\Desktop\ESCUDO-removebg-preview.png">
            <a:extLst>
              <a:ext uri="{FF2B5EF4-FFF2-40B4-BE49-F238E27FC236}">
                <a16:creationId xmlns:a16="http://schemas.microsoft.com/office/drawing/2014/main" id="{938D1D44-CF0B-4B26-A3A1-3A628F3DBE8F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818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build="allAtOnce"/>
      <p:bldP spid="11" grpId="0" build="allAtOnce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x2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CC99FF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3399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1548088" y="4252076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5425418" y="4288614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200556" y="4295148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</a:t>
            </a: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F5624AA-2A5E-44BF-8786-FD8DCB87435D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0050551C-09F1-4A53-96C4-CAA7DA043CDE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CF3745D8-9D9B-41FD-827F-0F4200F67816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98C1A562-F6CC-4A19-94D7-135A9EE06033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 descr="Globo rosado Gratis Dibujos Animados Imágene｜Illustoon ES">
            <a:extLst>
              <a:ext uri="{FF2B5EF4-FFF2-40B4-BE49-F238E27FC236}">
                <a16:creationId xmlns:a16="http://schemas.microsoft.com/office/drawing/2014/main" id="{EE35BA4B-670C-4695-9008-E783621CAD99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81263F88-BF7B-421F-B0B7-BC6FD30483CC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FF825060-F4E8-43E4-A67F-2C29EC9514F3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D80CE8F7-25A4-459E-85BC-059B66EBE539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AAB76714-CD4E-48AD-B4C1-A7CC5C9DA8DF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3F3B81ED-D696-487D-BC32-AEB6DDD1F0ED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4752D750-F97D-41D9-86DA-45043696095E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21F17629-DC99-43AF-BEBA-00BC68DE28E3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F9F5F09E-7D27-4B08-9C54-B1167B64EE73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92DA42A4-86E1-4A8A-8423-45944D1C820E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AC03D121-970E-4F8D-99F5-F505298F95B4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F34F1371-9940-4E0C-B177-28BBF4E429C6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14413A31-9ADA-4A8A-89A5-079A586D7048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2451046A-1E7F-4E4C-A989-588DB822B90F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5F522AE7-A0B6-45B1-BA74-45DB52D6A8D0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72413275-D1D6-4C15-8423-BF94F6BC426C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43F4D618-E61F-43E1-A6A3-B135777BABBF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89D7D43D-0414-4FE6-B9E8-4393D1C1E716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213CC10F-7FB0-48CE-8494-B2F892DAC11F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D9D6755A-C7A7-4513-837B-63DFA8641F3E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BE2586C1-E44F-4929-8A46-663015D03002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EF4F1914-9765-4EDE-A381-476635558D35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D0D0CE1B-AF70-424F-AD3C-0AC8BA1C5B56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A83326D7-02DA-44DA-9EA0-7C0FAA04A59F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E7395BD3-3C25-4542-B37A-7EEC74663085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FD7D87A7-EE48-4430-8709-04F3798D6F30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649B9B07-E2A7-451C-AABD-C6809EBD2974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510FE604-3AAB-452E-9D2C-E1E5FC9F9971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4E432C89-60DB-4B0F-B945-F040100207D4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6372FA5D-6247-4AC4-B7A5-A1FB7A3BC74F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A6F32146-A2C5-4B2A-9F3C-4DDB63A73691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49CD0669-98E4-4745-AB4C-529FC218EF50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247946B1-A173-43F0-96D5-99D1E22497EB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20F0A119-21A7-4A11-912E-82514F22043E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3A2D0EED-7D2E-4BB0-BF3E-24B2C51A239F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3C292F08-9358-40E5-9C2B-C700FE21FB78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848512E1-8D3A-48D4-A455-B7F355C60DC2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10D42E22-1BB6-4808-9876-5F3A15F6B7B0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0406C222-6908-4C52-931B-F4B589499E0B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24B4F72D-1974-4E48-A60E-4ADEBCC19037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3C4340D2-3BB8-4253-A462-3C928C0DC352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06C59C52-34CB-4465-8B91-46F8C7F74F27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9422165D-CF64-48E6-8BAE-4603DD3D5F29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FD3555FE-E5FF-43FA-B108-7844B3C349CD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98E0751E-D7A8-4242-811A-21D97CAC27AC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C3A76363-6EF8-4490-B9EF-B544AAD70791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70595556-BAFE-4717-B3BF-472905ECCEDE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6D951929-BB1A-4E6C-B56C-3E0C83B9B157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B92DC578-AB9D-4243-BCFC-9DCDD5A2CC51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04DE4800-FEBC-49B9-A7B1-0DFD14F4D6AA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11D59E06-F1F7-4FA5-AF9F-2DEB7DA3B0D1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3A00E803-C3AD-40CC-8D61-00D79810EFFC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1ADD3CA5-43B2-4B93-8CE4-606DCFC26723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11E72358-77EF-42E0-B398-4710B73F9878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C605E67C-E698-4FBD-AFC4-49DB7E9A8AE1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E3774E65-FC8F-4456-B5E0-B9F1B46C4BF3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5321BDE2-AAAF-4CCC-9127-1E76C0CF669F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8AB0D2FC-5EC0-4D27-AE1E-D406C1F6ECA7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76F8FDA3-F923-4A06-8B0A-9D728AF66F75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013F391D-7547-4A83-8229-87B1877D68A2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11226D37-3552-43F6-AA0E-3FF3A628A230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49941FD1-9065-4BA9-A77D-3C4C147CF05F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403F827F-1D24-49AA-A3E4-F5B183E1C952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B9F616C4-B937-495E-A293-29A3697373C9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6BE43CD8-1C8A-4367-AACE-2C82E8EC4067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F01B0E6E-E7C0-4699-9F3B-C8EB318BF29E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83630707-838F-4184-BA9D-3EB372A01D55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A9D32F9E-8FC1-45F4-9AD7-63DC9F3EB0F0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954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pic>
        <p:nvPicPr>
          <p:cNvPr id="9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457F115D-B9C4-44B6-8E8F-CFF33BD891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885C466-1C53-4F4D-98FB-3F67E5ECD4EA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3BCD186F-92C1-4693-A959-A09AC9842A02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1BA0CF53-0EA7-4744-AFE6-6AB6CB69D19D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9F595D82-31C9-469C-94A0-29C6F75AC7CA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ADC73546-15E9-4D51-9584-188E306E42E8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16DDB8E0-9EDB-4C43-ABDA-9E3E2B19B51A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2F3E3DB6-703D-4008-A636-17639D446593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A9BDC78D-080D-4C5D-88FC-11C9BE989E1D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8C831EF3-BD7B-477C-B285-109F1503F399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E640744C-7A02-40F0-A22C-EC8E617566E7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F2BA9136-A048-4F67-967A-4131C27267C6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089C9778-BEBD-41D2-BBDC-B0CEFB531B5E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2BB225BA-EF1A-4692-A381-C6CC151A4CC4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8D6E1ED7-E46F-4E3C-9988-235BE9599593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D8E1ED79-98C4-49FD-A2CA-3C2E0D471EA8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47664238-0924-4F99-9545-388BBE89BDC7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D9F1F687-DA91-4E2D-9149-73A3806BA5A9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E4A0604E-A29D-4C13-B9D8-2DDC63349A95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F777836D-3316-478B-8165-2C4CC5525B1C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572130B2-1F68-485D-99E9-342B51CD86AF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E3E37A02-ADF6-41F8-9370-886A00E4E24B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CC4C75AC-B632-42BF-B23D-76FFB9634455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7DE45DE8-50A1-4204-986C-A7D504AD9821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235D8A74-0740-4E8D-B156-740010F12371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29331533-474E-4199-B603-1042673E875D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15687AE3-B1BA-4A7C-80E2-6DF560FA0FE5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2AB52901-182F-4DEB-BBCB-10684A15EEAD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3897D6DE-5DB8-4587-88D2-AA67AD614C85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B3AB6314-E54A-482A-B41F-2AD911CBB3A5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EA97DCF9-973B-447A-8C20-3AF2C90F2182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57EBE39D-3E26-47FB-A77E-3A9A8E3AC6CB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B91A7007-E6CF-4DA1-9030-28E699FCC86E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6986F035-5A3C-4796-90AE-880042B06CF6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0E9DDFEA-A3D2-4C27-AF11-D32ABAD2A14D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4312F06F-DFEE-41B1-8CE2-90AFBABE95FE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5E700083-C209-4C0B-BBC5-A8DBB81CBC3D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10C3609F-81EB-4F08-991F-3E8A5017F82C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BA3AA4D1-0B76-4AEA-8561-468573B9B49A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4957D87D-B098-4317-BFE1-6CDF8919C0B5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090A0A10-D69B-4C08-8E24-6385153A82BD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06B1E0C0-04B2-4B82-AFFE-C40E6F65EAB4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8A946E4B-AFBA-47BE-AE5B-455B8B675CCC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C4C20203-2EE9-49FC-AD51-4E6FB9ED99E7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6C56D1A7-F696-49E0-AF7D-9E89D78BD503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15C8B151-EA15-48DD-90E0-8FAF49D3601B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D26486EC-1400-47A8-86B9-EBF629633493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D4A29187-56EA-4D3B-BB0C-E074364B16F0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C3E8647D-8259-47BF-8AD5-63E0B569E964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DBD17565-F35F-4F6C-8C80-E2A16257618D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1D853AEB-3031-4AC8-A74A-90BAB984E491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CAF8D09B-9A3E-4A36-A3B5-EE6A04605427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114434C5-7A54-4A19-9126-D4DB76832CAC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1346631F-089C-45DC-9DB1-3E8FBDFDA1C6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D898384F-5CCF-48AF-B3F5-2AA7F0D1DFD5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D28421F3-E3FD-4C41-A291-26EE198658B6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63C2C38E-8453-4AC6-BCD4-8B2931C106D5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B590F5C5-685F-4D6E-8394-4E93F7C84D68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0A3B6903-C829-499A-B4C6-E8B28E43A8CF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42D25519-933A-4656-8854-4C27DC730AD5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EC7141D9-5C30-4D79-9B82-AACFC71CF47A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DC03D661-19A4-493A-9F51-55A3EE3B1E9B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F695AF3A-3043-4BCB-8DE6-E37A2F07E467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CB9E7FEA-78BE-44CF-9F7D-0B7C6685294F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4EB7330A-88A2-47D5-AD09-A9C3D9BCBFFB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AF05A9E6-4A60-434C-A286-AC4D6C2D1FA8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44DAE8F4-4937-4809-8B17-48B23FC32083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6996EAD4-4CEB-4A5D-8481-153349E072D3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B479AE1C-3BE6-4EF5-AF84-26322EB4DD67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F7F386CB-9541-4CD8-B694-98962646FA2F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792DC5CC-B1DA-496A-8D55-F58F6D9333F5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6D0756F2-AB75-4D6B-BA03-0F9DBEDB054A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D38F46CD-43B7-4590-B699-C762DEEC45FE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67BEF14B-78AF-4760-84F0-D263D6DAC6CE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0BF7BD2F-662C-4512-941E-0447595DD9E7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82047C20-E719-477E-A50E-358B914E6F22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BB213BBE-0320-4980-87C2-EBD00F4C3067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5DDE5E12-22DF-4B81-9151-ABB1037C0F64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462B8795-FEF2-4EFC-88BF-6EFDBAA8FB92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A70B6619-038F-4D7D-8FA4-015C3C1ECB70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7D119812-FBBB-4278-B709-6ECF883425D9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B9C88523-6684-4E28-8093-1A3B77272578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5F4919C9-9E9B-4B02-9E10-3E59F386956D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F99EB499-F73B-40A6-873D-E65AE84E507C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0C5CD379-2810-4AB9-8361-BFEA84771500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F0A23F6A-FD48-479C-92F7-A01B9BDD2DA6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541DE6A7-5EBE-474B-9FF3-8E2BC05B9332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6C2C6CFC-46EB-4F7B-ABC3-0A69BF5343E8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CC0D11D1-889D-42AE-9EC1-282F031CED89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3FC18E47-EC8F-456D-BD8D-D275925CC480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00CD5CE4-EB0F-4F77-BD30-8975F09BCE85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282022F0-D407-46F7-8D5D-F169498F0AF8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A4C514CB-19C1-424A-B8B3-9A121DE1F63D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" name="Imagen 101" descr="C:\Users\Dm\Desktop\ESCUDO-removebg-preview.png">
            <a:extLst>
              <a:ext uri="{FF2B5EF4-FFF2-40B4-BE49-F238E27FC236}">
                <a16:creationId xmlns:a16="http://schemas.microsoft.com/office/drawing/2014/main" id="{0192F36E-453B-4339-BF96-D9201F4F6A18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724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build="allAtOnce"/>
      <p:bldP spid="11" grpId="0" build="allAtOnce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x4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CC99"/>
              </a:solidFill>
            </a:endParaRPr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CC99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9156148" y="4249868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</a:t>
            </a: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55661" y="4336397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10</a:t>
            </a: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4610332" y="427376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12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06981337-742B-449C-80F3-1765CA7B0763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D8789E15-881D-4D96-9984-9545FCB522E0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C8E6128D-1161-4076-BDCB-CD93E2823391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1E1A186C-7F3C-44A2-8863-BAC3937AC272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 descr="Globo rosado Gratis Dibujos Animados Imágene｜Illustoon ES">
            <a:extLst>
              <a:ext uri="{FF2B5EF4-FFF2-40B4-BE49-F238E27FC236}">
                <a16:creationId xmlns:a16="http://schemas.microsoft.com/office/drawing/2014/main" id="{B8C75365-92E6-4100-8F36-0C229DF371CB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86EC1A87-818A-4307-B1C6-5A1AD7E9ECDD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9E97BDB0-606A-4EE3-8601-EF37EB7CCC14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8316B031-AC36-40DC-A6C2-42884C1D381F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2C8BA5FC-CF21-4695-89E8-85F9E1C84C54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913DFF64-42F0-4905-98ED-BF26C335696D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11AB25E6-BFD9-4700-A59C-A6FAA06EFFB4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F76B811B-B953-4C9D-B050-7CB59590C654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89E416B8-410C-4C3A-BD07-40A42D19D3A5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1416D68B-2E43-4434-AB26-B0C8B99EE9C3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8E4D9046-C558-4851-8C1A-F41FBFAFB360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73F6CF56-8682-42D9-9142-3F11F68253C1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34212048-7E8E-48F5-857B-A79656CA75A0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F4229BDE-5FBB-43E3-9A94-8FC65D9FC751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69E7E85A-DC8E-4BFB-AE9F-8295D55EE611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E4F4DB01-4562-4430-8FA5-D7EDC1DC2946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B260A4D0-AC43-44A4-BC07-D569622A9853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096435D4-7044-42FC-B5D4-002E3F200BC6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0346CA38-2D9B-4E90-A6A0-DBA5AFB7994D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62EE45B9-6C6A-4FE1-BB86-692985A51C34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99233DB4-4418-42F2-BD14-BDC89F509988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DFC7CE0E-0F31-4DA1-9E5A-04F1C6750F6A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A081A32C-AACC-433A-BE39-924C53B97156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992CB760-9CF8-474F-AA87-EEC85EB96893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DD106BE6-AFEF-4A99-B123-C8B2ACEBFBFC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A45A66A6-993D-4B7A-B7D9-136C0714EF8C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5B0A556C-52C8-47D1-9A2E-0EDE28197C7C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9F5973D2-2303-4737-962A-984EDFACB2C3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71BEDE7A-414E-468B-8376-633D3F703380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BE664243-154F-4E21-A7D2-196EC9A5166D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FBEFDF14-BFC1-4496-B41B-B6F78B5101B8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05812C39-3B7B-4675-836F-C94C3035DDC3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47362481-8640-4970-8409-EF0C243D9669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FE1C39E5-D1BD-4744-A21D-1A7D015E73B0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D0E51191-EBA1-4A93-B9F8-524A79609A1E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3EAD4EA4-B986-42A1-9864-64A048219C82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82FC3069-3305-4F3A-B550-424BF7EE951B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A27324E0-4DEC-489A-B6E6-B57FF8EFA120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1A45681D-3F74-4ED4-A6D4-E95445FDA664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A0DA9A14-F44F-4AF2-930E-20DD727F36AB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E6CACD03-3E6D-4DF0-98A0-AA35A7EDBAEE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B8BBB36E-E962-4FDD-942D-55BE0243CBFC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A43A11B7-85A6-4CD4-8BF7-17523D26B53B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B76CA3F6-EB44-4C9D-8108-7A568BB53EE9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D7287A69-D924-45CE-B1B0-B270ADCAA3BC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162CACA4-CBEA-497F-A889-5DA8B33D0226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6915FC7F-1D7D-4C41-8EEA-58826BEC1EC6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D0AECBCD-0C24-4134-8BD8-D018DA9D8CDA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87CE80A0-DE9F-4CBF-BD22-67F0CD1947FF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270FCD8F-E537-4421-B1D6-5D16410C5FB3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D982E661-4FB0-4B7F-8F20-81E8AB20902A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1ED0AE47-E6C8-4AAF-B958-ED0A08CE6739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E45E1C63-0683-4D6A-AB44-56C51F449B62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56342796-5316-4ADC-AECF-5CB03677C14D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B4BA2FC6-DC53-43CE-8C0D-1EA7E4C84330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53FA2337-65B4-4E86-92BB-A7AE4B8F9204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7FC760BA-B45F-48E3-AA5A-4CDC900499AB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622C1749-239E-4B20-BDAE-09118A1A9809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E517C6EC-AD93-4E44-AED0-861A6358435A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217E94CB-E106-46E5-A68D-DC941B45E003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695C70B9-FCDE-430D-BFD0-FC0C6F0C92B4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4320B882-1529-4E5F-994F-48B9725104DC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FDE53FB1-1265-4BBC-B7F3-0B70A5A2FCEC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6E6EBE24-A0A8-4CAF-A874-830950E0D144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E44BAB70-9C53-46B1-88F6-B92B72185F17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49D5B5D1-2CCF-409B-8E8F-1DFA8A224419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319B0666-B49C-4B32-9E3D-17293A6C0036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C05E3A89-ABD0-44D5-9633-E635C0ACFAA9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921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pic>
        <p:nvPicPr>
          <p:cNvPr id="9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958FE270-F8D5-4DCB-ADEC-1E6D60CC85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EF0D7D30-94D8-46EC-A059-392732A8732F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1019BCF6-501D-437A-916E-905AB5C522C4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BABC9024-DBC2-4376-A186-9AFF3605891C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9710BDE1-B565-4B85-A81D-BC54D133EEB7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8B246ED8-BD01-4E67-B3E3-CA8A5E4A5515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21686E2C-C135-4B46-8B3A-902052E6E98B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E4236BEB-7E69-4078-956B-21151AFE6F39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B983929D-931D-4C2D-9CA2-0233019DF3AD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AF376926-A38B-4599-80DF-AEEF76287AC1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B8C7C29D-74E6-44F5-98CC-68BE1119D70A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4C6A6259-2621-4B4B-8D59-B1A54C5B0703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088D551A-4C5D-421F-B1C5-3860046DF596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8952612B-B55C-4C5E-8E90-8F4AA3678AF3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6335FAD1-3C0D-455C-AA2C-8595FBE32B99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93F5B30A-F468-47B2-A7ED-D606BB90A1CB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EE35F86C-F8FD-477F-B975-FFEA6684D6AE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14DA1D5A-CAD5-4E55-861D-204874C1D654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2249915C-F338-4698-8212-286C1FFE2661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1A845772-850E-4652-9A9F-690CDF5F452F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40BCCC39-7F0B-44C9-982B-7BDE1135735A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D0BE48DA-6E74-4450-A97F-22131559E843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576A1D18-ED8B-476E-A9FD-882E0A896B44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7BC2B0D6-6016-48EE-9775-BADA28186C8C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B5590B9D-6184-4C8B-B398-68DE645DF6BD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2DDE6F3A-3DE2-493E-96D2-3496936619BF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2E8D05CD-102E-461B-8DDD-C7758980CB37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164B48D3-AE1A-40B3-A0E4-48EB1486AE4A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B52D372B-13C8-4CCA-AA0D-BD86247544AB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E4866C09-CF9C-4A72-AB36-913746AD4EAC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18F689A1-0E7D-41FE-8A7E-F4CBA631C2AE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90046C8E-7908-4BA3-A5A0-F1B2A61D6C95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499BF085-D3DA-43ED-9ECC-650780955DC7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EFED1C62-C4B2-4D37-96AF-108E34026CF2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607DD980-FF77-49CD-9E36-07A0E95B2394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214CF0F5-52A2-4121-AE91-C12E8175D8F5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7C6973D3-618E-4C2C-A7D2-5F1992C88E27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07BA0E26-07E2-4341-BB57-3C6176BE0680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5B5B8404-D170-4CBF-A20A-36BF59CA984D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D7B5C3C9-8DCA-49A9-9B39-F3A2904DF61F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8C9F41D7-8362-4DE6-BDA5-14081B838CF8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27B43B4F-FA01-421A-BAA0-664D1B0F6415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B17243F0-515C-40D4-8DA9-4A4340A6804D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790C84C1-786F-4F3E-AE2A-2C2EDD1EDE0B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311EB906-FB8F-464B-B723-A9B28407705B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DAFA2AD2-896A-4A27-A769-5A264F7CEC87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5B818E0E-3D26-45A5-B5E9-1AE749007480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054E1004-3CD5-45D5-ABE5-EB969FE545BC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40A0B199-CCBA-494F-B977-99BFC78743DC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EF5DF87A-BD92-4C30-A547-87B7656B06F4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1A9D9624-9F92-4512-A10D-9086587E0E69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81402A3D-A4B8-429B-AA8C-5251D05BE1BE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FFD2C8C8-39A3-44EE-BA19-584B74F0CC2C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0617A20E-82CA-4380-8160-C16E33B06267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AE911328-5050-4728-9D82-05F5CE79E3FF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4D0FE0A3-5536-4CAA-A103-C020DD8A9441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EB085D29-B242-4528-AE21-F3FFB854D801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32CA1124-A36A-4268-B798-C1BE9312D56C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99861215-4B6A-473A-AE15-22AF5378C0AC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11C7FF58-2AEC-4E39-9119-309BF674A0D6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34F5BE50-9F41-4217-9EC5-3D1B797BA463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1628704E-748D-4EF5-8DBB-6504DAC86079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86BE25EF-D404-4DA3-A5CB-223B91870F68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B915D125-DE5B-4178-9F31-31720C025103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3CA7EA7B-6086-4161-AE0F-CF70D8B7CC75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1F90DB44-DEB4-4806-A599-0762A064B86B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8C8554AA-FB72-47C2-9B3D-ADA673F522ED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162E0750-F1F4-4D3D-867D-D8EF19AA6301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7210B0A5-1DB2-499C-9689-E2955D2C1138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9EF11FEE-4935-4949-8D0E-E2FD0CB2EF83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EB82C78D-DE3F-4F2D-A035-4AEF9EEDF86C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5ED9A77B-FD5A-4450-8DA2-0170A1B75408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F6B78037-91F6-4608-9AD8-CE31284BC92C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7BFCE5DC-97DA-4B11-B9C1-4047F2F4D114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16CB54F1-D7D0-487D-95B8-D7CFDE63AFA2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5C9EFBB9-5DC7-4C0B-93FF-F856710C5BDA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38B107E6-DA27-4BC8-AECD-83DD77B8E844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F1E6AD9A-8C16-4AF9-9300-03A1315B289E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986E8DDF-6B42-4F07-87DA-A796E25EC058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62A5988C-608C-4FB5-864C-B6CFD7B75E24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1790BA0A-F0EF-40AE-BB8F-F968B7A0BA3A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ED552F48-62CF-4931-85CC-E04CCCD48FBF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C03A5C54-FAED-4912-9821-047555C4D4F1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67A2E520-A683-4512-A9AB-7220C1822160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6F9B6733-51AA-4C72-8EA6-30E172672BA4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2D5BC478-46D1-48A5-8875-A5C734AA5532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DEBF4436-15EA-4E45-B3DC-552BF04256CC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E39E0BE0-38AB-4A6F-93E1-3DC7DC2CA018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B336A561-5FD2-48D6-9C6C-CD6E50291A5A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2A531A62-5F08-4FF5-83B9-04C412CF28FB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366224D9-5586-49EF-A55E-4221B538768D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E6466FE3-3A03-4FA4-912C-A7FEA3DE70A5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DB27F328-5F2A-484E-B9D5-E237DC4D3B6C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" name="Imagen 101" descr="C:\Users\Dm\Desktop\ESCUDO-removebg-preview.png">
            <a:extLst>
              <a:ext uri="{FF2B5EF4-FFF2-40B4-BE49-F238E27FC236}">
                <a16:creationId xmlns:a16="http://schemas.microsoft.com/office/drawing/2014/main" id="{55723560-AD82-4812-9A9B-C4E1E04C9A44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21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build="allAtOnce"/>
      <p:bldP spid="11" grpId="0" build="allAtOnce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x1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1548088" y="4321430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</a:t>
            </a: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302748" y="4288614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</a:t>
            </a: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5425418" y="4288614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</a:t>
            </a: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20794E3F-48B9-441B-B6B1-23427FDC8CD2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9BB5E525-4C18-4658-82C3-32B48B44A993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EFC12225-3E7B-467A-AF64-51D71CF34A5F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330CB0E2-172D-4F5C-B9F4-1B7E1AEF47F8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 descr="Globo rosado Gratis Dibujos Animados Imágene｜Illustoon ES">
            <a:extLst>
              <a:ext uri="{FF2B5EF4-FFF2-40B4-BE49-F238E27FC236}">
                <a16:creationId xmlns:a16="http://schemas.microsoft.com/office/drawing/2014/main" id="{5075A61B-9FFD-4B12-AF18-18B1FD1E0FDC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FAAE5709-FF89-4872-B6D2-8B9CD902349C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DEF7F5FF-0F52-4882-9ED2-60991EDA2481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9DDFCC9F-AC2D-42BB-86F6-84276F879CB0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491B341D-271D-4253-B860-AAD17CF121E3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46BD8C0C-CE9F-4B1A-9CE7-8EA17BA76C72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4356320E-4893-4F3B-9943-F22EE258F36A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6BD9FECE-A823-461E-938D-AEB90AFE99BD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82BC7398-8961-40B7-B142-3AAB4D59DF01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3544D2AB-F8A1-44F4-96B0-F3581C83F035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86280746-21D0-4C8E-813E-D92C62C7A213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430F5317-3462-4FCB-B40B-E73F50EEBE00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7E337197-41F8-480C-8FA9-ED543EC94C8C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4857467E-3F6C-4237-805F-09E45FF751F0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52B5A4E9-CAC9-4147-8C2E-6C6AE12A9BBB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66887226-4CC2-40AD-B5BA-1844CC902723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5E8A1A18-2298-45BD-8720-F7E0416A5397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6164D056-BA28-4AFB-B260-9B2F5041CDF3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D2AC8B01-D6E4-412D-A29F-F39FBDFC20AF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3C7B9C64-5E7C-44E5-AC63-ECAC06174253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0BBEFFD3-7428-45B3-BF16-89BE206A93E6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76BF38E3-ED62-471C-8397-651D7D6BD3C4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E5818B5E-9903-4478-886B-064943B7A6B5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DA91E438-718E-458D-A217-1A33B8FFE5BD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26B471A8-4D8C-421E-8E51-9E46F9168F7F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D1C821D3-1A94-41BE-9920-DE14C98E9105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609D86DD-F0F0-4077-9DE4-F3E05773D576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EA9BEA68-7313-4A68-A298-E53AA1C13D64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B2590F8F-E940-4208-9780-7BF46B998C77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BB653A87-91F7-4560-8152-B187D96BFC8C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67C3B48F-83FD-4B2C-AF85-60EF48277736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60523E37-4E93-4C66-B37D-9FF231E34256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F80856FA-EC8E-4498-B0E5-0148627303B0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2A6F525E-A152-429F-B5A8-5A6633A90E13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B73218E5-1123-4D7C-9F1D-1865D726E1DF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AAEB89D9-4C6B-49ED-B4F3-A2A08F61E7C7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8F1942E5-DFF9-4533-A971-62B182D3A5F2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FDB6DCAC-F7C1-419B-8562-7924379E51A2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EAB25357-C184-41DE-8189-78786C6BF3B9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1E8BC9F8-1F66-409C-9CC4-CD65EE63516B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E7A2FBBE-9847-4A10-BAD5-2750AACBDFA0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C590AE51-9BA5-4FDF-A11D-3B3D0CDD5FC1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741936F6-DF5B-4D11-A5E4-6C5C9B4EFDDF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E38788EC-4F92-4535-B55C-B6E9669957CF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3D3EDD8B-3823-4513-9D10-F07519EE9361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057C464E-36C5-4E2F-A4ED-C6B1C55BFC2B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E387BD65-B415-4AC1-88A6-5CBD1ADC6688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8D18BA21-06A8-44EE-90BB-C4E04955AD0B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C10C493A-1100-4B0B-BBCF-2F5BF274A0D8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618008B4-1978-4A8F-B67A-89B4C4B2C5ED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B1150CB0-90DB-4010-8F93-39A3471401AE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8A012056-EADE-465C-8A91-18F0492E944D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3B82EEDB-4267-406F-9255-92E10E6060D4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D9D6765D-7BA1-4DC8-B08B-D76FD0EF1321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AFFDC8EA-B629-4A8D-84CB-C4FE15D6D65E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4EFE69E5-8293-4FCA-ADE3-9D826511FCED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CB1C8190-7687-4CAA-888A-A6EA98FB19F9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A94733BF-166A-43B6-84CA-83256D0CDD3F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066DF6F4-385D-447C-AEC0-0943D4835004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1DFCDE21-8121-47A8-9D74-28045E50D16E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6D7D55D0-26FD-4BAE-9C3B-9E46A3C4EF67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92E0E89A-5491-44DC-A4CF-C54A5616016D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14EBEE14-AD18-4B67-B845-954EB9BE0C6D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4C4A6528-EBFF-4681-A9EA-8FC85A841466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4E20366A-0ED4-4950-9D84-450D7DB33E10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A7983376-F1A5-4714-93B2-BACDF67A3B04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94D63C39-60B2-409B-952A-EF795430B72B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C12245EF-8625-4BF9-910E-EBCB68003EB3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6281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pic>
        <p:nvPicPr>
          <p:cNvPr id="9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1332718A-CF34-46B3-B2FB-504D7E338D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C320D221-E803-4DDF-A340-02A3DCE78EB9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72934D49-24DC-4A2C-9A5C-6328F286E557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AA551DC2-2114-4ED9-A297-56A8B68D11AC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842A898A-9008-437F-A80E-21E4AE84A15E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BDE5D97B-777E-47D0-AB9F-2663ED176652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1D7200E8-EE9A-44DA-89E0-399F95114BC0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F169C52F-4E90-41BE-9A48-B15E8D2F8395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2491C14F-26DE-4598-809F-1FA9A910454C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2FB149E5-F320-469F-B052-3AB507BCD59D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4D03CAFD-1C76-492D-9E3E-1348EAFA787A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B62BA3D7-56F3-44CB-AF51-19E8898B2714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F927700D-91E5-4E10-A182-4D675ED82357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3AA65713-1239-4C39-AFD0-67EE2036CDE4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6E4EF455-EB35-41AA-824B-FD31820EDF9B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13FFE14A-B046-41F6-997A-A7A894402E5B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0D2362E8-996F-4B54-98EC-FDBE79D49BC3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CADFD656-90F2-4F4F-956F-7FF2681C2792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D6BC8D33-6940-4F2A-AEF5-75197C03E1BB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96E31275-A33D-43C2-B5B3-AA91E28FD231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B7B6DC89-F2CB-435E-AE1F-07F4D1FC286E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46215EAC-7A32-4011-8E96-05B60D8545BD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68A9E3D2-053B-48C2-8B37-264C84D6DE0D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81FFBF92-38B4-4CD0-B319-476B67D31138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AE633C84-BEBB-4847-A4B0-00F3C35478C8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2B724FB7-6D93-48DF-B3AB-8D9B4E44A41A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7FCC735C-8A7C-454D-B3C3-C49730C6E19F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A7D1EF1E-07D5-40AA-9E5D-F9505179CC10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4EF87847-83C6-4239-B4E9-F0B64C6CF7A9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608DA42C-9F4C-4926-A007-682AE4A11342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802E5AD6-3590-4DB4-97CD-B094321A74C3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2768A89E-11B2-4871-A6EB-8444A9FB68F3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7C81AAFE-1D4F-4723-BF61-5E79160325DA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4F440A02-821B-4015-B8D8-7E8CA25D6938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D6BA2BB7-8CF2-4B9F-85B0-6640F2BCD726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64091F98-CB06-486B-801E-AFE88C58F425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528F0AA8-A14D-4F49-9CC5-348628CAF576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CADD057C-19E9-499A-8F6D-A5A5637B753F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4D136DAA-6FD6-439F-9CB8-1FA3CB4F8577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8169BE4F-21A8-4017-917D-D4C1F35B38D2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80E54DFC-3A7C-498B-92A7-D9A3C7B773EC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DB4E4002-7A8A-4C26-8F70-DF0BC3FF850D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41FC9E11-A9E7-451D-8EBF-3779838EE586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5EA180B3-A7FC-460A-9FCE-2446D08F51FA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0847E9BC-31AE-4499-B3CA-5CA0C7C20E7D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E2E177D5-3362-462F-9FBC-8A92A5EB68EB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7D9066C7-0645-426C-A628-BD7C7CC4F465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A4278062-A1A7-4C1E-988D-DBE0BA93B7D5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7D375DB3-7D5C-418B-89EB-A4E4A2DADC0D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4704C527-AC91-4EB9-830F-89946C214177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7531C84A-5B3A-4234-A0AE-6E41DDE9325D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DACC6150-B67A-446C-A7E3-193172C99EE0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8643B812-E79E-40BB-AC7A-5D30D4169F6B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1C7A9395-3D16-4598-B181-2C18E026378D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BB975186-6CB8-4742-86E8-141D50F7D4FC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3E65199D-7DE1-4F65-BEB7-AA6A74F88A11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25502933-ED5D-40AC-A0E1-EF4373BEB4FC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ED821623-B88D-40C7-91AF-27C41B5F4EC2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3B0F5845-7A12-4E20-AC27-C120F3EA1B3A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D1AB64E4-42FB-4632-A5D5-DDB2B5819FFF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6A778562-43C2-4BC7-A2D7-D52270EB964C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E59C4C4D-9811-44A4-B6A5-8B72FBF93CEC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56A883A2-D0F2-487D-A48D-F95CF9D446EC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E1B9CFE3-DCA2-4FE2-9693-180FB1D69279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2A533A98-84B2-4D80-8512-0CF3DAB56B35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55394690-98B8-40E0-9599-4F56FD9837E5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334CFE5B-45A6-4526-8D10-D6D4649D43C5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BB941A6F-3705-4064-95B4-AE02526C8723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8B3D80BE-1507-43CD-B7FE-DDB0FB97CA9A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12CBDA7E-A0C5-475E-A961-09A9EF1C7AF5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F84D2317-7526-46FE-B6F0-72B071A6F4BB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6A819C40-20A3-4892-AF58-8265AA8136A7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BB4F8607-53AA-4A59-9C16-0C6CA026E352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7D8067FC-A1EA-48F2-91B4-F1DD297BBB9B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80C077DA-1080-42FC-B792-7B9AC4EB64CB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22079273-5C85-4918-9670-D5439241F03A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97403172-D0CB-42A0-BE38-D33A85172DFF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B625FED5-7C94-4CE4-8026-1D828BF11545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072D16FF-D11C-4983-B063-476AB560932D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09D6AAFB-B419-4FE6-B9AF-2ECB9A291BF7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884FB3CA-6F27-4665-B6DE-F74BCF7B7887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F7925661-1289-4B13-9384-4F56F20BEDCE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197ED89D-FDA6-4BF0-B15D-272F7EFCDD6A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A1250D7F-1073-4E17-B189-F8F70E48618D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B55F0146-0456-46A5-841D-5F4780314594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2F02702D-85B0-43FF-94D9-FDD68F89E756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7F9DC66B-F8A9-47E2-B2F0-DD2700A0CB9B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BB62E5D8-337F-4D94-9708-679BE9A35BDE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CF147C91-747F-4761-BA49-AB8899D2C7D5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D1807A08-D7CD-4D75-AEE7-E8E22AA78AEA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BB8A79D3-50B0-4810-9AA0-B6B69A987A00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2C8BB560-236C-40DB-9B7A-ECB119B5C2B9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5E515AD0-5AA8-4335-87B4-E99311A1E961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" name="Imagen 101" descr="C:\Users\Dm\Desktop\ESCUDO-removebg-preview.png">
            <a:extLst>
              <a:ext uri="{FF2B5EF4-FFF2-40B4-BE49-F238E27FC236}">
                <a16:creationId xmlns:a16="http://schemas.microsoft.com/office/drawing/2014/main" id="{373782E4-264F-4CCF-92C6-1C224BD33AD7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282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build="allAtOnce"/>
      <p:bldP spid="11" grpId="0" build="allAtOnce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x6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7030A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11" y="4288614"/>
            <a:ext cx="2960175" cy="2322760"/>
          </a:xfrm>
          <a:prstGeom prst="ellipse">
            <a:avLst/>
          </a:prstGeom>
          <a:solidFill>
            <a:srgbClr val="FF3399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656090" y="428469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12</a:t>
            </a: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1548088" y="4288614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509129" y="428861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18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E74FEC4A-3A7B-4FA2-BA36-4E8952E782E3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37903298-E303-4CB9-BAB2-7089580D361D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79ECD2A9-4FC1-44D2-B663-27A13479A231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95F5D647-1E18-4ED8-BC8E-1CF7A7B990E5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 descr="Globo rosado Gratis Dibujos Animados Imágene｜Illustoon ES">
            <a:extLst>
              <a:ext uri="{FF2B5EF4-FFF2-40B4-BE49-F238E27FC236}">
                <a16:creationId xmlns:a16="http://schemas.microsoft.com/office/drawing/2014/main" id="{90E3D2A6-3D5E-4C4B-9AB2-B1B1F78A7046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DB66C8C4-DD60-4C68-A5F0-F23D87DA2E8B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D585E3B8-8C40-4175-948C-38CE4ED68BD4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940E32E9-8352-4318-8BFE-9CE5FDA6FD47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45B53CF2-DE2B-4968-B8B1-82520CD470CA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C3FA9084-8907-4B88-81E9-52171363623E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EA48A3B3-2115-44DB-8EE6-6C5B8CD69704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32CF1018-7568-49B6-A386-8A57D56847FA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6720E58F-16DF-404D-8DBF-B228A7FB0940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B41865D3-8725-4662-99BD-0254EF416950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4ACAB18A-36B8-42B2-8700-AB74C5E7362A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0F8D17B8-4818-4D14-B680-937CACCBE128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05D6E2D8-ADF8-49EF-BB9C-501E257AAE8F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ED98CC11-75F6-41F7-AF2F-1DC7140D9FF2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C2E835AD-6C79-44E0-A09B-62E33138F48C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6B05ECC6-7D2D-4FBD-B721-8556CFFA7FE9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DA56D942-BF70-4865-9263-B6E52A534AED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B09D4F17-2CC1-4215-BB3E-AC01AD67C2D0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73F0C895-34D8-44E1-BB0B-59C107212C5F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B1C95893-4C96-4F5A-B8EC-48552DA069DF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20825E54-C0F0-4937-8CF1-4629E63A8403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9B0EBFD5-DAD2-4B8A-BFF3-7FF02C54A1F6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23D341F4-F180-4A6A-852E-8F8718FC7B8E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85520934-8E2F-4218-BF75-0AE8A855E991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220883B6-1CA0-41B6-BCA3-7AF6BCE72C52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51181216-638B-44A0-8767-C42038D53495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0D00E268-854A-415A-9532-C8F9D879DFDF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C30C6ED4-FA78-40EC-82D7-25EEBC4F81F9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E6965B29-887D-4622-97B2-323F1443CD01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FE7BB544-45BF-42CB-BA5E-F4777E334798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D36264EB-6854-4C17-8D5D-991F28CB51E3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B10B6CD7-31FE-4CA3-B04C-DBE8338213C2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B18527EE-67E6-4169-9D4E-729371D16037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C19F0BDC-2F57-451F-84FC-507181C2CDFB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D2937CFA-F67F-4430-819D-FDEA4D63E330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E6466501-A82B-4F90-A80C-0997DF256146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1F7DD38C-FCA8-4540-8137-B6B6D1F754A2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64810D6D-6BE2-4C80-AB6D-770E1BF3FC89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76B5A392-F350-4E57-AA1A-4FD16356986A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1DB04A2B-D5A9-4A3B-A968-FB62F16DCEF6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D196B4BB-F6FA-40B0-9FD5-5E48680C72C9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88CACA5F-B8E3-4D40-BC96-43F6E8DE35B4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46DE0CBF-C08D-4A54-865D-0037EF9E52FE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66E01CD1-0075-45E0-B190-BECC617B07B1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ABBF0D17-0A05-473F-84BD-51386D84E1D9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ABABAFAD-5BAF-4227-8D35-B392D7243882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062A2A10-DC9E-4E98-BDE9-D855106244B2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B528FBEA-35CE-4C6E-9156-2C1BC70C9D8C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3AE543A7-81AC-42A1-B6EF-E05F5152D54E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6BA6C36A-CE0D-46C4-85D9-0BE83D56F3B0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66EE5EBA-9B7F-42F1-AA3D-70251E12FF04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7568AC63-BB8C-4B4E-82CA-595EAF87E886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EF5609AC-9661-4B36-92BF-BA8B75C66EF2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A41FE461-4EEC-4564-9B5F-15F3AD48A84E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2EAF7E87-366A-4619-BC44-1FDA61F85DEB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6AFB035A-3F80-4FA1-8156-592CA648B515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C0F385A0-9331-4012-871A-DC2933E2D653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5ED8A08A-C671-4D57-B047-A28B18BD708F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70C1D44C-6FD4-43CC-A6DE-2CC5A6FCB836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49B1B66A-9BED-4D02-BDC2-C9A30A9A0A40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7A124762-5643-43C9-8667-08502E234060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18CA7569-75C4-483E-839C-CEB52AF18F76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85F64608-5A9F-4788-A90C-73893C0446BB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0CFF18E4-078E-49F4-89C5-E33794BD2815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E4BF2262-7000-4623-90CC-851F1B4C1A8C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0A2B275F-86EC-4781-8FA1-985173B8122B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63D28423-0254-4874-A5D8-06AE02CE9436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85446802-55E0-4E78-B422-3FB7DBB3773E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911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pic>
        <p:nvPicPr>
          <p:cNvPr id="9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F81525A6-6152-481A-A5DC-683037546E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67BBF85-7AF1-4753-B7F6-5FAE7DBF92C8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210B250-8CA6-44D4-A8D4-0A1C913B0124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76641AD6-D5F1-4842-8131-42EDA4775AA2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F9C7ADA6-6153-4CAB-8505-FEFD0E5B53B7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8BA6A656-4425-42DF-8640-C17754974B6E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B7249620-379D-4119-92F4-CE39DBA0B396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3C3C654E-1C10-40FC-842A-E97AAE0D34FD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0A6465CA-7393-428A-B38D-72B7CDA8F0C0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E6DEA5B4-BBC5-4819-ABD1-BD1361586B9E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0457BDA1-129F-4DDE-9BFF-4D49387C733A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36D19A90-FDBE-49DF-B113-F123966992C1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514862E3-0CAE-4873-B32A-63C866A7A5C7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8B302896-0776-47AA-AF13-6D5D0E32206C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CEBBB678-F997-478A-89B6-7C727C4ABD9B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1346CCE1-FE1A-41EA-B70E-DD0E91C56714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86ED9861-6095-4942-BF3D-A4703E852CB6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14EF7836-9BC5-4150-9882-5FBD58EB10B6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53FA6D5F-66D0-4CFD-8A14-BF0E2F5E2C7F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D715FB26-E847-4145-BB06-F521200B76B5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CB274B66-5E3B-4027-B2E0-58FBC00976EB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7EA2A711-6203-4F11-959B-E9968AFFC306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048521C9-E18F-40A1-9826-FF73CC24E67C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7221644F-4311-4DBB-97C5-DAA39D94EA9F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DD5DF074-1B02-4ED9-9B57-C0A9D5B647AE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F22115A9-4C2A-42B8-A54B-B5B020C8F2E1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1C31184D-003E-4E24-9EE4-E984E21D25E2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9C78413B-D780-432C-951C-07353F4421D7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5676D6B9-30C6-4A55-913E-17379EEBC687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313ED612-A5D8-4CF6-99A2-AB6B66198B8A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69A2731E-FB83-435E-AE53-8A3022E1AD10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27D27F0F-67CB-4C6E-A88B-AAAD598C9DC4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8292C98F-0C1B-49CA-98E9-AE80D0F76AD4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1E2B0ADE-999E-46BE-91D4-BAC77D21056D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48498A74-9075-41BD-8BBE-ECA480C24835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2537C462-05F4-4961-90C0-36F4C85092BF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5460F99B-5670-4BD1-80D2-02ADC53E7449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E0FBC8BA-2125-421C-BB00-DBAFCA54E833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6DDE39F5-1CBA-4867-9179-CE7195B46247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A099A399-48EF-4E15-9C38-149E52135B20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D18ED763-AEF9-49A4-B2CB-50E24E2ACC15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E819867B-D668-4B92-8DF2-A1954C717EF7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10E7A530-E443-4C18-9378-D75113EA491C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D4E17A5F-44E1-4D6A-9782-E3BEC3EEAE3B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3359592D-6E02-45E8-B5F1-7D47DC560745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38B85B10-40AE-4209-BF13-BEEF0F41E7DC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DA0459C3-F9C7-44E6-8DCD-75C8FF3E50A5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AAF00DC6-F4DE-4A4B-9B1D-8C912A238AFA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6F6C4835-B24F-4AC7-BFE5-9DE1FB90EF71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0E9520A1-41AA-464B-B316-5CEFAF4A5924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094F705D-EBC0-4B6C-B259-95F099FDBE97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33F195D2-F99C-4993-AADF-B9570A9B8630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1CE1F64C-3BEE-4170-8688-DA0C0B5155DA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4A7B6CF3-2C43-42DF-887F-53607087B44A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35302400-0551-45A8-8D09-39A57BB9A397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35F59C75-F079-441D-8A4D-72D73CAF549A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6B96A00E-571B-404B-8374-93196B62FCF1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995C8192-5C51-44BA-9630-B6D99FC06E8E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24FCDA11-D40F-4EF4-AD5D-FF9E6759F376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FBD7DAC9-5DBC-4FC7-9294-6F8116757CD5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DF42390C-F7F4-4CD4-A936-6E556858C6D9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34304EC7-D74A-4CCC-946A-CD9C497FE8B8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0A2A88BA-DFBC-4BC6-BE2E-6836E3BB1FF4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C0475BC4-3BD6-49F5-8E80-F091E84BAC1C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D9907FDB-4CE0-4198-BB4B-8BE443D421CD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63E0F154-0649-41B2-AD4A-57DF2EFC7456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D48DAAE6-B877-4714-9473-94A0613EE1FC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3602E8DF-FA8A-41FF-BAC8-441C090757EE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F160A94A-B8FB-4912-A894-47D790657A5D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4D60877D-206C-4D2C-9208-55C9994304A3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90BCF58E-6DEF-4978-8802-10A67AEFE75C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AE974B86-3875-4200-B5FF-BC40DBC795DD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0A4A1A22-9A04-4614-97CB-F5F5D7482F94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B05F6E71-38A0-4FE3-B96C-B9746E866E8C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CE0A45F5-06DE-48B7-AA53-836249E56CE0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1160E3AA-E15D-4977-9F0C-D4BC33998373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126D8C73-35DF-484E-9F9B-C5A95408C637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5D53D30C-5133-4EC7-B95C-1CDA9F29754B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3282D4A1-5366-4236-8453-8E2540AD0A6B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A359E5BF-8C6A-43D6-9038-8D46688E1164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B634B378-C784-40A8-85AF-770664B94A4B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29F5B7A7-1A0C-4C68-8AB3-B91614EB8157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0E732166-A699-4205-A0B8-60CC6DAE86C3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8B34B1A4-6CA8-4A63-BFE5-159E1F7578E6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DAC965A8-0414-4042-B36A-1489278931F2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A26FDE4F-40CB-47D1-B458-C795F3428313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4B68452C-158C-4D45-BAD5-398A9B87B0E8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A6DCA720-E6F5-4CEA-93DF-3EC417ABFC54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BA85B1D0-4E41-4E1D-8C1D-03A216FD9920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80B3D1D1-5113-4805-B5B5-AC0E47F0371F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17526D59-88FB-4940-8A2F-831E768351D2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F966BA3E-9502-42C9-A91E-9C203E67EFFC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F4FFB3D0-7DA5-4132-B8EE-9E671C5213ED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" name="Imagen 101" descr="C:\Users\Dm\Desktop\ESCUDO-removebg-preview.png">
            <a:extLst>
              <a:ext uri="{FF2B5EF4-FFF2-40B4-BE49-F238E27FC236}">
                <a16:creationId xmlns:a16="http://schemas.microsoft.com/office/drawing/2014/main" id="{68EA3547-C956-4F76-801F-EC52C0F880FB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742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build="allAtOnce"/>
      <p:bldP spid="11" grpId="0" build="allAtOnce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2963400" y="1233296"/>
            <a:ext cx="6265192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029291" y="1119049"/>
            <a:ext cx="6133410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x10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7030A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576718" y="4325369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33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77507" y="4273759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13</a:t>
            </a: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78296" y="428861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AFD4C4D-2A8E-4AA9-8155-7A3929C1C9DB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1" name="Imagen 20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5BE7D932-60B1-450E-B1D1-15DD139E0421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7CA76C14-E60C-4E3D-90CD-D5C27381D8CF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444D733-06FF-4BE9-AEF4-913185970E16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Imagen 23" descr="Globo rosado Gratis Dibujos Animados Imágene｜Illustoon ES">
            <a:extLst>
              <a:ext uri="{FF2B5EF4-FFF2-40B4-BE49-F238E27FC236}">
                <a16:creationId xmlns:a16="http://schemas.microsoft.com/office/drawing/2014/main" id="{1C86DECD-E940-44AB-A712-167BCEC4FDEB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95977B44-FC30-4BE0-92DE-6C5885F6467A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BB871F84-CA53-48D2-B821-B6B3E65E7FC1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A7DE44C2-C945-483F-93FF-9A5BE05537A8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7F4021D4-4CFE-4632-920A-5CF2A39B7B27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9E885232-67CA-48BA-835C-72BEA005ED93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E03C7286-889F-4885-B820-4388287CDC24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EF330413-3E48-4123-9A03-6430231CB10A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99F4CD74-D319-43E4-834D-5D3B7F93FCB9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4169E56A-99DF-4375-8CD9-191796ABC49F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EAC89FF9-BAC0-42D8-8967-AD2781678D15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A866AB92-21F7-48E6-951D-5619DC729AC7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17A3E853-3925-4703-B19A-59C3A495438B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698B89CD-BEB2-4B29-B72A-F2E0F33D3A1D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8E07A1E1-327B-4860-851E-E17F666F7032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AFF858FD-DCAD-4FD9-B08E-5A1636F78B49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400002AD-4F1C-447C-A7ED-812CB0ABF86F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D75EEEDF-6DB4-47E3-B48A-A9CE6DEC1FC3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243602E9-D827-4914-97D5-38501FA09276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C5107729-921B-4C7E-8DDF-F0A578888F89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8CD91C76-A2C0-4EAE-8F13-97DED5E7D892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05C2CDE0-6D81-46A6-B972-5D295913F0E6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73922372-A157-4231-B4EB-E7616D2EC32F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DD75A4B0-E945-455D-8909-766C7CAD827B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7A10983B-4840-491D-8A6A-6D593D28C15C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C3FC81F9-F34A-42FA-B3F5-F82D7F037CBF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19F404CA-410B-4ED4-B31B-4FC15CE33BAE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A793DB4C-C507-4FFD-9A1F-CED78D28103B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2C3FE76D-F85E-4EBC-BD99-75964E19335C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132A2052-D401-4A3D-BBA3-3ABF9286757D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A84674D0-BAAA-4ECC-8AF4-FECD6F5BE0F1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2F0531AB-CB36-4C90-9499-74EE36F81DE8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FFAB9680-BF6E-401D-AF3A-40325153CD2F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18C3F4E7-C4EF-4909-9988-EC8E94D8082C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97BC6733-166D-4068-B770-9BFA93809EFF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B5F60483-EBA4-4CF3-BE83-49867EBCC25A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12718C48-CBC6-4F63-9283-DE4F39E9A3C9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6ECE6C24-04E9-47FC-A1B2-64812A332B72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059AEA90-C32C-4510-BDB8-05AC36F5CBC2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73ECA0BC-7AB2-42F2-A16B-FC05FA0757C1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4D3C2A77-DB50-43A3-9B27-CD6813CC11EE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C0571171-15FB-4AC2-B6BB-6E0951505AF5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84391CED-F539-4AE6-9A04-2A1705BABD8B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9DC2D6AB-908A-412D-A964-5E223591A651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3A8B563A-3C30-4A23-94E1-3A4306CE4FDF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21BB742F-E344-4562-8989-CD53B7B2B330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308631A5-9427-4B91-84E6-084C6C4367DC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FC51A645-276B-4C7C-B4BC-43BBAEE9BDB4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21B682A1-088F-41C0-B13B-59AA436010A1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B6B3BCD0-FDC0-4236-A75C-2FBAEB3ABB95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90F77FA3-3C6F-4BB4-A342-6CB1DA2002EB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2A5F13BC-A1B8-4541-AF54-29BD18460416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8172D4DD-E6EC-494C-B7CD-8EDF06C0A0FA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6A3E37CB-AF7E-4349-AC00-834D32AA4496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87F0E2A9-9A83-4983-8DFE-CED30085745E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CC738901-D778-46A6-81DC-231BEF4E4B3A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3C4E5814-488B-4CA5-900F-07FB989801D2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3C5FE9BE-741D-46A3-9566-AE1D4E4B84F1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DE94DEF0-48ED-4908-8CA6-0860D09371A7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673B8BFE-E0AC-4948-8F57-2F292EB675D9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67B8AD76-267F-41E8-A31A-BD73A8745930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7D4C909E-AC2C-433C-8878-CECB55774073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2AA7A717-D3DD-4205-9A6D-25BA9BD96111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7698E7F6-AECE-4B69-B5B5-A864051E40F1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A192FF41-603D-4B13-88D2-2CEF49333FF0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41E61D7E-85FF-4D1E-A08A-6EE6E6C301D2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F172153B-A526-433B-A5F6-F6394FC2C566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4DE3FD53-DBA2-4A3A-9994-407E801EB44B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634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pic>
        <p:nvPicPr>
          <p:cNvPr id="9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5DD922DA-FE17-4046-A40B-B30D15470D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EF80DE7E-1A95-43C9-91B0-11D3EB9D0291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37E804A8-F04C-4F37-96C3-FDC6D44A69F3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8EA1795A-62CD-4514-9F0D-06F1E0D85AF5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6135FD0A-AE5D-48EC-B17A-6558547756A5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C4608A1C-39B3-4882-987C-7D6AC352FAD8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59BF12A3-6787-40DD-A34E-DDAE166E7D6B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94D0EBD4-FD53-49D2-AA31-379AFD41FC1C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9E1233D7-D235-46F7-BD18-E7A1DE43514D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35924398-E8AE-40AA-A09F-4FD04E4C2312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6856E2BC-127E-49FB-9674-E7CBA9F1698C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67AA266F-20E3-4BD0-9036-02663587BF9F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4B00FA2A-053F-4C07-8467-0E691257D219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AEB14B10-F3C1-4D3A-8308-6B06197D10BF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6917383E-138E-47F2-B341-EE0791208D0E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56E1209E-48AE-4F48-B8F3-9AC095FFDA3D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3DB342F9-0A25-4A26-B626-A36DD4E80A81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62EA9518-E733-4CF5-8FAC-4E49BDAF1AE4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C12118BF-BA39-459E-B35E-2AC2BD46403B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7696EECB-557D-49B0-8AD8-4196F431656B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6D6D21A0-8DE6-4760-8FBB-FB3EED5F6B16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31A14D6B-22CA-41A9-8AD2-338B5A54E583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CC29CAC3-E389-45F0-A555-4031EF25BCBB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DB951DD3-9651-479D-889D-73F195497754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E2162C84-7D68-4688-A29C-F93B85A0C88F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10A45AE2-0479-4D01-BE8B-25C45D15E1D9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468DDA47-E757-4E41-8599-3761E9A3A8E4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DFA1FCC2-B135-459A-9B6F-5BB7758794A8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2A5BCD83-E67D-4242-B13E-1E22702ECCA0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7BC640A0-241A-421E-B31D-D64EBFA38112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9B8A0491-F775-45A1-8A1C-73B62F6EF175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4CCCDA4E-56D4-4F93-9B0B-01B3913F4FA0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80ABEFA1-7650-41DC-8C26-4AB02F0A12D3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85A464A1-E4F1-41F7-A62E-BF1BAA5B63CF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D2A6E70F-A1A7-41AA-8B0F-FE82764FB972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9FA964B2-3D3B-44A8-954C-7F194BA4AFF6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AB263F8E-212C-4C6A-9FC6-FD8C2F605ECA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6BB72C27-26CD-4AEE-B3BB-121F823AF85B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A6C5717F-2E86-40AB-93F3-8CBD87987E61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6AB7DF58-1842-4C8F-80F4-B76C71A656F7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16906850-4F26-4395-BB5D-A0CD8A19363D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0A25576B-DAF6-4D15-B7DE-D796ACB9851F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3C387936-F411-4688-BFAF-809A2C4FE0E3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98EEFC2C-8624-4177-876B-6E445044F6C4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E188A2E6-D3F6-4B36-B2DF-1CB6AC8835F2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36BE0037-EF70-4081-AF0E-E1C6485F1E0A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9DEB0413-4EC1-49B8-8FC8-525665468E52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5EE418EB-0B2B-4104-8D40-909D0E001EE5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1E81ACB6-A511-4CFD-A881-4F696E9A1F88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D5C84FAA-5B24-4618-972C-C7AAF5126FBF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4BA8FA38-1B06-4505-A007-47F459DEAB6E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2F760139-97D6-463F-9628-A20B90B71C66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29A13813-0A3A-4694-BC49-70C8FD50A4DE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E389FA0D-31B2-4DC7-80D5-4B22B77A539C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612DD947-4504-4EF4-9928-05A0849C488B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AE47CDFC-A586-437E-8DBF-620907DEE327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765997B6-8640-461B-84F5-01878708A9E3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1C152923-9834-4473-B52A-C05529A17BED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26CE2183-17AD-48F4-A338-A0ED3160F0DD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9199D316-72BA-4015-91D3-35033A2957D5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E01D1ADE-EB47-45E7-B52B-30F26FA7410F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99B6E11D-C61B-4FAB-9E90-5A889E6B478A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7769A5D0-D368-4939-BC95-C9349E60B37C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7D775C4C-450B-4B81-B0A4-1CF24045A85C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DE42E7A4-2A34-4635-B3DA-B1310B841E4B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1B69FC1E-2523-4A78-A439-47B96E785D2E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BEAD6C66-4187-4968-8384-7F07AFD6FBF0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5E62A64F-40B5-47FB-B2A3-8621E07ED948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84CAA1C7-08F0-46E5-9CA2-7A51559686BF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858A263E-87DD-486D-89C0-229DA24B682B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C3BE87F8-F61C-43BB-AC94-C3FF859AB356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D3548E4D-47A5-4B89-87F8-B3F751D3DA67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4950BFEC-ED5A-4EC8-8A0B-1FC39B1DCB66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324DDD3C-B597-4AC0-A936-77335750A951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9F99C5F1-5B67-4EE4-978B-88767AE3EA17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F7FCEC2C-3F6E-4C80-91C6-1682335DB646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1F75DB9E-6B55-4D1F-865D-EBA25456D6F7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E42FD465-2E95-427F-A9C9-33C500E485DE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AD9C6BB8-6C61-44E9-8A01-51001B91CE0B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4D665DDE-8D12-44C8-A61D-9A23FD2D846F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50D6B0CD-437D-4CE0-A4F1-01968E7339CF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498D8228-BE6C-4DEF-A576-F6D346DEFEBF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6E2D1C13-E3BC-4978-9864-50D48D69042B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C628A142-3324-4B6E-9240-C7D6B6A25A25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C88F02C7-0740-4DBF-9F7A-F05CC65D8617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4A7D8723-22B5-42F5-88B4-D1F1B97E8DBF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0A45A55B-B3BC-4898-9F1A-8B0AB1FDE062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A39F39B2-37D1-4CC9-BCBA-0A9F0316F7F2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230633BB-0E67-43F5-AE29-9C4F872D96CA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1AFF47A2-300C-44EE-A28E-B348BB9A054E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627CEFF6-A539-4375-8615-EDCC43B58BD8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38DB3938-1A04-414B-9ABC-A15CA8746750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1F8281CA-0728-462C-9B84-BC12D45A1C7B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" name="Imagen 101" descr="C:\Users\Dm\Desktop\ESCUDO-removebg-preview.png">
            <a:extLst>
              <a:ext uri="{FF2B5EF4-FFF2-40B4-BE49-F238E27FC236}">
                <a16:creationId xmlns:a16="http://schemas.microsoft.com/office/drawing/2014/main" id="{0B06FF91-7D6C-46C0-BE01-95F10402D7F5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139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build="allAtOnce"/>
      <p:bldP spid="11" grpId="0" build="allAtOnce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x8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3399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743704" y="431824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38</a:t>
            </a: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775855" y="431824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11</a:t>
            </a: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569301" y="4233023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24</a:t>
            </a: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EB080EA9-B09C-4E47-A5BC-56E9F9B6155D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F4221BDA-D369-4332-86C0-119ED9A8DD13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DA8AEB67-76CF-4F47-8AE9-4C46605A0F23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2DC3632E-5715-440D-9F74-A6443F6C1784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 descr="Globo rosado Gratis Dibujos Animados Imágene｜Illustoon ES">
            <a:extLst>
              <a:ext uri="{FF2B5EF4-FFF2-40B4-BE49-F238E27FC236}">
                <a16:creationId xmlns:a16="http://schemas.microsoft.com/office/drawing/2014/main" id="{551F4FBE-448D-4514-9C90-B5CAA0878D47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F918BD1C-95B3-4AC3-9048-9B5F6D2FE18E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B194E702-C9DE-4C1F-88FE-904B2EE114BB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BC633E30-9859-4E40-BCD6-7615B6AE7901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2A1D1049-DD21-413C-8878-44019DC4453E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EBE33793-BD54-4141-BD04-658A5C79CE34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D240DDBC-1788-4139-A46A-265EBB29CF89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13794A3B-8795-4E27-AB0F-D67EC68A1BDA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C2AB1DD3-BFB7-4576-918F-A187CFA8DB89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EF3584F1-9C85-4328-AEAC-1EC478327CF2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26877D09-87C5-481B-B870-56EF5E60BF98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434428A1-8A47-456F-915D-6ACE300C6B9F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60106538-F7CF-4E63-82B0-1CFB3E7ECE89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2B98EB59-9F8A-4089-86D0-87D76FF01F65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60BD2988-0BC4-42A0-B1FE-EF9D574952F6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B470A63B-06FE-4F89-8D9C-1883E8409B04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582A56C5-10DB-4250-9687-6B7834D3531E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B2EDF653-9F5E-4E32-90A1-D3BA2E415518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D364A3CB-BC5D-49C5-9D5E-EE4EF23A45DE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4915F31E-9487-4286-BC2F-A8A3D2CA1AF8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C35C9F13-BEFE-41CE-988E-4DDDB48DAB20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7A95FE3D-70F7-4E21-B12C-E8F2ED4317B5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F8F25610-9141-4D1A-8966-193A7902D7A8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FC632F25-64B6-411D-8AB8-0D0144309D06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C0E8D509-B1F1-4B31-898A-1FB85D8DEA9B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64C17552-46B8-4661-AA55-29AC936722CF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C4A0C9CF-633D-402B-9319-18E56F5D0DA9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03D97BC7-6186-4385-8435-7056CC95C719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7D756E3B-1E90-4B47-AE4E-6B119ED2985C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04C20110-BB8E-4EA9-BEBD-ED144EE58D10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E258C70D-42E7-4DE5-936E-EC1C084E8B5D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D0838085-2302-4F8E-B552-2DB9C239C305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812CFCD2-B1C8-47AE-B0EB-178059811454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B65C060B-9FEF-405F-B2A5-3379F6DE0A20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A7A9918B-113F-4773-9B5E-2629336EE745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7FA13B08-CF1E-41A4-8145-4664B6BE3D43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79A68155-D602-4100-B4BF-13AD6F065CFA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9CF99AA8-FDA9-417F-822A-A73B050C6100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84949A2B-8EA7-47D4-BA7C-AC92E3615649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D25FC36F-6E2C-45F4-9E44-0F7676A73C65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C5C0BC19-93E8-415D-B620-14CA1BC1C6BD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DBE733D4-63DD-4832-A693-54C7E34935E8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8175E69A-7B2E-4E2B-B2FD-50C568342658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DECEB8CF-3686-45B7-AC91-212F0317E8FF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13A6A168-E7F4-4EAF-96D6-F32B2FB31654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F036794C-B8DA-467E-91F5-6FAE0DB34F34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79A45FC3-9950-4AB3-B8C0-F87536E13731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137F43DC-DE1F-4661-86D0-A6FED1822724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718B1A63-5567-4406-BA3F-62565F942382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6D5DEFBA-9254-469E-B4E4-60CBB775586C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599451CD-0661-42C1-AE17-C9522BBBEBD5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18664D10-F842-4DF2-8721-3F89B6DC2FBB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9E9A0791-6BA7-43A7-BEB6-DB1E9272C371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18A9EB74-CB0D-4FE8-849E-EF8ED0027BE7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AD6E5252-9C34-4FA4-A53A-CF5120DD8854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523FB524-1BCE-4A85-BFEA-792836EC3C37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93002E36-D74B-4594-B6A9-EB71BF9447C9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54DD2A4E-44F9-42F5-95E2-31F281F316E6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050BB3BA-AF3B-48DF-B9D4-92FF513F6267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7FAC8270-528E-49CB-A1DA-A230ACB7AD2F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A7B10B73-49E1-4FE2-88FA-121160EEE07D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A4D4F98D-EEEB-4CA7-984B-3D2D8A144AAD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FAA25AA2-39AA-44BA-A384-CB4B27A5B343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3D0671BD-60C2-48B5-B6E7-906B325F7E58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9398FAEA-14A7-4094-B606-AB0668E41029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64A9F00A-9E67-4E2B-BCCC-79CF8FD37249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18AE38B9-F23E-4539-96F3-9D957E733C5C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ADA3483D-D245-4C71-B44A-BC17E4830054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2956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pic>
        <p:nvPicPr>
          <p:cNvPr id="9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2499EDE0-BB07-488E-AF08-3CA38BAC00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0CBA408B-23F7-4C28-9C9E-C10947ABF2F8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2E760714-F191-438A-81E3-6822AD322721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EAD31B9D-A7F0-4956-96B2-E7BD78EFC4C3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E21360C2-099A-4DA8-A7DD-4C0CA08858A0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EF0E949E-D789-4A10-8142-36216FDF1A2D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DE7C5CB8-2701-4C5F-BFC9-403438A2B140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9E5AD5B6-C84E-4FCB-95CC-6A1DA6196D08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A33C3244-0E4F-4AE3-BB4A-3051BC3D5FE3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C1F22C8E-3617-42E9-A3DB-593CB2C8F5D5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54B79A52-CDCE-4E0C-B48A-07A3D0469180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626F1B9B-E5D2-45C8-B427-25E20D8516A4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88B5B1A7-21FF-4D46-A5D1-C1E9F3A63EC7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7C8ADEA6-DFC5-4D78-8680-0F9A3ECEAD91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7490D02F-BD26-4030-A6E5-1DFFA9A98F7A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266E20E0-3544-4E29-AF14-0EF8BD073E18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DA8281FE-B77B-4356-930B-79BA6BD9C32E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77000A97-41E0-498A-AFAC-694D7290F982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72F38008-C9AF-481F-A3BD-8E42CC83B485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9E8B20E8-95DD-436E-B855-C458A77A5CF7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42C169C7-F688-4AA0-84B0-CF94B1DF6C75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5B013020-9B32-4A63-BA8D-26C083FFF34E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1F2092B1-90B7-45EE-9497-AD34BAB78DE8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8ADBAC5F-5B59-4364-8CEC-6A76575B1F99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D39243C0-449A-418C-8E7B-EF32EB8E7C17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4BCBD411-5322-4B5F-9D3B-160286D1E381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4BF0AFBE-FA52-4009-9B89-C787C9DF52DD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DDD9DC78-E5AF-4702-94F4-2D6EDDC043D4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82B1DE47-2314-4216-B1EB-B08FBCE980EE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76DACD6A-342C-4754-B73D-25B9A96EBEFA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2C2A6601-ED76-4EB4-AFD3-348AD03E0504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8DABFC70-0AF5-4B72-B8D2-F860B0303D64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617F9702-3BD7-4CD7-B6C4-E1D7D814129A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6733DB17-1300-440A-AB1F-DB3AB8E12DD4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CF4F319F-34A4-4AB1-B104-51BBDC99CABC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30F994B1-AD96-4009-BA3A-CEE01BBFC4F4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40381588-58B8-4E34-AA9F-B5878793A2BA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5182148F-85B8-43E3-B7F3-8742C837D178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C3A2143B-6655-45A9-89EB-5CBAEB32FDD2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845273DB-7DE3-4B24-9B0F-44EAAEF93CCE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8AB01B1A-79D2-4D97-ACA8-BDB1AE225FAE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987AF8C2-82E1-42D9-817C-4AB459DAE808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986D1E56-BE5A-4E65-9100-5A622EE528D4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04B60567-A6AF-41E0-A300-0589E6BFF7F3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88373BDF-0895-4EA8-840F-C134DFE3AAB5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7B046982-307B-4892-9391-BA567EF10C09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8730ACB0-6EBE-425D-BC08-A82BE0EC8978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527FB126-312E-434C-8384-C2267525455A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CAFFABA6-F0EA-4616-8D4A-DAECE6BBBCA4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D2FC89D3-8CE2-499B-8EB7-B6FDBDAC48C2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7E381823-4945-4A24-94FC-00030AA1139F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B2CF69C5-B49C-443A-B38A-6184A8492518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7F491A73-6867-4E39-86BC-71585565EBDC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1B5017D5-7CF3-44C3-B612-BDC126DB2989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2BE9F5C3-4ACD-4C61-912D-771A7A109834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020F7779-E854-4CB7-A68A-98044F5256A0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5B5DCF07-D72A-4D6B-BA97-1DE180C095CE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313A93FC-D699-4C6C-A96B-54A164EA404D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D191E2D6-977E-4ABC-AF05-06B97B8ABAA6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67F2906B-3C9C-48B0-905C-DDA887EDD80C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519FE967-9D1B-40F3-8300-9F442348C72A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1A246B34-DB6E-407B-BE92-E97C696DF171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0A29E00F-EA7E-40E9-B2F9-FF78F476F0C3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3AD289A7-A74E-46CC-9D67-6E000E7A87A7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584D49CA-D9AE-4173-BEDF-044F0E037148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A5C4FEA5-61F5-4D91-A84D-CE2FB02F43CD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7144FDA8-3F8D-44C2-AA1C-D1663640E6BF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91BF88BB-C62A-4425-AF1A-4BAC9D40D879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B2212B20-9E23-4095-BDFB-0B6A24FC64B5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307F197C-3C1D-4122-8402-66106F4B1584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50C9F480-A1E5-4395-8C21-00EEC58BA4DB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852F8381-DAF8-4EBB-A749-6EEDC0AAF74F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57565BE3-C73C-41B4-951B-3D7CA4A86EE4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435F7158-1A91-45B3-AE23-80744EFB2CFD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00791B89-AE2C-4D2F-835F-327A28F36086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E9086828-EDEB-4277-B4E6-A0E98ADA3199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28E7A285-A91F-4528-A8E8-96033A1AD983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823010B4-16AE-4B9B-B697-50299461A94B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9EB2F313-DD78-4D54-A082-F65AAFCB2800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BE2836FB-6A64-475A-8B76-7322048078AD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935BE74D-F635-4574-A78C-6C9AC0216E47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082DA007-0CFF-4D9D-A36B-71A8A585081B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47FE25CF-E3F2-4319-BAB0-FDF7C7692F99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D2766658-B323-4198-BAD4-88F6BE53A881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04227CAB-4225-4F6C-A14D-267107F22F63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9D48CC9F-ED39-4863-8755-243433852C1E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DED73726-3664-4DDD-881B-50BFD7018743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D78E4641-BB42-4FA3-8019-D5067DFBDF63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4D95E06A-F518-4B2F-9E4B-86BD3F7F9035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7C2E117B-E841-4DBE-8BAF-ABC6E80DF110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927061FD-849C-4935-8AF0-3E6961699CB7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8AC4306B-65C0-4C5E-AEC2-E690C79FB43F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E10826CE-6977-4481-B93D-A1C12A99A879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" name="Imagen 101" descr="C:\Users\Dm\Desktop\ESCUDO-removebg-preview.png">
            <a:extLst>
              <a:ext uri="{FF2B5EF4-FFF2-40B4-BE49-F238E27FC236}">
                <a16:creationId xmlns:a16="http://schemas.microsoft.com/office/drawing/2014/main" id="{F9214A17-4D88-42D9-9AB1-8AE1A8CE3B48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717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build="allAtOnce"/>
      <p:bldP spid="11" grpId="0" build="allAtOnce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x3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7030A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1567339" y="4273760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5380639" y="4348378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</a:t>
            </a: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222148" y="4336397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</a:t>
            </a: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468E0DFF-D779-4C29-B390-76D2F73ABA54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3C8C24AC-4978-4FA5-A84D-5A388F7A5278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C3CE32A3-B486-479B-ACE7-57FC9671A2FA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CCF9713E-1417-4D04-A8B3-9CE59B57930F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 descr="Globo rosado Gratis Dibujos Animados Imágene｜Illustoon ES">
            <a:extLst>
              <a:ext uri="{FF2B5EF4-FFF2-40B4-BE49-F238E27FC236}">
                <a16:creationId xmlns:a16="http://schemas.microsoft.com/office/drawing/2014/main" id="{00EB175F-FAED-4AD1-9018-F2D8D52F30B9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9B194D5E-91EC-4822-B6C1-81E82540A65C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62B48422-BFBA-4A74-B431-EBA52B381BDF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12C9DEA3-8658-4A2E-90F3-90F55CD019A0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94296EA8-0465-47EC-A3B6-A0635902091E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97FD1BA0-C63C-4794-B0E3-9E48D7B5609B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E1AEF50E-E406-44C0-AC61-5DAB58485545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6F61FA79-E65D-4CAC-98A8-1C5D6FFAD64B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96223E2F-D42C-41C6-AC19-9EFDA6AAD6E9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0EC7B366-E46C-4469-9FA7-DB45D69624DE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3A745D20-5DBA-4109-B9D7-14FC542DF4B0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AD17F3B8-574A-4F28-9965-F99DD3586EFE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86509833-FD7E-4285-98A3-32E99A00F1D1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3D9964DC-2B59-4D23-9AC4-A2BE5D26AA23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0296A07C-FDE2-411D-AA97-5A808845F29F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420CEF06-5AB4-4B90-9E5E-5C5D6E3DED41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95A3132C-79E5-439D-9E1C-CE21CF4E2A4B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EBD24C67-C6FF-49EB-BE72-1B23F793DCF0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786D185F-9E2E-4D53-A2B2-C9D636C31E0F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C454747E-DC4E-41D3-B797-126D79E23216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2DD0A88B-871A-4ED0-AF3A-2B2DA06D9BCA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F286ADFB-85C3-4567-BADF-BF5FBFDE9D4D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444A0A92-67E7-4845-AB14-6D6979754CE7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A2DB28E8-646D-4ECF-9D03-ADD30C32AE74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4B3C4CB4-685C-461A-9CEA-E0A52E189C92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7D2A99E4-F0CA-402E-A9F6-12429A280AFF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4CDEF17D-77BB-4829-9DB4-BFF029C415FA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275D4CC2-FEF0-40E2-9D27-75C6665D676D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C6811F51-E4CE-4DF9-A959-461600451DE2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7AB22121-1EEC-4BD6-B0D2-7E7D12226F3F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ADC2C875-DDC7-4C09-AEAE-78DEA6E5E378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B0C58C7A-DD0C-4EFD-8E5C-879C9EFEF0BF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4F6E2517-16BD-4B60-BBD2-6A28FB848CC0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9448CF66-E8AC-4C4E-907D-AF089E5E57AC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5E022A89-1019-433F-AF04-C7227E5CD2DD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D4F93F86-2F04-4DC6-BA39-54AA58690857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7C632193-5214-43DC-B1E7-CD6F4FCC1848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263D31B1-1697-4D14-961D-3B04785A707C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71E9FE67-64B6-4A2D-A649-8CC26D50A987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40060E64-9BC8-48B4-A344-8E6BDDAB04AA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603F241C-1738-4D99-B389-873B4283B6E3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235EE7F5-345C-4AAA-A28D-3D390DE61488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B9DD6905-16E3-40A5-A38E-2263025BE287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0C0D4401-1EFD-4566-BF91-CA27E4049792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3FADD736-678F-4DFD-9490-2257CB323FD0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8DE2FF20-C4C0-44F0-85E2-5230A822DEBA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612F7F44-B0DA-4DBF-874D-06A44A8EAC19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7DC76728-3A86-47E8-B576-02F77F62E187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8499081B-F53A-419A-A757-CF1BE9B658DE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E30F3BFE-5731-4384-A83F-6E5E67373637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3C40BEED-F055-4EBB-AA85-9088694F14F4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2A051DD0-E666-40E9-B739-8DB6C5AB3E0F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9514F1C4-D603-4F0C-A4CD-B23E5703E579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D9A4057D-1CF7-413F-90AE-178AF5D7C855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63CD9F9F-E238-4FB9-B87A-4AC99AD582CB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04EECCB9-7848-40A9-9B67-B8F3FD95ED34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89DAEB0A-5D90-4065-A11F-D319F479CD26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09B9B7C7-BD80-46DD-B7EE-4B67A117DB97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EB710846-8A63-43BC-8932-C523B5B3620F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2B11EF4F-C2CB-4EA5-9831-D0B172A90491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CB81C80D-270E-46FD-8080-F17A7625BC3E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99C0792A-FE0D-4536-94A5-2D3820054B49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FD64F562-3C39-45A5-BD5A-DE669FBEBC77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D8959CEE-C995-4F7E-AE01-43C4A5E77DB5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23A073AD-DA36-4503-A720-256E1CC90421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B1F53B9A-E89C-40CD-8076-59CE4808D84A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1EBF52CF-97AA-4E34-BAC0-5F53C775FBFD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24A0C0A1-B9AF-4EE1-8234-22B27ED2072C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2157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pic>
        <p:nvPicPr>
          <p:cNvPr id="9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977293C5-6ABF-4D68-95B6-A91D290F5C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E304B0CA-6A18-4DCE-80C9-B74271123E21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8F0C927B-4DFD-46FB-AE3F-AF24E4C1009A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23E4F7E7-7748-4356-98AA-BAF453718E1F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BFCA0F35-36E5-43BB-9A5A-B3AA486CE169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E80BA4D6-5FD2-4ADA-A4C0-5867510B00C2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EA16F7C4-73F7-40C5-ADB6-C9AFBFCE6FB6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F340165F-45A7-4153-9496-ED3F3A6BAEA0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C03AB900-6EF9-4243-AF58-7E9ABB1E30E7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0CCA610D-E2E1-43BB-BE82-95F8D9F43174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81A2EBA7-8A65-4CEA-8093-433AE85034B3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AE5D59CF-8863-477F-97FA-3AD3D31D5534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848A0318-76F6-4C4E-BDE9-2735112C46EE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5A874510-AA56-4BB7-B23B-CD69B9AC6B21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02DA068A-0465-4812-B9EF-FB7915F0D347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E73A6667-1E02-41D6-9BB7-7CA277FF6720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277A3797-5132-46FB-837C-DB80718AAAF4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4B57E092-A17B-456D-AEF5-59080FCDFC35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2C6FDB01-7D43-4EB7-AB50-0BF55B34FA35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379E3DCE-1B73-40A9-97F9-E05C1F739369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DE58719F-000B-48DC-A2D4-ADEA01638A88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6997ADBC-AB48-423E-8FD8-459A50D9E8F2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3A7A1ACD-074F-47C3-BED2-BFECA687B140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6D471C9B-6A16-41AE-A266-9CE1F2FFAFE7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4A60FAB3-37C0-40D4-A6E3-8670EA89C8FC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7A487A41-FA6F-4FEE-894B-799A542625B9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65771069-6A99-4248-AFBD-C6E40FEDD157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F87882B8-CA49-4C53-B99B-87A01676CA21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8FC7576E-DDC9-4D76-B6D7-FF8CDAFA40D3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E0875F02-4948-481B-A9D9-2484BACFB7AB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0333BDF6-7378-411A-A71D-6D827A1309BE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0C3FD86A-DE29-47B6-A629-48D29AD9CFA0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6D38FCB0-57A9-427B-8487-D80FE1C2045C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1FD5F272-2B06-4E07-BA8A-564DF4DD3660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C6425E99-3913-4254-A621-2DB5E3B2D347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EF39FE65-ED8F-40CC-BC2D-9BAD47ABD073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F4A1D311-CC8E-4A57-91AD-FA491E4F84BE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225A6FB7-C896-430C-8E71-816DF59688F7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EF7B25DE-1C33-4EE7-9FE8-3A402552F383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02566B1D-0E71-409D-9985-2567F5E1F294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394248A4-6C15-4DF6-98EF-A7A85BD4A402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2A8C65B0-8AAB-4C7B-98A6-B2C09F98F426}"/>
              </a:ext>
            </a:extLst>
          </p:cNvPr>
          <p:cNvSpPr/>
          <p:nvPr/>
        </p:nvSpPr>
        <p:spPr>
          <a:xfrm>
            <a:off x="9223437" y="43949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ACD6E9BB-0DE4-4C01-B84A-D9B8EBFEBFA5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44F42B9B-B47C-49D5-946B-6DAFD464A54C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F73FF6B2-6C3A-4075-B9BF-1EE9163332CD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1F401F01-3ABE-494D-BB9C-D02150E17BEA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D71FFC63-8302-4FF1-B453-725B9B2748E2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EC548BFE-9C45-4422-A109-BC7DB30A73FC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43E258A1-6615-4011-B44A-E2AD17CA85D0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DF2DCF7C-BFF1-4023-850C-395CE209F5D0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72093955-697A-4936-BAF0-0A735A3B62F3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B95AA308-D5E6-42F2-B30F-2E090AF0CE36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183638BE-389F-45D8-847C-5332F68E3127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22079E3F-AFDA-451E-96E9-A47781C54023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5B27A9D8-6357-4155-BEB6-A6A275AD1928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2085E2C5-4C7D-4838-95D4-6163C7FF6464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AB4B6460-2B8D-4DC8-A327-37752F41A01B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1411CF7E-F507-4E52-A67B-0B078F11E5AE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36E575E9-2FB4-4C7B-B5DB-2EB02DBA7329}"/>
              </a:ext>
            </a:extLst>
          </p:cNvPr>
          <p:cNvSpPr/>
          <p:nvPr/>
        </p:nvSpPr>
        <p:spPr>
          <a:xfrm>
            <a:off x="941238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30C5EE61-7BCD-400E-9DF3-659ECDFEA3F0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B56C7D90-5B21-404E-ABB0-9B70897A5FA2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2701DB59-6121-4BFB-AE09-FD4F02DB5B68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60DAA0FD-AC2B-44EE-90B0-E5B86A135063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D9BCBE36-205C-4EBF-B011-3B105953FF8B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ECC67836-2A99-4976-8B37-B5D40D270E90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83BC1AF9-5537-43CE-A082-62B156356A4D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50C192B8-5FA1-4485-B0F4-A82ABE1172B9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545059A1-BC43-4B79-8271-11E69C57EDB1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C306A1A7-C0CB-45D3-88A1-A2EC8140718F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67933A2B-1DAC-4539-9A5D-AF21CD28BEA8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B96345EF-FF90-4E5E-8B3C-1B73445B6AAD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EC2190A7-672A-4F6C-B1DB-EE42C041D397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7492897F-A8EB-49CE-A7DA-18732F209B67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AD9A7539-9E94-4ED5-977A-092C6E25A90D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8228E112-98CA-44C7-859B-AAA805B65B0A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A1655307-BE9F-4E74-A841-46D0138315AE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DEEE369A-1462-4071-80F4-293BF1C0AE31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CB2E3CD4-54A4-438F-97C0-B830FF42DAE5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4DE6D261-D8DC-4B60-9375-D716C0743F76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3CA691B9-8F85-4628-A765-BF926BBF3CD1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CD0ED9A8-F76A-494C-B970-7C07F08B9AFA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A9E755A4-C23F-4265-AEDB-D364C7DB3A74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DE0A7B68-CFFC-4258-8825-03441D9BE1D0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9580C338-28C1-4E79-8BFF-8976D14D1524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EFF74EBF-814E-498A-A040-C79FD94498B9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57E36110-051A-4AF1-90F6-77490FE06945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1DC1D97A-9CB4-47EB-8093-E752AC675AFD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C5F46C7D-CBE1-4E3C-9C88-518013D39126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09477EEF-6FCF-4B78-A6B4-5DB5737DC719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E02EE5A6-B4E7-4254-96BE-3CE3D7CC17A2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35B23ED6-AD62-4E2A-B8C7-D30835A1526C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90DD897F-6B1D-4D48-BC33-F25F24365434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8932F9C0-398B-475F-9688-66027CE9A958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" name="Imagen 101" descr="C:\Users\Dm\Desktop\ESCUDO-removebg-preview.png">
            <a:extLst>
              <a:ext uri="{FF2B5EF4-FFF2-40B4-BE49-F238E27FC236}">
                <a16:creationId xmlns:a16="http://schemas.microsoft.com/office/drawing/2014/main" id="{77B7FB20-F4F2-49CB-B81B-CB9798521245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433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build="allAtOnce"/>
      <p:bldP spid="11" grpId="0" build="allAtOnce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17943" y="5894189"/>
            <a:ext cx="812800" cy="812800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D04FE52C-D02B-6D46-8A8B-48D7950CE51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3" name="Imagen 12">
              <a:hlinkClick r:id="" action="ppaction://noaction">
                <a:snd r:embed="rId5" name="click.wav"/>
              </a:hlinkClick>
              <a:extLst>
                <a:ext uri="{FF2B5EF4-FFF2-40B4-BE49-F238E27FC236}">
                  <a16:creationId xmlns:a16="http://schemas.microsoft.com/office/drawing/2014/main" id="{99CAA80B-3215-2A44-979F-87AD2A035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34000" y="0"/>
              <a:ext cx="6858000" cy="6858000"/>
            </a:xfrm>
            <a:prstGeom prst="rect">
              <a:avLst/>
            </a:prstGeom>
          </p:spPr>
        </p:pic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025EF21B-D740-3B4D-96D0-AF46EC742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6858000" cy="6858000"/>
            </a:xfrm>
            <a:prstGeom prst="rect">
              <a:avLst/>
            </a:prstGeom>
          </p:spPr>
        </p:pic>
      </p:grpSp>
      <p:sp>
        <p:nvSpPr>
          <p:cNvPr id="6" name="Rectángulo 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7C12D8F8-0B27-F944-941E-1DC514D15303}"/>
              </a:ext>
            </a:extLst>
          </p:cNvPr>
          <p:cNvSpPr/>
          <p:nvPr/>
        </p:nvSpPr>
        <p:spPr>
          <a:xfrm>
            <a:off x="2767251" y="148095"/>
            <a:ext cx="9815508" cy="563231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just"/>
            <a:r>
              <a:rPr lang="es-ES" sz="180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F National Stitches" pitchFamily="2" charset="0"/>
              </a:rPr>
              <a:t>LA TABLA </a:t>
            </a:r>
          </a:p>
          <a:p>
            <a:pPr algn="just"/>
            <a:r>
              <a:rPr lang="es-ES" sz="180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F National Stitches" pitchFamily="2" charset="0"/>
              </a:rPr>
              <a:t>DEL      </a:t>
            </a:r>
          </a:p>
        </p:txBody>
      </p:sp>
      <p:sp>
        <p:nvSpPr>
          <p:cNvPr id="9" name="Rectángulo 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738C5467-1D5F-6841-9EF4-FE6CF6079388}"/>
              </a:ext>
            </a:extLst>
          </p:cNvPr>
          <p:cNvSpPr/>
          <p:nvPr/>
        </p:nvSpPr>
        <p:spPr>
          <a:xfrm>
            <a:off x="8750314" y="3667769"/>
            <a:ext cx="1803699" cy="317009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lloon" pitchFamily="50" charset="0"/>
              </a:rPr>
              <a:t>4</a:t>
            </a:r>
            <a:endParaRPr lang="es-ES" sz="20000" b="1" cap="none" spc="0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lloon" pitchFamily="50" charset="0"/>
            </a:endParaRPr>
          </a:p>
        </p:txBody>
      </p:sp>
      <p:pic>
        <p:nvPicPr>
          <p:cNvPr id="10" name="Imagen 9">
            <a:hlinkClick r:id="" action="ppaction://hlinkshowjump?jump=nextslide">
              <a:snd r:embed="rId7" name="chimes.wav"/>
            </a:hlinkClick>
            <a:extLst>
              <a:ext uri="{FF2B5EF4-FFF2-40B4-BE49-F238E27FC236}">
                <a16:creationId xmlns:a16="http://schemas.microsoft.com/office/drawing/2014/main" id="{428CF572-73CA-984D-9054-6225E34447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4085" y="4068543"/>
            <a:ext cx="2905132" cy="2577133"/>
          </a:xfrm>
          <a:prstGeom prst="rect">
            <a:avLst/>
          </a:prstGeom>
        </p:spPr>
      </p:pic>
      <p:sp>
        <p:nvSpPr>
          <p:cNvPr id="15" name="Rectángulo 14">
            <a:hlinkClick r:id="" action="ppaction://hlinkshowjump?jump=nextslide">
              <a:snd r:embed="rId7" name="chimes.wav"/>
            </a:hlinkClick>
            <a:extLst>
              <a:ext uri="{FF2B5EF4-FFF2-40B4-BE49-F238E27FC236}">
                <a16:creationId xmlns:a16="http://schemas.microsoft.com/office/drawing/2014/main" id="{74686511-EF8E-7540-86BE-2EB725D8F8BF}"/>
              </a:ext>
            </a:extLst>
          </p:cNvPr>
          <p:cNvSpPr/>
          <p:nvPr/>
        </p:nvSpPr>
        <p:spPr>
          <a:xfrm>
            <a:off x="7106302" y="5228378"/>
            <a:ext cx="96693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INICIAR</a:t>
            </a:r>
          </a:p>
        </p:txBody>
      </p:sp>
      <p:pic>
        <p:nvPicPr>
          <p:cNvPr id="16" name="Picture 2" descr="Pin de Patricia Silva Cunha en Clipart | Maestra caricatura, Maestros de  preescolar, Imagenes para maestros">
            <a:extLst>
              <a:ext uri="{FF2B5EF4-FFF2-40B4-BE49-F238E27FC236}">
                <a16:creationId xmlns:a16="http://schemas.microsoft.com/office/drawing/2014/main" id="{8B84589B-BE48-47C1-82FD-FD074165B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363" y1="13688" x2="3363" y2="13688"/>
                        <a14:foregroundMark x1="30442" y1="98000" x2="30442" y2="98000"/>
                        <a14:foregroundMark x1="13274" y1="96563" x2="13274" y2="96563"/>
                        <a14:foregroundMark x1="67434" y1="92000" x2="67434" y2="92000"/>
                        <a14:foregroundMark x1="4602" y1="27625" x2="4602" y2="27625"/>
                        <a14:foregroundMark x1="5133" y1="20375" x2="5133" y2="20375"/>
                        <a14:foregroundMark x1="6372" y1="16188" x2="6372" y2="16188"/>
                        <a14:foregroundMark x1="3894" y1="14125" x2="6372" y2="18875"/>
                        <a14:foregroundMark x1="15044" y1="98625" x2="15044" y2="98625"/>
                        <a14:foregroundMark x1="42124" y1="94250" x2="42124" y2="94250"/>
                        <a14:foregroundMark x1="56283" y1="92813" x2="56283" y2="92813"/>
                        <a14:foregroundMark x1="72743" y1="93438" x2="72743" y2="93438"/>
                        <a14:foregroundMark x1="82124" y1="93438" x2="82124" y2="9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02" y="238174"/>
            <a:ext cx="2254259" cy="638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16" descr="C:\Users\Dm\Desktop\ESCUDO-removebg-preview.png">
            <a:extLst>
              <a:ext uri="{FF2B5EF4-FFF2-40B4-BE49-F238E27FC236}">
                <a16:creationId xmlns:a16="http://schemas.microsoft.com/office/drawing/2014/main" id="{79187270-1699-455A-B498-7968903942AF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0649" y="5247010"/>
            <a:ext cx="1423852" cy="1417041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491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7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/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x2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7030A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918107" y="425207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12</a:t>
            </a: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5425418" y="4288614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</a:t>
            </a: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200556" y="4295148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86D86538-47BE-4019-BA04-A26C299A65DB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FEF8CCF2-225F-4ADE-B9D8-507F4BE2D954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FFF96C74-43FC-40C0-A2EE-81BBEACC5933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E8FD5099-031E-404A-8661-E820F5D4EF16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 descr="Globo rosado Gratis Dibujos Animados Imágene｜Illustoon ES">
            <a:extLst>
              <a:ext uri="{FF2B5EF4-FFF2-40B4-BE49-F238E27FC236}">
                <a16:creationId xmlns:a16="http://schemas.microsoft.com/office/drawing/2014/main" id="{4D1C682A-886E-4E8B-AABC-44E52C6D5C41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E74001FF-9365-433D-8F44-7EB21FBC255D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62529578-AA66-4FF7-9DF3-ED1CDF4CF9EE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BEC6B5C8-6BD9-4D57-B04B-2ADEBB0A5D0A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2DFFB4F4-B56F-42CF-91C4-49943890BC44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38D6EF87-B64C-4DDA-A579-62FC14E9ABE4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7D06F085-81E9-4300-B3A0-B876F6F41300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D2C1D175-E333-4C00-8F83-F8C365625A42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09C12904-3B59-4024-8E7B-6313521F31E0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EE773D88-EF47-44B1-86A9-5982ACD75285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0139201B-CC11-4D46-ACCC-CE66213DD253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E90DBC0A-32E1-4E58-AA7B-4D42A298326D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D5717AB8-C358-4983-B346-4BBF0A588E3B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BE155D61-6C89-4BD8-9533-0C4BDAAD82B7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C4AAA29D-E23E-4F03-991D-6B13FBE49120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ADED47E5-1079-4352-B343-A3562530EE6A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89A708CD-DB1D-4A1E-830B-72CE300474F7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EC3FA64D-A346-4909-BFA6-605114675E09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4536AE6C-3CE7-43D2-854A-E86EC6BDD558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FB66FB65-CD36-400F-9082-C3932068F640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B75F955F-8838-47A0-9756-016EA4B1FAC8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86B6DB54-F40E-4551-8A8D-A73F65F3CCCB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0F6D0630-DFB6-485A-BF84-6FB97B268993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2F286DA5-1BB3-4A23-83A3-C184356E8F68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5976A71A-0674-4BD4-84C6-55BC685D281D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1EFDF355-1B0D-4B57-950C-29351BC225A3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A0FF0078-83BA-45D5-82C8-300CE8B67493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9819585C-8FDC-450A-9C0B-68D9AD62EA56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C0680BCC-6113-4B9D-8A95-FD2324EA7DE0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301F2037-25DC-4839-B368-3138F62A2901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FEC8B6EA-43A4-4E97-8EB3-4201CB455A62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F290B637-0F21-4CD7-9511-CDEBB2A877E0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92A1E1A6-81F8-4399-933C-35AD2A4496C7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E50A7762-A6F2-42FA-A8C9-D5CBAA9E0667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21FD200F-E165-4161-97B3-653330A79736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D2A8D5E3-4184-4115-A932-9357821169AA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21DAE3EC-78A0-4384-A558-368BEAF913B3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1F1A77F0-0E09-49CC-AB4B-7C5FB0B3E11D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F5BCBDD0-C345-485B-AD21-C1B789030496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0CA97B26-92AB-49EB-9F0B-C19A9197F403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DB350692-31C2-4475-A436-3259D2C2DFF0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7DB9CE1A-6892-4FB6-951C-B140A0F986BF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A3EA8E70-05C5-445A-956C-90776F0AB6CE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0C83C353-BD25-47E0-941D-55C6A9529A32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F648F112-5486-443D-B928-112EE9143E5F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0AB636B2-BB31-4D11-95D6-ACEC93AF7C02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C9DBC40B-8BCA-4B72-ADE8-364D8C9DF8F1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F4E84EF0-339D-41BD-B87A-6100C2655C5A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D9980685-4A04-440C-B07C-9910C9CB6421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9518AFAC-8412-456E-A0F7-603EA52AE991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184A09C1-3E70-4CEA-89B2-A5D6378D4218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EB75DD07-8FA5-4A37-BAC7-E0654A955045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979AE466-FCE6-4176-AFD2-D3AE32CD8971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159CF7AE-E413-4A94-AED8-FA8FA0FDA0F2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D93C35A3-8FA7-49CD-A1B2-FB2CC919B6A2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8CB9401C-22B0-4695-9B56-5F2A266F65B8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F3C98F21-F4B8-4F3A-9415-EFBFC557E50A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F7C2A5A9-BAF1-4C27-8613-175640FE11C4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829F40FE-C297-4240-BE8A-5C5DD5E2612F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26541D37-BB5E-4FE9-B38D-397297BEE6E0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9BD0777C-B64D-4FE0-9341-E6A8EA6C0300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0111A759-86FC-4336-B057-88250CCEA097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66A7B5B8-8019-4169-B37C-9491CE4164F5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B0D19D98-D1C8-421E-8E31-66ABB9B9E1C2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1C0BBC69-C596-4A43-8220-34F866AD21C8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AED94B39-F2EE-4EBF-9B27-71531C667304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79823E40-7D97-4DAF-9715-963954E4615D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21251BF0-4570-456E-8CD6-557BAA608340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3809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pic>
        <p:nvPicPr>
          <p:cNvPr id="9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F9C2F975-A872-4930-93AE-7BC55F6638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C33ADB8F-EB89-4D6C-8B98-314B43D8999A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F9EF516-659C-4F89-BB61-4876F6280F8C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3DE1DB5F-7063-4686-8261-F723B22A7064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A736042D-DB78-4BD6-A07D-19F03F071FC5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3EAE13C9-6B6C-42B6-A4E9-E4B8D7FF8616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1ADC17CE-589D-4DC6-B1AB-C82E69E36538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6E34A94B-4F78-43F6-BDD3-446E5CB24E6F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9240C947-4BE5-4F25-AE9E-0948FA4F5459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EFA81465-800A-4D21-8C7C-233B0EE23512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9AD449D4-DCC1-405A-B20B-41E7F341488C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615B379F-BBCB-4F3E-9FF3-7EB2DE05DC80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7AF43A7E-5A88-4C6A-BC17-C7EA6338D16A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18338E8E-5D64-484B-94E4-4F85AA48A297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430C162E-843F-40A9-9883-699BC7E55938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2DF9AF48-D144-4A97-8775-51510D98959B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FFFD0EFC-DC8D-4F03-BC93-AD5BBEA6EB5A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42A1F530-7136-48BC-B8E3-E9D9E6612D3D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8EFD9F3B-034B-463F-8AE6-3263C78487CD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AB365A9B-6BF2-4B0D-B528-C02A8A469553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B6DCC52E-CFA5-4EA6-BC8E-4154C90E5F62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487CB7F1-1140-4765-8A7F-B17392F45E49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3C443EB2-7B2A-4001-855F-130F39B2AE69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E51007CA-FB98-4100-86D0-EEA1139A5F2D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F73CE6D2-CD49-42A9-A47D-9C5F6298070E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41362017-4F3D-431E-8D3F-B971D4EA0270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A1C0F01F-BBEA-45B3-A187-DCA2C1A72712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70A0AD93-42E5-4B46-ACA9-9C32D8106A6F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2BBD22C9-D659-4295-84D5-907A86B39F6A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1851C00D-2647-4CF5-B499-EBEF0AECEE8C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6D89C559-5514-40B8-A517-D0733843C067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0B6C94FE-B13B-4958-89B6-79F7D61B5A26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A4BE6B87-31C9-4AEC-9593-066CAF2B0BDB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A21E816F-123A-4793-8EEB-79B16BC8D754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C13984A9-44FF-44AD-B0A5-A6B4EF8A2C17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24C6357A-0CCD-4C10-9127-4D9A27FA44FB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1DDFB3E3-6C26-4167-88EB-E98C16DF4A79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3DECD0CA-EFF6-466C-81EC-3C7837C61C7D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4F341A2A-D8B8-4604-88F8-7F9DE47C9C52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BB6A93BC-6527-405E-8023-536E61BE0256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6793F00E-E206-490A-A732-D1D4B4336012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6B54FAD0-819B-460A-9CD9-B340BCCCFF11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DD741179-13C5-4BB6-B7C4-6A91D981EB53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3859AFA7-5734-40B0-BF98-A9532F84E3BB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76748869-3439-444A-8992-3032DB9C2694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3AE58780-95B8-4653-B3B7-7CE81BC2A927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5981D75D-4525-479D-8F54-47B3B9F23D2E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6C199A58-2945-435A-A3DB-BDBBF2E755A6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5BEF3927-7D63-47B2-844E-E60A4ED9DA90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5DC9A17E-C250-417F-AD8C-1A2DB0F4928D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4A8D1FEE-02DE-4651-9554-FA5CAB2A10CD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9FFB50B9-1290-46C4-B94D-3E8E9E2BA540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5674697A-D44D-44BD-91A6-4515F27C0ACA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D2776373-D7EB-4A49-B3DC-6CF07AF8D050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C0158DEC-63F7-4C72-B130-ACDA2C9B351E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8247B4AC-3B62-4502-B34C-47F9B847A0CD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0BCF53B6-7AF7-446C-9571-4C8107F2D8AB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7A3CEA87-DE24-4A0A-B9BF-937DC7CDD97B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6CA386AF-B374-49D2-B682-26CD182294C0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6C536F41-2328-4CF9-A1B4-E4007E6678A4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68CC5A48-162B-4651-9035-2BA921FA3CFD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779D8CD0-9924-4C3E-B1A4-6E88C6FAF1E8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270470BD-FA42-4A38-91B0-83E5F604A3D1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F4B1DDE6-FCAE-476B-9B37-C0F09F64FA85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A9EAFEAD-5108-4E18-A124-D95E5DE70FDC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66561AB7-9C2E-4961-8FFD-4E569905E868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143F537E-7E07-4F7C-9C65-0EA10BAAC46D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7A59489B-E584-4C4C-A50E-1DD554C7177A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F378D407-DBA5-4265-8305-D75DE6F36264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7C4F52D6-96F3-4B4D-B8CA-984B5D23DA4B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94425001-62A9-469F-B555-B9530FCCA3DF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B1E8BD94-701D-4971-9391-30A8635554D5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50D5513C-C064-45D4-ABF6-B3FB690E98A8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DC4827C3-4FD7-49FA-B24E-39E94898FA1D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FA3B3A9F-594C-4765-B7B6-79C09B84309A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2BBBCD1D-DF8A-4280-99D0-C881A45863E6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FC14BCCC-C286-4C5A-98FC-E2B5A08E411E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C59723E6-B5DE-427B-81AB-12A2BABDD1E4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CC2EFED1-2567-407C-87C9-2BD317B011D2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47111F4C-1283-4DBD-A0F1-70AC677011DD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C8D88980-9C7E-478D-B5BE-4E85EC162C07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2FA8AF5C-CD93-49CD-92BD-615AC88861EE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5803130A-253B-4BDE-B9B6-7745C7A19669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62D394FF-15D3-41BF-9611-1C00D197FAFA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87475B8C-D3E3-458B-AFC1-92A4EBD53F02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CE524887-E34D-4E27-8FD5-68884A20A38E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59E1A8B3-6DBF-4702-AA00-36DE0E9B7B79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0E991B02-665B-4C8A-92C9-2F7FA1E59D3A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502D555C-AD30-46E1-9431-0F9146861A33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B634FCF2-8B7D-4641-9A8E-916DE359E2D5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06C605A7-B909-437D-B250-A212BF5C0D6E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C864254D-AB9E-44F5-9803-6B3A230A2653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FCD285C4-5943-4875-8C37-2D9802054F27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" name="Imagen 101" descr="C:\Users\Dm\Desktop\ESCUDO-removebg-preview.png">
            <a:extLst>
              <a:ext uri="{FF2B5EF4-FFF2-40B4-BE49-F238E27FC236}">
                <a16:creationId xmlns:a16="http://schemas.microsoft.com/office/drawing/2014/main" id="{2B292586-23CF-49F4-8D03-258066E542BF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117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build="allAtOnce"/>
      <p:bldP spid="11" grpId="0" build="allAtOnce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x5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7030A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hlinkClick r:id="" action="ppaction://hlinkshowjump?jump=nextslide">
              <a:snd r:embed="rId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67418" y="430218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20</a:t>
            </a:r>
            <a:endParaRPr lang="es-ES" sz="160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CCFF99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743702" y="4336397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10</a:t>
            </a: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8415716" y="428861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16</a:t>
            </a: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4325DF61-36B5-44F6-815F-BA6D1F556C9E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1" name="Imagen 20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E93169E6-EF83-4F98-80B8-A6F65F64C160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B5D9AAA7-5D67-4D56-8C5C-65736DB55327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63DB787D-3915-4C5A-8DEC-1F9442D5F6E7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Imagen 23" descr="Globo rosado Gratis Dibujos Animados Imágene｜Illustoon ES">
            <a:extLst>
              <a:ext uri="{FF2B5EF4-FFF2-40B4-BE49-F238E27FC236}">
                <a16:creationId xmlns:a16="http://schemas.microsoft.com/office/drawing/2014/main" id="{95071845-A1CD-4BEA-BD2E-251CD25A1659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D8FFF60D-9C60-47C4-96E5-583E09A1EFAF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C9887792-BC8F-462A-A143-0BC200DD3A1C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6EC5F508-F560-42AF-A161-CF4835F2B743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249C5968-243B-4D90-9E7B-2E5AB2C9BA5B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511F09D2-6A97-47C9-B128-2CC21E5C7346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1E058C7E-C09D-4708-9835-31C1485FB179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392E524C-D976-4970-9451-3A165E984450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B8B88FAD-93F4-43B7-A10F-AC757EA1BB58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43CF4940-AFE6-417A-9D28-4B3087F7C4E3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A8EE736C-4FFB-44E8-A66C-5511FCC73CB3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8D623A4C-A570-4D07-9FA3-D54243611F95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E3F8EC0A-73AB-486C-8CA2-9A876EB296D1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CB6A94CA-E1B8-40C3-B732-E5B49DB377FC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A2959BB7-940D-45C0-8C26-F8E890D77C6F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727E31FA-4911-489B-BA00-F21B85179384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6702A024-DD70-49EB-9ABE-5E4829734A8D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07380644-96D2-41B1-9474-8355645B17AF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27D290D0-E169-4AAD-AB10-ACFB89B9D864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D625B7AE-4D68-4FD6-94C3-5AF9806590EB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EB09EEFF-6284-4AC5-B17F-8C9D5DC6D0D5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5BE0B8E8-60B2-4012-B494-B9B1D6CE1C39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1EDAAE9E-F09F-4E37-9A51-F1A9F8A695A8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A620781C-06C7-46E7-83B6-144A002EAE93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226FFCB6-0A9C-4797-89A9-462E188F7CEE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EF6F8C95-4F68-4D50-815A-733610F441F6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8786732B-70C5-408D-836F-274B97BF3C59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44398B9F-CA27-4765-BA77-D59B6BB16142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67D081B2-A8CA-4E01-8123-9FFA1DAD1A7C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B9D34B4A-42D2-49C2-A920-6D04B037EBE7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3CA8DA22-1B7D-493F-9D00-69149D062EB8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69D2B8AE-B984-4AA1-AFAB-DBA8CA364852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85E4AC67-B01B-4D91-AE23-04479E1A2E47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5BF9337F-6EC7-4C43-8A31-AE2670D3DAED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4ECFFD8B-8CAB-4BB3-80F1-4D9046B65D0F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F108054F-C299-4D4F-9547-D0694C13D8F6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D61EA855-22C0-42E9-8423-8B021F29ADC3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7B1D6A67-5B0E-479B-8CCE-B096388F5D1B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E03D1B61-D5DD-47A7-9D28-2FDF799ABA07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47F7CC9F-BF98-4F29-B249-A24A176662B1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E038A60E-1A5C-468C-BE85-4EEC1640970E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6C6D7B06-E305-422A-BBBB-30829CF3BAB9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EE3EF2CF-0CE0-4FE5-8707-3BC5EA7CC797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C6755FBC-E169-4AF2-80B6-2CB3559E71BD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DA8C18E9-431D-4856-BD71-DE3B2A00FDEB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F720524D-F6E5-4678-A630-17CEC26C0DB9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C3DC4927-56CE-4474-A248-CCBD2DFC8760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8759A7FD-323D-41AA-B074-88C23BBDB4A8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4E88A799-0B7A-4A13-9569-D687E4BAF61B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FB7B6ECC-145D-429D-AAD0-F8CC3F694FB2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8CBECE83-F7F0-403B-8262-CB2D42D673B1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24499E4C-19F6-473B-B58C-2BB3E6B9BE62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B32C2F2E-533F-41EB-990D-6A5DF33E64BE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8C8125AA-FD57-4375-9C67-10495907DC38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54DA1DFF-6490-4C39-A867-5FD5E8DA24A0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14A0595D-B767-4F88-99D0-7D4477518A6B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3C60FB66-673E-44E0-96A7-F5B817C086D1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B8E5D5D2-B4A6-497E-9CEB-27C71C5A5C35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6C920019-1455-460D-8687-B984D89C182F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81A0D755-8221-4AFD-9365-0ED8B2258DD1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2D60D3A2-8A63-4A59-9803-92D8E7F6479E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B91B5F15-FBF6-4C30-A040-74EBF16E2AD9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E70D7A01-9D6E-4C5D-A575-A95565C63AF0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449B2E85-BB5C-4115-8E38-45DB37C21747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EF0FA1AF-2B7B-4749-BFE4-11B3C142AC0A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CA376921-E1F5-4CFA-9DEE-AA54E4E30A22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B934ACFA-6133-4A82-B6F0-ED240D046355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A1C36E12-479D-471E-AD29-37C76E9171C2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1559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pic>
        <p:nvPicPr>
          <p:cNvPr id="9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B3D60C26-FAAC-46ED-A18C-D031438FAB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CF955E7B-45F0-4FC9-A9FF-8030A5194CB7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4A44520A-811E-44CD-B747-8B3BF1E3C70A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FEB11EC6-01A5-4002-BBEE-838741F26EEA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3869D962-BD66-496A-BF54-AFF17BC313A2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890CE785-E787-49A6-A1CF-C8E37EBB0397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9B0C7A54-23BF-4024-BF6B-540A73DF2738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EDFF62D7-A294-4CAB-B0F9-B67F54DFA82B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5E8756A7-F4E8-4005-B95A-42399113B93E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54C2F5E3-27AB-493A-8DBD-B13275B97415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1D647522-30FD-4B01-A811-D503B7C356F1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CA9AC1A3-0579-4396-BF28-98F9293517EF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1AF84D96-29B3-4F87-AF62-70EDEAB9B30A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61870696-F7AE-47E9-B004-D19EAC21231E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F079DB6E-9560-43C9-A86F-2F32EDE0720D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95C3DDDA-7C91-4BBB-9097-6BB053F077F0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3427EB35-6E72-46DA-9DBF-3168B65467AC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574AC9BB-8236-4F39-88E5-DE562DF140BA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9EC71FEB-34AE-49D0-9D04-895851B1BB9E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B7B19D2E-0265-4345-ACAD-8E00C032B0EA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93976B63-A115-41B2-B1BA-E8773566B54F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309803BD-2AA7-4413-AFBD-A4C673C044B5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ABF1B413-31C2-4C0F-8409-7266D0F967BC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08762AAD-4CCD-4922-B4D9-FF180FB2DC99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5F5A7CEA-3F1A-4D20-B39E-931AF65DC205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4E318877-59A4-4712-A38D-08521D06AB34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4D61B8D0-9E93-4328-8FC4-ED34432F0B27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6D00D077-6F34-4F81-AB8F-385B21DE29A9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6898E2FA-E6C5-4888-A7E5-3501808AA8B6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39092F5B-0906-4617-8EA8-C40814F8ED3F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851176C4-C421-45D9-9A52-8D06AE2383D6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972DE9D4-E49B-4FC0-A3ED-E25AC67A7870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90B4A8CD-FA5B-4A88-92CE-233C9FAD891F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530B14DF-8639-437C-8013-68438EE1B75F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6C4B315E-E6B4-4D9D-AFE5-D3D795EF449A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D24CE568-C61D-444D-BC06-39254B08D498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AA86B65D-FCFB-4EC8-9360-3977B3F47087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6E30B26C-CE5C-487C-A219-4E65899F8A05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6AB9757C-7597-4EEB-93B8-93690A034833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6604E7D4-A172-4A01-84AC-3AB7B109DDC4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9F030C64-6EE5-44E3-90B6-1A665989A329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E91CEBDB-5F09-4CED-9AD2-6A7E064C4C5F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CEF78C07-CFD1-4808-B799-0F089E60F331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5AE946E6-35E1-49C2-AE9B-10272244E519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1B8C1137-1A43-4D84-ACC1-5575797BB9A0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B4B78E78-BE76-427F-906D-E95D8D70314C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E9368441-5CBA-458D-8C90-48D6D648935D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A9EDB345-EBC9-446D-90D5-ACBE2F4C1ABC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89252851-1564-4D83-B0FC-8A3346841063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E1B51E80-F3CE-4C5A-A598-1A25D2E4FA1E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BB320754-4171-40A6-B369-074A48CE70C2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053B91EB-2BAD-4BB5-A8AC-E93C9D287729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FE538928-D463-47F1-A780-B98227846574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05411B2C-E5CB-4E21-A8C0-6AB0072C919C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21D2D0DD-EF01-4806-993D-170CA036E207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AF1B03F9-539B-418A-B2BD-F8D959851CBB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0289812F-9C8A-4498-8FB6-22D8BE6A3DA9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4425B309-45E6-4CB8-8263-008F5DF1154A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6EE92098-11AD-4F6E-A44E-3B343D9506BE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479A3D9A-2D88-41A4-829E-C54BC097AC4B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530784CE-0126-41DC-B497-07693B9211F2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C1E09069-E741-40FC-961D-D74ECFB7EFC0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8BB26004-0D74-412C-990C-00AF4B0891BB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C670CDEC-D476-44B4-8F9B-3E6E3738165F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9EDC9D45-8E4E-4BED-9901-D7D233C136CA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01DACE99-2166-4F8B-B6A4-BA1BA765D0B7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2E212C7D-AD7E-43A3-A827-6B5E2435101B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196F0489-694F-442A-B18D-FEBAECD2B4B8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0DBDD0DA-AFA2-4503-BC20-022EBA06BAF0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D84477B9-55E9-49A2-864E-F1F51D0E942B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27D01BB6-8D6E-4171-9E0C-DB3A316945E7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322279ED-654D-4E10-B94E-D5A43BCCF86F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F9218E63-6AC7-4694-953A-2B1714891E3C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B9E4D19B-C143-49A2-98AD-BFDCD870BB69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AC9B5048-595D-4667-95E8-64D62C4C69E9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9BF7D3AB-B834-4127-ACA1-4051D4134835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6012CFE9-AD64-49B4-8F66-E478CF57DD24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A7769EDD-D4D9-4AAD-A906-ECADBF181308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734BE422-A0DE-472C-99A8-BAABB7515300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B2C0804F-F0C8-44F6-B324-5875AD225CCF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9E0329DD-AB06-44FD-BA77-B8F48C6CCB98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5E2AD427-AA6D-4E38-90C3-03A529F607A6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54185C75-046B-49F9-85A3-34C77D46CD49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20CB09DF-D224-4C57-8B38-86E7E4085CD8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6DFFC8B2-A694-478B-9670-B6F5CE3B3580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F3537EC0-7E03-4D47-8F8E-5F312529A69C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4EBF77FA-2B7A-40D7-BAA9-3AC1C88ECE58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7B39BCD5-61F3-4BAE-A464-108EDC38261C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8DB4E2B8-3DF0-44C2-84AF-EC12F6EB05A1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8B5764CB-B396-4BC6-AD91-5B59AC8DC281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2B1F59BE-09AD-4EE4-A07D-F76CD4BADB24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6C9C04CC-27AA-474D-8719-AAE4FCAEE34A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6BF5585D-0818-4949-9A08-5D5A42FC7ADE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" name="Imagen 101" descr="C:\Users\Dm\Desktop\ESCUDO-removebg-preview.png">
            <a:extLst>
              <a:ext uri="{FF2B5EF4-FFF2-40B4-BE49-F238E27FC236}">
                <a16:creationId xmlns:a16="http://schemas.microsoft.com/office/drawing/2014/main" id="{0DCD6783-0BEA-471D-8A0F-EBEBE3F78D37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122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build="allAtOnce"/>
      <p:bldP spid="11" grpId="0" build="allAtOnce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x7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33CC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66FFFF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669280" y="428150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32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88847" y="4256885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24</a:t>
            </a: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1017232" y="428150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28</a:t>
            </a: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D109684F-0D3B-482D-91EB-32863D1120FE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D3B735FA-ADF1-434F-B613-AD0F6EE4C691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C426D699-0189-4E4B-9771-DBB62804C0BE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FD234833-670B-4900-8D30-E8A638ABA099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 descr="Globo rosado Gratis Dibujos Animados Imágene｜Illustoon ES">
            <a:extLst>
              <a:ext uri="{FF2B5EF4-FFF2-40B4-BE49-F238E27FC236}">
                <a16:creationId xmlns:a16="http://schemas.microsoft.com/office/drawing/2014/main" id="{93C2E5DD-5EF0-4047-8740-355602A5A8FD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918CE3B7-81EB-4CF0-A324-D449CE42CE99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91207B0B-EE54-4AD7-89B7-6B06B0467A95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4538B4A7-0666-42AE-98D2-0641F5D5B6CF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707CC3C7-A19F-4E4B-84F0-39FDBEB6A734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0511F394-70EF-4961-8BBF-5B012249EDEF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CC38EAF8-E81F-423D-8F2C-A56CCB8A2C21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79553105-4C90-4938-93D3-9FDDB8229494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4AEBFDEF-0F17-4FD7-BF4B-953CAE583FED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6392AB68-D79B-4411-917F-5953F5F4A317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E4963341-B124-43A6-BDB7-A78BEAFFA481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402870B5-78C3-4236-A384-9DA2DD0A5413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4F5FCED8-31EA-48B7-8ADA-243DBC08C2DC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ACD3C2DB-1A0C-405B-99B3-DF3E082D6217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BED4BF4C-6C5A-4D23-8682-748D8CCB795A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FC74D13D-7E55-4B73-B5D9-7CFDAEFE2BD7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2F2B458D-C908-4CD3-8CFD-EDECE4EEB17D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A14A1CEA-F41B-49FA-B59F-4A7C0D42234F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70EFF898-F844-47F4-810C-C4BEC2F01A1B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BC6680FC-6E7B-4E9C-B3DF-D204D464CF20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63C3D9C7-C6D7-4A4A-B357-16DB1DA8A8EC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0C467CFC-67D6-4D2D-900A-033708B68E5E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122CA54D-219B-4FF3-BAE5-C446B2E69424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F24AA8A4-41B4-46B8-9E58-1FB41F97775F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4FCC2ECC-9132-4486-9DA6-2799D1062133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4B593E4E-7975-48A0-AF51-640F2608558E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09AC777F-9B14-4770-9F47-E8F06A720FD8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81984F4B-77B3-45F6-A7F9-F1F4EB456D92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F13C5D92-6080-4BC2-AC3F-C7A1A099D71B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4DF2AADC-1AF0-4E94-8E5B-C7E75903E5BC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F21D02BE-4153-42F5-842F-F8EE7E320E29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E9BC8C21-F015-453C-872E-A002BFBF5C79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23A025C2-F035-4142-897E-F209C041543C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B2E6611E-5BD8-4685-8A40-9F3A3571F241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D7F33EA7-2566-4AC7-A667-39BFAD03404B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015B0200-D3D2-4441-AA6B-18350B245F76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8B935991-FCED-4C08-8413-A64AC202A562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8C85D81D-E1A0-4D59-871D-5A25A28974F9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21B66BFE-6F1A-4F64-8102-DC51D25F6E46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CEF08613-0D39-46AD-A9EA-4BECFC720324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D306A371-041B-43FB-A5F0-03E359884281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7EE01A50-9BE6-4E5E-8461-56208E0A66F6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85ED06E4-6776-4C17-9B65-6DABEAABD98F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7178EFA1-6F3D-49D4-A457-961CB721CBA6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A59884FF-287A-48CD-B032-AB68B6505FFE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BF199128-3153-4B31-BE87-AEB8F2F1C6D0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4502BFF1-9AC8-4BE7-BDB3-F51A085B08DB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C4BDB8E1-59A3-4CD7-81D5-BB927F869FCB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BD81B06F-0531-4BCD-9836-7B7039192964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71385938-DE80-4596-961E-8FB55DEE9E9A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A2C06992-BCD7-40BB-A102-43292AA0DD1F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E731ECB1-349E-4DB9-BB53-31EB10A3E30C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F0496C07-818F-4115-962D-0DC692061E97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706C8505-CDCC-4963-BC25-801A40F1A6E5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63937BCD-61AC-48B4-8A26-723DC2C83D02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9DEA5177-E803-49C4-9E9C-B30A9C57AC4D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0662956A-FD46-4A96-88CB-6FD5B00577CC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BA6CD4B0-5B89-4819-9740-BCBB41055FE6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85572BA7-46D5-4A67-A104-CCEFD5E94153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D0F6911C-26DE-4C1F-9A2B-097277C3BA25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2600DB9C-52CD-4A92-8A83-8DD7E4F955D6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F43928F8-2F4F-4D46-AA5F-DCA81E299B9E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010D57B7-7299-43A0-9927-BC3287D4721E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C8F77986-0602-4574-8924-E37EE6ACDF30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789A33C6-5DB9-4ED0-8E7C-B33DC8CE7076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9A0D9087-1834-4740-A2CC-02E10EF2E23A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6CA01980-C8BC-4DD8-A40E-D84D782EA167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D1581784-686C-4060-8A34-79CE7A61D994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78206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pic>
        <p:nvPicPr>
          <p:cNvPr id="9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8124770A-86D5-42AD-9FF1-E68351A2DA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2B03F114-C84E-4B4E-91A8-F3FB50FDD968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D16B2923-10D1-4420-BE16-A539D89D5E94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F2CB5C08-3C3A-4872-B3AF-54D7CCEAA06A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F438450A-983C-4EAA-BF94-22E66BB69FFE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2D1E0821-E90D-44CA-98E9-DC89BB351862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77DE5F88-F971-4AB2-9345-006C640B53AF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5F7DE2D3-B218-47C3-A3CA-44F1CE1AD85C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F79A3108-B231-42DB-B280-AC4DDD1C13AA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B02FD0D3-3238-41FB-BF14-6B481139FDD7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90AE3ABE-A030-4333-957B-F22E0DE0607F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2FFA579A-3D78-44CF-B313-31B4CE9389D3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278CFB5E-5A35-4FBF-AF28-B2F41EC6779F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143A7590-8C3F-41A1-83A3-FCAA7C74FD94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50731D81-30C0-4673-A612-37FFDBF9FDDA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11927A36-74D4-41AA-AC7E-ECCB64BAE4D0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A8314522-50C3-4BEA-8324-7B71C602D67A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5741E7F8-9E20-48C6-823B-81A1469C9EB8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015E0D9B-D78B-40FF-9321-A520F2ABD4F0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D4016DCA-4ADE-4076-BCE1-B42958C95B1F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4E4F9970-94A9-45E9-AB26-CEAAD14B660C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E2F2CF97-93CA-43CD-87A8-C2AA7860245F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1359A674-3230-45C2-B362-87F092A7FA1E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8EF84E91-106A-42BF-8EF0-C9E7ED7B6BFF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3477EFBA-B1EF-4999-9231-FE6B6FBB824F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85C58BC9-9DCB-42C5-9261-28A727D9425E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37C3C710-CC46-4639-BEA8-C622F1089F13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B3235427-2379-401B-9E41-DB880CCC671D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24586857-A153-49F6-B88D-DDE861B2A6D8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DBD13789-5C84-4BFD-8A6F-9BB19D802499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E0086659-DF0A-4ACF-97AA-5CCB1F16A3FB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A8AA45B9-C279-4DEB-AFB4-061DD3DAC396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E8AE3933-E631-499E-8FF2-AE0350B6570F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A95FD8BF-9E0C-40B4-A7F8-57A571841210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0B9F0116-23DA-4920-88C6-EE1FF41BA811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67D4482C-AB20-4030-AFB8-0033645373BB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2E5C1C0C-CD9A-42CD-9471-DDC16AD5D127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C4ED136C-FBF2-4672-A3EC-19777D33EBAA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75D3F526-0249-4948-94A7-EB27F58094FD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9DF13292-95E2-4F77-BC85-ED3BB3F72401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FB70C20A-F87F-43CD-BC2B-0C71E57BD532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693459E0-7556-46E7-8901-44A826ADFA30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4919BF89-F836-43D3-8709-4E17B7C79C3B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C0C2F3CC-B243-46B7-A6A9-9C591C0DE652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6FE4BE3E-5990-4D34-8ACC-BB6CF0DA5ADB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F101ACB1-3B37-4CF8-BE60-CD87B9FFC0A6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8F87BFBA-1A9D-42F2-AC9C-25C7AEA6CDC2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D4B1B79E-41AE-4CCE-8D7B-E007C653458A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7DD44364-4C0B-4392-B68D-F8D46B14B26E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7F8FC25A-7447-4B24-AF2D-D2EB733E100E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DF131643-B8F4-4330-BB4D-2D687822B073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AFA7FFF7-477A-48FB-99F8-0864D35E8A82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67573094-D834-41C6-B158-0329C45B4AEE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6B12FCE8-A871-414E-8143-BBC53E9E6C32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B62EA351-6038-477C-A2DA-0A8BBC6FDE9D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F207C58C-6F9E-4D1D-8A91-D1436860805E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85E795F3-E5CC-4634-8666-52966339B86D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823E75EB-9191-461E-9E13-75EA3DCCCA81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760715DA-120A-468D-BA9F-051581BB43D5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25BA2D18-7995-4042-B9AA-791CB02ECA98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8B645CD1-EA31-4A99-8B0F-1894B8D7EE92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F224372A-442C-40D5-8A42-5BB711EBDD1C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58D38AC6-EDBB-48D3-B280-8394A1319BEA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A6729589-3F7B-4A4C-A055-6868EC8452DF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92611F9D-3999-4C92-9D30-BBE58E955363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27189CEF-D890-4263-9516-5EC438CCA6B6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4603A53D-A126-4672-9B16-339CF112E4E4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8DE71F40-3C1D-46A7-B4E1-2BD9386C195C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93B0BE5C-F64A-466A-9FE1-7D64BC057D89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912549C4-D907-440A-81BD-7DF5513B9548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02C713C4-4749-4160-9E89-C358BF917318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35F1DC73-B9AA-47DC-888B-4CC9D2F54F7C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7AB5F4E7-DCF3-4AA5-B82F-D7C0398B0A27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B388A347-315D-4F32-AD41-6871D0252033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39ABA493-D1DB-47B4-8E4D-C8688754419F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FA096291-DDB3-45A1-93ED-4919E7CF9DBB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D4491FD1-D380-41DE-B259-145B27196AB0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8E0A6870-2070-4E4B-A527-585850AADFAE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153BAA93-CD75-4872-A4E3-A10846626A58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E1184989-B99E-48B8-9FD2-085963110332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33FC6AFF-D3C4-4880-AFAD-A0D8D2DAC86E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47C75B58-3691-4917-9BC6-3F5C9C92E1CA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3717818D-C61B-44DF-B75D-7F6EA2AE9EE2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599B336F-7687-4D63-B2C1-8A69D81A5C3C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3AA8D9D2-9D0E-4DAB-9A95-C072A26E6E58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1B0712C7-C1C9-49A5-AC55-5256A5EB8B82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5936C6CB-9335-48AA-B015-FC8C9AA44D79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0504D440-FCB2-490D-87DB-27E1137A0107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15E28FEF-41AC-4067-91FE-943FC53054D5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9B3063A6-D26D-4BF4-A73B-DF4544ADCC89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47BA8BFF-A135-428B-8F66-AE377033C595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8D244F7D-8A94-4634-B6EC-EF48CD103C03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A347668B-6701-4B63-AB64-02CFAA2454DB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" name="Imagen 101" descr="C:\Users\Dm\Desktop\ESCUDO-removebg-preview.png">
            <a:extLst>
              <a:ext uri="{FF2B5EF4-FFF2-40B4-BE49-F238E27FC236}">
                <a16:creationId xmlns:a16="http://schemas.microsoft.com/office/drawing/2014/main" id="{17208991-9029-44A2-A868-A43A280FBCB1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48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build="allAtOnce"/>
      <p:bldP spid="11" grpId="0" build="allAtOnce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x9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66FFFF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7030A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918107" y="425207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32</a:t>
            </a: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8670591" y="4275768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4770210" y="4326349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36</a:t>
            </a: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D5E2EE90-E6AA-4467-8C02-21BE51587F74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663DDFC3-470D-4EC5-B99C-F45A0F335D33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59EA31AF-2EB0-4DF3-80BD-362BE74BA475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A9C758F4-28AD-4132-83BD-ED82223E666C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 descr="Globo rosado Gratis Dibujos Animados Imágene｜Illustoon ES">
            <a:extLst>
              <a:ext uri="{FF2B5EF4-FFF2-40B4-BE49-F238E27FC236}">
                <a16:creationId xmlns:a16="http://schemas.microsoft.com/office/drawing/2014/main" id="{CC670957-4A80-4FF8-9CB9-CAFBA9FCD6A8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155176DE-BFF1-49D6-9CB3-5B770E24109F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D779858A-B0C7-45BA-95E4-E0DD400DD37C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8AD368D7-894C-4AA0-9945-0F80ED62E419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8E3EAAA6-C162-4BA1-A97B-6863C5097FC0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670BACD7-3D34-4665-873C-DFAEDBAE963F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55935B44-C71C-4AE2-AAEE-EEE854822A69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D4B956CE-EC48-4194-910D-74506F6EA2E5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942CD2C2-4504-4D0A-91ED-AC052E06B789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45C81369-3101-435F-8AF8-96CB2D10C737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3989D9C2-7BAE-4770-9DB0-7311668A13DD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B53348B6-35F5-4BE5-936D-5A5A56FFCE9D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2CD99458-9FD9-4342-9936-9EBE588F3737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D3317985-C77B-4CCD-8421-B63F46979157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388430C8-A4BF-4316-B231-56AF265FC7F9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28940F12-204B-4DBD-9F82-738B8FB76FE1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FED3D638-0E83-4EB6-8ABC-2F9F49154792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D1B07E51-0CF1-4CF4-B9FE-710C42EE6E5C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ADCC5DA1-634F-4BE5-83B3-2C5A99282976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6E8C54AF-7AAD-4A0A-9A44-D3232DF4F552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A8A5518A-F09F-4697-BE30-4E9F44247ABA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96361CEB-76C2-4A9F-89C3-5B15E2928AF5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9F1F2FA2-AC4C-4A20-AD33-E4A3A10613C4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4B74CF74-296B-4E04-99B9-E8E440CB3116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32AAFFA8-5304-44DD-B14C-CD4CE0A3A065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EDF0703E-9497-40F7-BF7B-F1C01DE7174A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BF1E0EEF-F9CA-4888-B76E-5338C32EDC70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F8EEAF89-2BB0-4559-B4C8-A13ED8A737DA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ED8AEB5A-108F-4FCC-A579-96026F6045D1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B71583A8-920C-44A2-8005-65207F50F45D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617F3881-D3FE-486D-ABFC-27B83B5CD101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A69797E3-74AF-4F1C-8AE9-DC45660544C1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EBB1D575-53E7-4C68-860B-489EC6F7BD09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164AF11E-38CB-459F-9E78-D52E5C3A7EE0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4CF628CB-6E76-473B-B531-660DEE563141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4BDEB7BF-F403-4362-AA8C-0741BBB7D732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1CDB0473-D9AA-462A-BB94-03E113DBF70C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75F09A5F-75EB-4DA0-9D81-103C4A30A066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35090522-08D0-4184-A7E9-7EC4A89658FA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1A9D0644-F508-4A0B-9B54-DB5708198CD4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BB6341CF-B791-4281-A59F-55E5762D66A7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28D22A6F-2B49-48D2-B720-7B44B7EC6F36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E704AAFC-7ECD-48A4-A386-415D38AB0AD2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DDCACC85-97DD-4DE4-8159-65BE9EE0C06F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6C6C4771-CAE2-4A80-B1A3-0A2E490CFCBA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A8646207-0C51-49F1-9608-79E8FCCFC31E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442B8D42-00CF-4633-86F6-193C4E8D63D8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70F210FF-6E75-4A07-A28C-9776A68DC6EF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E844D0A6-CD53-413A-BBED-44F2FC216AC2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2C6B9951-F13B-437F-ADF9-692A514A116F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5DC0906F-E618-4661-AE2B-46D90264DEBB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FDD8A29A-DA65-441B-9E9D-A93BC11B53CD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051482AE-D2BF-4F61-902E-127D25457E7A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5D6C922E-6006-4D78-992E-F544EF78E225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5677793B-9DD2-4C9C-A592-3224A4D6EA5E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351FBE66-146A-4522-9ED9-984033FA4986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A54E2C6D-60A7-4A8A-BE42-B7A5EB56989B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BD206035-6ADB-4253-A6B1-6FD294A7DB07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28F75A74-A582-4947-96AA-595AA567C172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388ACCDC-A075-4FA7-86EA-C035835A6ADC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2685EC99-4C2C-455C-86E7-67EAB826BF76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3933A1B0-0F39-42DD-8C87-8062C779CD01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31CC6894-1E57-4B79-BFF8-50C8AB20A9B8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D03CF826-A753-45B5-9577-63BA43063CFA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9ACB9F5B-0593-4F89-B5E0-A98C87663439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FF52FDFD-B0CD-4CED-9BF6-91827ACB1EA6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150DAD0B-7B09-4319-84D6-5BB4DED44384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91F87D22-64C5-44BF-9894-EA5470F8D9CE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347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pic>
        <p:nvPicPr>
          <p:cNvPr id="9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43092466-F8D3-4A6F-AD72-08804FEA42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12586E7B-1679-4CB6-887F-C5CA5072B423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7E75D9FB-003B-4CBA-A8AF-C25FA57FA31E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7B84BAB4-C477-4F5C-A7FA-DD3DDD4CE0AB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A4D32250-A32F-41B0-B3BF-8DD2ED039382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58F6C709-606B-4395-97BA-3A942BB28098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D94E10CE-1B26-4CDB-8B12-4A79C128FCBF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86DB0171-D675-4D52-9392-895CBF8B0558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3BB49A65-0191-4233-ABE3-A08CB46167B1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E72A9BFF-F171-4BC7-B9CD-B418300619F2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5ECC9D1F-E5D3-4180-A4F0-54823B5E6184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C33D851F-421F-4B38-A511-0D5773F2C8BE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D3327E67-BA82-4B4D-B840-31AD80808E99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AE00C53F-066E-4705-9A1F-726BD1FD1946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3323F16A-3621-4213-A468-4339A4046068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C722D88E-99A0-45B0-AA5E-4F32C6818679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38461042-55C4-4467-A909-60950DCDCBE8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D99150BF-BE40-4325-AFD7-5DBED33B466E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D8E6A5AC-4500-4508-A613-EBDFFB2053D2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C74F812F-C904-4D85-B730-299727680670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B82714E5-F4F4-4F64-A7B7-F49893897899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8092478F-C3BE-49DF-B5DC-8C5A2F26D6D1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00981165-50E2-4EC8-9433-FC4852FB5F59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C9FA4E52-ECC2-485D-8BA9-7C15092DB5A7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A872BFC0-4FBE-4601-9DA2-EAD46F493015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03286393-A297-457E-AB65-D19CD9EB1808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4AEF6740-BCF2-488B-9D34-52C64222E641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72FFDD93-E320-45D0-823B-A795C286ADA8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F5E1256D-6A66-4371-A30C-7724D8AFD157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23550EF9-19E8-49DC-ADB2-E005B74C9B61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01D1C3A4-8455-4E9E-9DD2-B331BD6BE2F2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55BD3582-5B4B-479C-A0AB-97BFD272F71D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F2CBE6CD-0E74-4C23-8020-65DCFB3D3C7F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B988D469-3DF9-4DFF-8654-54D1650CB357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4DAF17F5-4DD6-432C-9838-1B00C3C46868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19F7534C-9DD8-40E2-9E09-75A11856E118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E0185DC1-D12B-44B5-8184-ABCE25179191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5EB73224-3B14-48E1-A1E9-C4BB55D5DFFD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EEBBC530-E8B0-4E34-B0C6-4FE291DB63D6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FF8C59CF-284E-4437-B434-798C72742701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882D8D03-A0F7-4FB5-9B95-A75228C95915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DB249461-3480-4B9E-BCF5-20291F7427D2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CAA8DC59-8897-4283-B3EA-5A6FA331281C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A2C5B67D-23D4-4043-B984-3BDD17FB9670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3E655387-71A5-44A1-A69B-636190C7F649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6D6E453C-86BC-4205-B7DC-FDCFB29C6FBE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336AF556-1873-425A-BEE4-0D25F133ECA1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88585E5E-C9F6-4E56-8592-720618B2CD66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E0438672-D15B-4D48-9451-71498C9793B7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C79791A0-75B7-4323-8DC7-CE064BB9E751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5F42EB2B-4FD7-4EB1-BFFF-13EA3CA6A8A8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292D627A-A0C5-4A33-B03C-0B67CD1ABB43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E835530B-07D8-4406-8000-4A293F69F46E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951B2C2E-E6E4-4A85-960E-76D1A33C84AD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5031B20B-311C-4DA3-9FCF-E932EE440F6C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FE717A99-640C-4596-93D6-D6A14EF4BE43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52BFE7D2-35E2-449C-935F-9C875EAE979B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28A22409-F597-43E9-B5C5-A4E7B689B58B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FE36D050-BC6D-426F-858C-3B4BC8C0AAFC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D431E90C-4A98-41E6-9D08-349DB9081EA8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F9495DA6-D786-45E7-A729-CCAB58C05F40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51B182C3-715B-4EBC-B2A0-8FA04CEAE125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F2AA04D2-E3B3-4CFE-80AE-CF899142C2A9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1B4873B7-5232-4FEF-95CA-98E080554502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F4FB72AC-0CFF-46B6-9791-76D1BFD5A609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1AC497BF-523B-44E3-84BF-C9CB5F521D06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76647327-8764-4E27-BD93-672DA2F015F9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38142B36-6AA2-453D-A97A-26A5756D2516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9AF6EDDE-A757-4BD5-A428-06F0D3F74CFB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5E1F447E-5D0D-4C20-9556-CFE011E65705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8301FC34-B1C8-4A2B-BF43-443B4E305DB1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F350063C-CB47-4BCC-A95A-A7DA91B1317E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FE3D0E8C-80D8-4957-B631-CEE4E56AE605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46EA79F7-A331-440B-8CE9-0025A814E69A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CC4A2E47-A2EA-48E2-A36D-7739383E06E2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4BC78AAA-1668-454B-B836-47FD0D1FE9A3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70C8082B-83DF-4A4D-A2CD-FB2A0AB422F9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FC62818B-41D5-4409-9365-85738C160763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2801435C-B94C-4FDA-910F-549FCD06A79B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9FA299AF-26BF-4B9A-AD91-42CF054CB2D3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97AFCEE3-9B8C-430C-A16C-6B470F444ECC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224E7EC7-0854-48A9-A371-B3C282504AE6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EF8AD0C2-1B35-4563-AC13-21A8792EB823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6F5D14FD-EF19-4662-BE6F-C98320A3A899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B97B13DE-1651-4CDE-9BC3-25102F9ECA51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DA1C79BE-C05B-45AD-A36A-391FD05F5FEF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8759582C-056C-4AB2-A0CB-FD868BE52B51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BC975CCB-210A-4DB5-A523-B5E3F1AE9AC3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5062364E-4B9A-400B-A3DC-3DE535F27BFE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18FCC53B-94E9-4DD1-B0E5-613A5690724C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4FDDB912-F3CD-4F68-897F-057E30A3689E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ADF88E7D-C52D-4364-B2E8-85C157B6D16A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B79A3352-4586-49D0-B81B-F072C1B3ECC7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" name="Imagen 101" descr="C:\Users\Dm\Desktop\ESCUDO-removebg-preview.png">
            <a:extLst>
              <a:ext uri="{FF2B5EF4-FFF2-40B4-BE49-F238E27FC236}">
                <a16:creationId xmlns:a16="http://schemas.microsoft.com/office/drawing/2014/main" id="{A876FE9B-B686-4108-A2B6-E2A0F61A3160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065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build="allAtOnce"/>
      <p:bldP spid="11" grpId="0" build="allAtOnce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x3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7030A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917254" y="4233585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16</a:t>
            </a: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5380639" y="4348378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534926" y="4164121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12</a:t>
            </a: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6A8DAA39-817E-4E4A-A29D-90360531ABFE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B63B0EF0-A356-4823-9E1D-71A130F2CF76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13FB97B1-6E52-4BC6-A62C-FDA909991A24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2659980A-B120-4D27-AFFB-1389B2FB6E31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 descr="Globo rosado Gratis Dibujos Animados Imágene｜Illustoon ES">
            <a:extLst>
              <a:ext uri="{FF2B5EF4-FFF2-40B4-BE49-F238E27FC236}">
                <a16:creationId xmlns:a16="http://schemas.microsoft.com/office/drawing/2014/main" id="{AE885B7A-B150-4C0C-9D8C-C0E6CD58F0EC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1AEA513F-8FC7-44B2-BEF1-326335999361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3A199532-9CCE-4F49-8642-848FF6DCD757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0B1E0EB2-E168-475C-AF03-9DAB91B4D039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8EEF3523-CDAB-4F9C-B0C6-490683831261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76D6109E-A0B6-41C3-A56B-A22E99DF0C1B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CC359F50-6135-4F6A-A071-F386804451F2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50F22371-B73B-43F6-B343-0014CFB12AF7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8F9E92F0-A3E3-4548-84AA-53ED54D8ABDA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BAEEE059-0F76-4275-9639-22917E511B97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B8B1E40F-AC06-4CF9-A17C-1F1383332037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D973B41A-124B-445F-A149-271856346C1D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798CBA9A-EE49-4F83-9D92-67ED2B3315A0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F8D23235-F709-4418-9731-4FBFB8A2987F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AEAE6EDC-B5AD-4B0D-8CF3-0A743CB8BD69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074A38BA-B6A2-45F6-B985-C56C8A4206AC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2C2C4465-4EAB-4628-908D-ABA6A3A7B7F7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8FF26A2B-C1FE-46BA-B908-B469C1F4E741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C350EF7C-6B91-488B-B789-8BD2DD37ACC8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5158C272-6AA3-4F2B-B3AC-C3EA0E9D767D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1F8EC8F2-6BA9-43D3-AEC9-5D3B263EEC81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2AC55A16-47FF-45CB-8FC2-5885F54208D6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96F03A6F-DABF-4B53-B6A7-635EE69D2AA7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2F644EF9-FC2F-438A-A34E-B8B7D9F87EBE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11250B25-7CD8-411B-81DD-3D28443B966C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962E7C12-D7BA-47CB-9651-A56789E2A455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78B0784F-7F34-4E10-9A79-B1EB32DD7420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268FDCA8-4292-4523-BDB8-E340E8403892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DD03F56A-F688-4C2B-8CE0-A785362BCA19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1C940468-3D00-4C28-ADB9-06C4DA055F57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DB129840-D350-4679-BBD7-12B4B4C8E8EE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E82CFEC6-3E06-4D62-B7B4-0CCB8ABA1EB6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3D5868C0-047B-4501-BCF3-9A63B4666ADC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0C93863F-23CD-4C5E-9C38-CD42D8FA6C60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2592B82A-B49E-4463-B638-0CC3BE252E34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23781567-7A8E-4BDF-8533-3329FC8B723D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E68171DE-076E-45D6-80AB-FA250BDE2984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7A1D7888-7849-4AB1-B04A-3378816ACEFA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11890AA7-0F78-44DC-BE58-2CECCDAAA40B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8147863F-EC31-4BAF-95AA-26BAAF018959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39503B6B-9F97-463E-997F-65358598AF83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2294231F-2FFE-4A6A-8B88-DF8984882E9B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DCF2AB72-74E4-4648-8B7E-6E13E35EFE6C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4D4E7E13-0DDB-4DF6-9299-956CA38DD9B0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4B64A964-0EC8-47BD-AD20-A51BE97488B6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512FE537-4C17-42FA-BE62-05511A93C650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6DACD990-4314-465F-90A6-0AC5F4CC4D38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D00A31B5-97D4-4A61-B8E3-51D1755BD089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E7C3E44C-A675-4CCB-9125-4D003C0778A8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7BF51C3D-414F-4AED-80FF-61D1B06361B0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70DFB021-E48B-4F15-8891-224F98A36A43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1C1B60FC-7F35-451B-812D-FC548C070B47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4F6F747E-81EC-403D-A6FC-168BF9AF4190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7F039F66-4C8B-4785-BBBA-AAC00168A56B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9BB22C7E-E08F-4F41-B540-652EA044B5B1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8858F3EC-0BE8-4BE5-9099-B1BF8F64263B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A55E144A-2E10-46BA-961A-42EAF246D6BF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836BED6F-28DC-468B-B71B-541A10CFCD47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30326FBC-B775-45F2-80C4-D2A84CB2C891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E1034995-AE82-4AA9-A23F-07DE4B52A19E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0A749C77-16DD-48A2-BFC0-84670097C696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E691F5D9-2C07-4D11-B8CA-4F02499436F5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6093553B-F884-49E4-A4A3-C8557018F955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566FD7C5-FBF3-4B99-BDA8-083C7AA58C6A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4E8B1EC0-C540-457C-B823-0E5BEFF038D6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ED23E512-4F25-4ECA-B8CB-4966FBB3A023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582A520D-8422-49A7-B790-30443D9AD5E8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5D7E9B30-87FF-4F70-AB86-9C4C5B8AAEE3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9360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pic>
        <p:nvPicPr>
          <p:cNvPr id="9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A66F27FB-A10E-4D67-846F-8BAEF263A5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92EFB94-4042-4556-B3E2-8E1DD9EA4271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C96C6247-8542-4437-A076-EE55921D1F5E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8F10EC8E-2BFC-47E4-9B1B-BE2F61D0C82E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6E380FE6-CE13-4FA4-8836-8B7F39D69A69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D90A97E8-B90C-4AE9-8FED-2FD613980023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7691D2A9-6254-4613-AD04-C41E6C007B25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DD6448D8-299D-46BC-95ED-488896F9344B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1644604F-EE9D-4919-A4EE-DA7D24110468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27B488C5-247D-49E8-9441-EA9201F663D5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19A31C13-E9F3-4FC5-BEC5-CE582D480039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B4C764AE-0FA0-462D-8326-3A86B79F88C2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69F41269-17BC-46A4-A99A-07848B6D0129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AE2A2BDA-BADD-4C4D-83C1-AE0F5A9E2D80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B939DDB9-F496-46C9-B5C7-96FEE7A8F1F1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5C648454-7E67-4143-B3AC-A7E191083CFB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A315B20A-FB53-4893-99CB-705DF9240D4A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37CFA71E-6F63-4711-9E12-686DDEC68628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48DD4771-65AB-4361-98E6-3D9F75AE2CB7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C1DF92E1-7588-4FDB-8DDC-E0038E1F41D3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7760BE14-0744-4297-9086-F807072E9542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1C205886-DC06-48CF-93F0-27259FB35802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02B37A8A-8901-423D-8D2A-17774867D756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F8F35720-7D37-4333-8B6D-4AFC5C3D2183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E9F0C59A-2688-49F0-BC69-42F67B5D2D5D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3483D808-4D5F-4899-A779-F39B6D4482B1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CA11BC89-024E-4185-B39E-8CABDD41CA82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09935D2F-32C5-47EC-9418-C541BC12612A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E5A9349F-98E5-44B7-A27B-FA2D93BE8217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305CC369-02D0-448E-81C7-5130130E32A9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5A716BAF-9BD6-43E3-82D5-2604550BB095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33010E41-C592-44AB-82BD-934CB5397F2B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95750030-43CE-4E30-B396-C95FA1237648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B80CB308-9FB8-4858-9CF6-28E8173F2319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408A9273-888D-4B63-92D7-90570378150D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61DA6DB8-F56C-470E-8439-81390852ED99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1E595F78-5C20-40EA-AE01-0EC327222B20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E32B98E3-8379-4D1C-B250-A6B9936B61C4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F23A2CDE-0B9F-4A4A-8F74-026445B30A46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A7B27C93-1BEA-4214-829B-E158BD801E87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A13FA367-2C89-4B15-B219-F21C473E122C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2EC4C693-06BF-45BD-9024-1EDC7164FF49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738E4ECC-2FAB-4564-A450-62018CDB591F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AF81959C-D8A0-4FE6-9AC6-2CEAF9E96E59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1175E937-9DB7-48D5-BE21-18EB770DBBE9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DC62E700-F7CB-4A96-A812-F182C1A66C98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72E87EB2-16E1-4D19-A793-DDB6F044FB59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4C068BC6-BA76-43A5-9A9E-E105BF883624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C22BA9E3-6524-42CF-9C1B-EFB677B663A1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38B59E64-EDAD-4CE6-B968-1606F5F58040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D9C01073-2F83-469A-8DA7-C2C573EECE8F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D99C26F1-0CA5-48C8-845A-A5D279D4E091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CC18681C-932D-4B73-9A91-7ED50A22A4C8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DD01C1C4-5825-42A7-AF0E-056963C0CE02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1CD295F0-C2CC-4EF6-A5E1-210243777447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49E3BA88-BCB5-46C7-9736-91284A2318EB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6C6D954F-7B43-4724-A85E-BD3F64C9DF6C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0B795E5A-02EE-4297-8EE1-746A016A440D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E56E196E-113B-4AAF-8E28-3E5D28CB38D1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3EC26C63-BE7F-4355-ACDE-7BF62059CDB5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7FA449B9-1062-40FA-9522-CC61FE45FB49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01F57140-B3E4-4C3A-8FA8-66FED2FF0CD4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68EF3129-5BD7-4A89-87C4-31FC8B75591F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4ACCA409-71EF-4CF7-B6D0-22E36CD11D78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CA335915-B50C-48AD-A54B-3F492C3712E6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A1F9A696-B226-4791-8148-2811140368E2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E9F36679-437C-449A-9D46-E5470E6529F4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68A29ECB-58C8-4B88-9CAA-01AF859BBFAD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9669665E-4619-442C-8002-820ACCAC3666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518AADB8-E4A1-4542-9EEA-5DD696F79899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2C471A91-305B-4877-8731-7DBCF70DF769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AF01EF2C-2849-4319-903A-36E25CD6FE07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FEC67484-1A27-4E8A-8D04-A5FEE1D58A4C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7572FEF7-5874-40CC-B347-C65655238C2D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23E2D49C-F3E7-41FA-AA12-97541CB5A53F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20E968CF-4E37-4BC0-B829-793B0F6615C9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E32E12E6-CD2B-41BE-AD53-F7CBB06FB41C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17246434-D11C-487C-9461-DBAF9E757259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9AB577C7-82E6-4535-A191-5CACB4090CF0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27856263-D032-495B-84C7-77BB6E3A24E9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77431003-B467-478D-814D-8872B622CF19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2492AFB1-D7D2-4237-9608-0313CE58B71A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36CCA447-4E66-4046-855E-55BBB3FE4B14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8924B3BB-1D33-4D7B-AC96-C36AAC4AF629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EBDD0FC2-0693-4BA4-A141-76AFCF32D5F0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13956712-8398-4EB0-BC91-AB1612EEB083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3AE6988D-2C2D-4407-9315-33FE19CE670A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B26C6AEA-2090-4EAE-9A84-64C7A7C7BDD4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BA53581D-6580-4102-8258-928454CDE759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9E26F06F-FA24-4AC0-A811-7E0989BDF5C3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8759C0C5-D609-4DE5-8A8F-FD3C0B02F47C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4E224534-667E-4EFA-AB02-A3F2E6FD255C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6C977DAA-1C91-4994-B990-26D8D996DF04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" name="Imagen 101" descr="C:\Users\Dm\Desktop\ESCUDO-removebg-preview.png">
            <a:extLst>
              <a:ext uri="{FF2B5EF4-FFF2-40B4-BE49-F238E27FC236}">
                <a16:creationId xmlns:a16="http://schemas.microsoft.com/office/drawing/2014/main" id="{36712510-F404-48B4-AA4D-93DE53CA9713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865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build="allAtOnce"/>
      <p:bldP spid="11" grpId="0" build="allAtOnce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x1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33CC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66FFFF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1548088" y="4321430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302748" y="4288614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</a:t>
            </a: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5425418" y="4288614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</a:t>
            </a: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D0661F45-FAE4-493A-A428-71C318A6276C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915ACFF4-54DD-46DB-A476-D03C8FAACEC6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2F1764FF-B6CA-4ECC-B8E3-35D28C160FF4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441C85D8-B070-426D-BC77-765D5013FC8B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 descr="Globo rosado Gratis Dibujos Animados Imágene｜Illustoon ES">
            <a:extLst>
              <a:ext uri="{FF2B5EF4-FFF2-40B4-BE49-F238E27FC236}">
                <a16:creationId xmlns:a16="http://schemas.microsoft.com/office/drawing/2014/main" id="{6E1E5A47-365C-4BA4-85B5-F5A8B63A1FA4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CE683EA8-FFF2-4474-A450-6ACF9DB7B145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C9A3C6F1-1C4F-4E97-9361-AEAA1B1FB0A8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392553E7-C866-44B0-8876-0AEDE8843C7A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7616A9BE-B2D6-485B-8876-8E1D01F3741A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EBE936F4-BF2A-460F-B8CA-EA4C18681313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9FA5CFCF-18A3-4924-AC3D-F4B20C6D69B1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FF082162-FC98-49D8-99D0-2BA4C998E22B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48860603-9C3C-45B4-939C-1D79EFDC13B8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E0759E13-114F-4CCB-AB23-81E283B8641C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97019B03-3597-41FA-98B8-F094E07FC1E6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30E84253-769D-404A-87CB-223AEF9C5D33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C97092AC-2818-4DC7-960B-E888B8E0ADFB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1E4AD6CA-DF53-4F86-9627-4E0144B583D1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2CCC6F5C-C722-424D-B3B2-6432B6076B4D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E1B99799-DE7C-4AB4-B8F9-07A615CD65B0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25E190FC-691B-456A-955A-50E3799ADF42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CB88541A-AEB7-4944-9C09-385E74CE3CDF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C81CF4F7-0DFC-421F-97E7-C3A8769208BE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D5D4DA29-2ADB-477B-BD04-0375D800D8D4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27606FDA-B6A4-4EA7-8CDD-06C3E6FA3245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7495EBC0-7062-4308-8168-A1D075BDB419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7E934996-76CA-45A3-85A6-AA63557D9D09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03E03543-A1FD-4730-ADB9-46528C05BB64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89301995-3EEA-43BB-82AC-A784286A8424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70D35DC3-6CF3-4D21-A855-67632A69756D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A0249321-F2C9-4B88-93BB-5864786CFD15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ACE39C93-607D-40BB-96AD-2C5A1AC33945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B9ABA64B-DEF4-4942-991F-CB006DD4BC3F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559C9333-299E-456F-9E87-5E3091711722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7E0C3F29-303A-4EC9-8C5D-0D6D657AC125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947E9B34-4EA2-4951-955F-279C3460D1F6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888AF3C9-56C2-4FCF-80BA-FED10A0AF31C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C1563413-4B39-418F-BBCD-0D9C02951607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91DA841E-1B82-429F-9BF9-A66540D4E870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A5F0CB51-32EF-4E09-850E-068595A4A3EF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2A726F72-9ACC-4565-8A63-A4FA9F7404F7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D4C09162-852A-4ECB-9561-E5B3ED74029B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9B11B1D4-0310-41B7-AD3E-4261173AD861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D1589ADF-9B9F-470A-95AA-E15D82E5E40F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51A67CF6-34BC-40B2-B141-51FFC1B788AA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C56799D0-3B9C-4A65-AFBC-9ACDAE7B9900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884AD140-D3C3-4C83-B17A-CAB812492D75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D5853999-02B5-4735-8455-135CEDF48007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50AA5B90-091D-486F-859A-41AFCE40B4F2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87036D89-5B34-4084-98EC-F20DDE67E8EC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C9AD568A-1FC0-4C83-8814-0A090C0E375B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E418499F-BF82-485F-8D30-3EB9FFEFF91C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84230396-8769-4D6E-8D3C-3EBF31461383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6F9D9311-0AA8-4877-BF40-532761537693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DBA98E35-6C13-4E8F-B2B7-44CA1BE5067A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73915F71-56E7-4999-A6A2-F0A29EFB32FE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1B2560C8-FCB5-4AB8-A4C0-977E147C76D1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A09B2892-DD48-40F5-8246-79B803A20AE7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F0A7FB59-742B-413A-B95E-D4D8FAF83A78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D202006A-F573-4489-B720-47AFA5AB111A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CA848B03-5A52-4D9A-B996-A31039777A27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247E5D9B-D080-47FC-B995-8B6B84B378CD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6BB82A5C-F777-47D3-A013-90265D61BFD8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429A8B05-E1A9-401A-ACE8-7244F55510E1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77F3E677-00A1-414E-9FFE-70DDB08AEA12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6D3559C4-B7FF-48A1-862E-D3EBCF42C85B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78875FF9-ABBA-47BD-8E98-932313CE2F0E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67E12D3A-7675-4C50-B94E-F1B576072B06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D4A9ABEC-CD3E-478D-9F42-113DAEE0EA0D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A4A91617-0B4B-4A2E-B545-2982F4BC4FA1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7CAB6C86-CCB2-4996-9665-3EE32782480E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80977FB2-4B49-42FD-8447-E3FAB2F467EE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2162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pic>
        <p:nvPicPr>
          <p:cNvPr id="9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D1CDB240-B4DD-4848-B654-5D86D92F17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8D640E-9984-4E3E-A2DC-823C19A8FEE4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D13C627-22D9-4134-AFA0-AC8FC9B87720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045152EE-1BB0-49EA-A9B1-43C7954B5EDA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03960943-0314-46EB-8732-134329B609BE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A9AA2880-F2FD-4E9E-9AAB-72CF3E712A00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CC6B5BF4-A72E-493F-BD66-7B3430DE0802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8FB1CD4C-E5EA-4E23-9A7B-D915B239E1F1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802BA5F0-BD2E-465B-9EB0-22ECB109352C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01A83257-A952-4666-A9E8-C8A1FC6DD266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EEC2AD0F-2C5E-4BEA-90D3-38FA92A7E943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0B623FE3-AB03-49EE-886A-AB7B9618F175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64EB1CE0-41EE-4C4F-BFAD-C7E4D99E2BC5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10D2FE4C-579A-45E5-B8BC-01B21994BB04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16769AD2-2223-4755-BEB8-7317A925CC0E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A2E838F0-57D4-4286-AABA-E81C839F4EB9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29BA7B0B-316F-431F-A71B-E73B6DE94642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9BD3A68F-7D14-4DCE-9164-EDC03C96174A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4DFAEB41-D6D0-46EC-8853-C7F333F78D46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452398DC-D7F5-48F7-870D-59646694CA37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40733757-A776-428C-BFC1-E46ACFB9D193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1C0A6A3E-5BA1-41E1-85EF-BA3D768AA92B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4A523126-646F-4102-825A-E3749E50166F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1534BADB-3669-464E-A986-92DE589C1684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CFA4D87F-CD2F-41BD-A556-B309A12923AB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110B7BAA-0576-4309-8E08-1F88C336610C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0F3EA364-9D95-45AC-BD42-01D1B5F79CA7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CBBD04FA-B3B4-4B97-BFAB-F32FED696D13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9B925BEE-28E8-42A9-9F8B-54227D8EF035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1E15E9B0-277A-499C-91D9-A523AE3451F6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939C345F-9F55-4251-ABBB-EAA9DEDD12CA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89C90213-89F6-40A0-BED2-BEF39C03A6E4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41A5DC5A-8F7F-4501-8659-812D4C296AF1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0E82AE31-9302-42B5-B64F-6329E9EBD695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891808C8-6F2D-4B99-A9C3-7297F382D135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74AEE2A7-65B7-4D14-B5F0-1B2CB64897C7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872E0692-4BE8-4519-85C0-3D0FD5B0B3AE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C5F23647-465B-4C59-9FC3-A6F641BCF2BC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6DA13A74-8E74-4EB3-BC96-2EC4A3AA6722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318B5924-2F91-4DC4-B62A-FAA963930D23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2B0CA0D6-62AF-4EA1-B70D-11D03E273B27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6C842ACF-F9C5-4097-A8C9-7098B852C19C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BB430B7A-BE2C-429E-A631-90C53E3E3D15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F5D4BC43-00C7-4894-BB10-25AB4AFDA807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B16A9428-28DC-41A3-BD6D-BE41552BCB11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FED52965-D3F7-4345-97E6-6DB37AD8FFD4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6CFA8BC2-6FE7-4D98-8C8D-002A3AB564FC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3622C6CF-9800-4B06-B94D-EE0123C31FA6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A704ECB7-7EF5-488B-9190-064A4139B2D0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A0F79DCD-086B-4740-B603-F71C1EBB1A1E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1E43ACCB-B582-4FEC-B47A-88DAAAAE3E48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728A0A85-B4CD-490C-A95D-F70E77426A50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A9523DF1-747E-4B95-8881-E554A0BCDE7F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39E64EF9-0E00-4254-A32D-F318AA7434E7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80EBA94D-4AA4-466F-A2EA-C009930463CB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06A5BA53-BB2E-433B-8CA8-6ADA917830D3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D9277647-0F29-4D0F-B0DE-64646423EAAE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2A8D9E3D-5160-41C9-B7E9-7BBE81A17207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E4B02EA8-4221-421E-9080-80CCF5B6EACB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DB742C90-E78C-46E9-AC04-9B89FF9057A1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555D2357-22F8-4C55-8823-22F4D55649A9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856B43A6-28A1-4AB1-8E5F-0A8D21C77867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E2059D3F-4AE9-4803-B01E-0731DE8F8B0B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3A08C11F-0B52-406B-87F6-761A9CF869E2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2049AD95-9BDB-4EBC-8E0D-22BAEE3B8F21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AE4147A3-9E03-44BB-88A4-AC8A075BB82D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7EA18FB8-C052-45B2-B4C6-D71493FD5F3E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55E263E3-C39B-4448-8C57-E983ECB2B775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06F1277A-A483-44B6-962A-AF8D465ECDFB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A8F4537E-459E-4B5A-B353-DB7E4BC5368B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C794EBA2-143E-432A-983E-F3D9BF46E184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DFB7EEB9-AA36-48B1-AC02-4AA4E26058AA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3FE192C1-7EED-4E6D-A1DE-23255B63D6D2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72B80AD8-A7A6-48D1-A29D-28405D67FC7B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2DD2B781-712D-4853-AB63-507D6F4D293C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2B55E83D-A1E0-493F-8098-0F9EBDAFAE59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83D890FF-F499-4F83-A953-A52D249793F3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4DB76CE3-1A75-4E36-AA84-965C9DC76AED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28054AE6-8752-4FBF-94D9-5F4A7D4DDB67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86C02D8E-3636-463E-91B2-1DFB41DA71CB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AD2C0CC4-B5D5-48FE-BFCD-334E5332B3D0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E9F1736B-8E3E-4FEB-B415-B33B179E3FFE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59AA389F-D337-4F2C-878E-7C74016DFF98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AC200411-00B6-4234-B34A-5E5A1D6AED9F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E09C6605-6C29-4C86-9DF7-B0553C92E5C6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5AFF489C-4A5A-4E16-A677-4ECC2C6632FE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D88D5D9D-24DA-4471-9068-7CACB93B074F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6077B989-D782-43F4-BAA3-1C23467315AB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30795371-C14D-43A6-AAEA-47CE720EBC9C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CD91E834-E672-45C5-A699-1E86F0C0B507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C0F92CAC-2E33-4F15-B1DD-9050C76B2AC4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2B34A882-8D31-464D-9609-793D1E3D2833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5E54C8F5-0BE2-4C5B-B71D-E56BD4EDC4F0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" name="Imagen 101" descr="C:\Users\Dm\Desktop\ESCUDO-removebg-preview.png">
            <a:extLst>
              <a:ext uri="{FF2B5EF4-FFF2-40B4-BE49-F238E27FC236}">
                <a16:creationId xmlns:a16="http://schemas.microsoft.com/office/drawing/2014/main" id="{AEC863BB-1341-4682-9416-B538F4F41C11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229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build="allAtOnce"/>
      <p:bldP spid="11" grpId="0" build="allAtOnce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x6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66FFFF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841479" y="4224685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20</a:t>
            </a: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89184" y="428861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28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637057" y="428861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24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EA0B7503-E46E-4657-8D7A-658CDB142446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A361523E-291C-4048-9272-CF7841099587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A66381BF-6623-49AA-BD6B-F10080E1C727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FEC7729C-0B0B-4A5B-A171-59380D35CBBE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 descr="Globo rosado Gratis Dibujos Animados Imágene｜Illustoon ES">
            <a:extLst>
              <a:ext uri="{FF2B5EF4-FFF2-40B4-BE49-F238E27FC236}">
                <a16:creationId xmlns:a16="http://schemas.microsoft.com/office/drawing/2014/main" id="{17ABFD0F-7CD0-4F46-8C6E-79D19A99BD11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78E8DF84-93DF-46EA-ADF7-14D0A6106787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29C426D3-08FF-4BFA-94B6-D643858C0439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40302E9D-E323-40C4-B9F4-CE6C8FDE09C0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3D306A7A-9755-4E33-ACD9-A87253C9B536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826E7743-E64A-45A5-8C86-588CFB8FA02E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EB5FF31B-A457-4225-A902-637ED77230E3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D180DD57-2432-4BDD-B58D-6B910816C742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3E87CDFE-4C7A-45E9-A508-5EDE80D4B0A8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8964DFC2-2E89-4F7C-BA69-B454755AC130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5DF5389F-DDDD-4A75-BF95-79F1CB04BF69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6D0F185F-EBBF-4F98-971D-4C0109E86EF5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E7FBE25B-51BE-46BF-B6B3-476EA162D487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4BE4FC1A-F57E-4C91-8636-B39AA9956F32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EB55531B-573E-4DFD-952B-F26FBA2036A4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AC100B04-B655-4B28-A020-3BC04C0758FA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F39EC656-D979-424F-8964-38652C8A45F3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09E52204-DA9F-4BF5-97BC-40E023A721B3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3F688707-4383-4907-A3BA-862F0D12CD45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97099BC6-2D0F-4B91-BE3E-4DE3AC0B0C29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E9F29E98-C6D3-4F5E-9A97-173A3BC8933A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AA518BB3-6D1D-47EA-BB15-AD3234EC1928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5DC9E7ED-D4D4-4D1D-84BC-EB0199363906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B1138485-BF9C-4D2D-BE0A-9CCAAC972E03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9BA24529-242C-457E-93B5-543F5E99679D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197FB9B5-5132-413C-A887-C5C80DE50EFC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4560262C-8FA2-43DD-9AB6-13BF2B4126D3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8F3C8865-0733-4856-A199-48978DB38B6A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2234D8FE-C4C5-4CA2-9284-45CE1F190718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92DA40F7-E004-4D24-BD6E-D2ACD2243270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9D76864A-346F-420C-8F42-CAD123D6BF4E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186C7178-1569-49FA-AC65-0E49B6E6ADA3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8EDB27D1-C83F-4C7E-B2E9-CAF04A89B43D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B32C6504-808F-4B97-9200-90C47665E1A9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5AED339D-C4F0-47DE-948E-F590AC2B2BA9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AB28E33F-A239-411B-91C1-BA57ADB3FF5A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54B82F31-2DF7-4DE1-BE98-8DDF4FFBEDD9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7046BAFC-47A4-4248-BBC4-90C9FCBD9469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89E3D191-E584-4076-9BD1-9453765E9378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85350CA7-1F22-4C88-A003-F909416E62FD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DE48B9DB-4892-4139-AD2D-91E3A2010B4B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69E446BD-B2D6-4ECC-B730-4C1D758A120E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69553974-C7F1-403A-8AD0-CE4124CBABF3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ACD0AF46-3516-4542-BA7F-505ADC9A0E58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7501C94D-F76C-4B45-B695-C10C2A2CEFBB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A5A803F5-F790-42AA-9602-8CF999EAF434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1720D84D-F8C8-4094-8DB4-6A9965D06BFD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88308F8B-06D5-4EF5-960C-99785ECBD47D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88791615-3B5B-4655-AE4A-3F99BCBE8B35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40A65543-BD58-478F-B4E1-901881FA97A8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BC83097A-1856-4D37-B362-16575C33234C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5F56A83D-50DF-4371-B84C-45E977406E28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A22667FA-7601-4340-A03C-0E6AB6216494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95B50AAB-1BC1-45CD-821A-AE53B4151DF6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32428213-2ADF-4226-B48D-EF14226956DF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DD13CB39-8EE5-4724-982E-A91B08D7FABA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73F373A4-6B87-4A8E-90C1-D91ECCD4A1A2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264EAF43-A20B-42C9-8644-8367BB2542FF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3BBD435C-13F8-4289-8AE1-3B16DE36A287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FF352BD3-CC5A-4481-B149-2F04F24B5EA6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E1954558-5A3F-412A-8211-0D90EC6FC7EE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4917D5F2-E99A-45F7-8F5E-2550E3B7438C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1885474A-D00A-4379-9A6B-B30DFFB34533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FEC26712-F46D-4B34-B20F-C0E0A7DDF8ED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18D5C7C4-6DEC-49B3-B965-66119EEE6657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A8CE1502-DCD2-4FC1-89F2-44CEE43FFCE7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33B9A722-1DAB-44A5-8894-9D36DDBCCEB6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9DEA8B02-10EF-48A1-B8D4-6D9EB92752EC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259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pic>
        <p:nvPicPr>
          <p:cNvPr id="9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D40EF881-07C7-423B-95DE-E35856891C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6F4ADEB4-757D-44D4-9F5E-88A9020B9907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4B2EDDA8-E42A-4E4D-A22C-7BACB480EEAF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CC38C089-D82C-4F8B-8B79-4FFF0E52A9A2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E40DEAA3-BADD-44F7-B9B8-65F60F91791F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D8905405-3907-401F-B9CF-E9C70723AE55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F39C2040-7DF7-413A-911F-BC4CA307A1D9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904B5EEC-58F8-4148-881C-BD8B8E5A3B05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922ECBD0-A110-4940-AC21-310015669F1D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BE45D351-33C8-4D96-A428-36E9ECB0927D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701E3A73-A6B3-4ACB-913B-800411573F74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CA5E846D-98D3-4CED-B59A-0F5C8F01C0FD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9CA2C495-F9FF-4E0E-A6E3-8D95F8FE12ED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A3A46EF2-F8AA-4A01-A5CA-6AA9B63FC402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D9A9969F-0E01-4EDA-8326-A551F0F91948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D348C98F-F9B8-450F-8245-553025972476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57BD71F4-4BC0-4C8B-925B-5147D4002D43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2C84DFC4-038B-4DE4-AC1C-9710DF404983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B7B45BB1-2EED-45B9-84C9-D486B6330090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60D4E390-7564-4392-B6C7-E26B0E2D7726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9DC341CD-F2F6-4AB6-927A-402C054E15E1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B81BBECD-C392-4FB2-AE24-CB51CFECC20C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30E12E13-F9FB-4532-A1CC-8EFCBA8DCE65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EB13032A-6BDB-4098-A9D1-C746EB4A0D75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6BD3A098-D9D9-4675-8446-61441FB19598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373BCDDD-6604-4E69-8585-41787F55E580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BDE9EE68-6D03-4FCA-A8CD-9421D63320EA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794537E6-F5AD-4539-9231-C1CF0E95588E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61049F84-229E-4BF8-BBE5-3C5DFAECC807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195103E6-786D-4EA1-A83B-2DF4CE1755CE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8DDF3AD9-1174-47FE-BFC5-00E0D7361309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20EF5EB3-2BC7-4AA3-B0C0-43D8BA97CF07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6C410723-1ECD-4276-AA28-9918127BB84E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994EEFBC-1344-42E0-9BC7-6E9F9B2654D6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B514FCA0-4C2A-497A-AC02-4C530513D6B3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06BDD823-CC2B-45C7-BF43-B7EB24ADFE72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E2F63F35-62EC-4A87-A2A4-85899AABED8B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267FB2EF-059C-496F-B192-B7369A4F7915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68AD6F1B-47B0-4E6E-BBAB-0BAB220D8845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7BF9C30C-03A2-4679-A2AC-30E1637DCA83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E8D0EA8B-0EE9-4436-94AD-7C26C6C5A55A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EDEB3CBF-2B10-4638-A94A-C174ED970CC1}"/>
              </a:ext>
            </a:extLst>
          </p:cNvPr>
          <p:cNvSpPr/>
          <p:nvPr/>
        </p:nvSpPr>
        <p:spPr>
          <a:xfrm>
            <a:off x="9283277" y="441816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A1E10752-8420-40D9-B6F4-33C60226F222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6A529D30-3913-4B5A-8216-1BA63246DDC7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6E10D898-7883-4BDF-A7B3-46E2BF2B9C2E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CAF58BEA-C6AA-49BD-95A0-694170B64AE2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6099A53F-E1D4-40BA-A7DF-BDE2F11C1898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3A847C33-785F-468E-97E6-7245EE5DE6AF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26FF62C8-3C41-477B-BD0F-0878BCA29C5E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D067C6E7-EB33-4B9C-B328-A80637A60E4E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E775F886-7A8E-4A34-91A4-1905A10423E6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E50792C6-9109-44D8-B3AD-8FECA2F1590C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049E9180-36FA-45B2-BDB6-AFD8D248A787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A9866FD1-8664-4C3F-BC69-F7B1E006EEE1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865C0354-1545-4E7A-8A6B-7CE24DA55CA3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0A9DB0A1-B861-4628-AC12-C1D625261527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95A35ED7-77C3-4E9C-AA4D-F36167A455A4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53D938EB-5DAE-4143-8C68-E2B82A4095E1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7B89F16C-2424-46E7-8704-0DB16E7E1B04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C50CBAC7-8C37-4AF0-AAA3-756D5647F1E1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27263BF1-3F06-4C95-9D1D-1338BE486D11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3D8E3195-709C-4BD4-9F61-9A953CA5A633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44078CC5-81F0-431D-AF82-2E08019B5FC8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318985F2-6980-4D09-9D99-6EEC85E5B613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392F6661-0205-4262-8714-E45726C40A4D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CBE3CB99-9E7D-486F-A99B-12EDE29D78DB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7B881EF0-9C1E-4863-B0CE-4A1BBC277BE5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4338D1A3-DFC5-4E9E-ACDC-9F920BEC33AC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339775D6-3EF2-4A5F-A34B-EDB42C724516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47D0A494-D186-4ECF-8C92-C60A555FFAAE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7FF15FDB-8BFE-4FEC-A45B-78CD801F8073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5886CCF1-E5F7-45C7-8A6D-55C9B518D232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2BC6882A-D034-4123-9CBF-40B3966A8DF9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8CB08208-3A1D-4298-B2DC-F78654976757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5AC6C11D-9459-4F5A-AF34-F81DC176E955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2046863E-9582-4BB3-9A54-16D1B02377D4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3171DCC9-D290-483F-AE7B-BDBA1344AA22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44911E60-8C0D-4491-A052-595DB7F51C2A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F1185183-6755-4AD0-BEC0-04141C3E2798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3A619C05-EE38-4532-8E2A-343B9785E388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E67A8543-F6C0-43C9-AA4D-97DE53451A56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63AB1F47-2D23-43AF-B4E5-AC85C8809834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3563DC7E-1D7F-4D38-973C-15E42E737C63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4872A402-34B8-4E9D-8701-4AF8F90B9E6E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71B71017-A00E-4759-A73C-C3B0D2A13B51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7D643672-634C-4F9E-B2A6-6D7E41E51CA8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CF962BB7-47B7-4B30-9194-989E6C1F8566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8346829A-51B5-488D-8C48-8898551FC31D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FF4C7DAB-E715-49C8-A83D-789680420482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7F5CB0B7-410E-4219-A63E-882923E44383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40B0938B-3232-4ADC-9E8A-27FFFD788CD1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E5FBDD78-A346-475E-9972-CF3AFEA8B05D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73812B49-7C03-4349-9963-D5CCA40BCA5A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" name="Imagen 101" descr="C:\Users\Dm\Desktop\ESCUDO-removebg-preview.png">
            <a:extLst>
              <a:ext uri="{FF2B5EF4-FFF2-40B4-BE49-F238E27FC236}">
                <a16:creationId xmlns:a16="http://schemas.microsoft.com/office/drawing/2014/main" id="{70D93539-AC47-455B-A5FD-CAD5558F70D1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362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build="allAtOnce"/>
      <p:bldP spid="11" grpId="0" build="allAtOnce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x4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66FFFF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7030A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565923" y="413060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12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55661" y="4256885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4774933" y="415609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16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6E3E8ED2-BBE6-4A80-B5FC-BA5967A63B89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9A666FAE-94A8-4B7C-9A79-A0F1775F51F3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6008065F-60FC-4987-B8DD-CE405E5F1105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5FFA9C81-C0A1-4011-BB70-0FF98FE61588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 descr="Globo rosado Gratis Dibujos Animados Imágene｜Illustoon ES">
            <a:extLst>
              <a:ext uri="{FF2B5EF4-FFF2-40B4-BE49-F238E27FC236}">
                <a16:creationId xmlns:a16="http://schemas.microsoft.com/office/drawing/2014/main" id="{0188ED4F-055B-48B7-894B-E9265F7D522A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A92023B3-B91E-483E-82EE-6D8DBA61BEB8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A87A9D37-C064-4486-9F49-8CEA054E0E90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0DE4C6E8-7C5E-4F3F-AAC2-04EA789374B4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61D32E16-6709-464E-8AE1-8A927E01624D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E9AD5962-A801-4DCF-BED1-82904F5E9756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ADE7B6D9-FAB6-4C81-B0A0-20E7471A88F7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E6FCE5E1-9647-4577-BF4A-2CD87C6FE421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38F9D614-FC82-459D-8D49-4FE708CA8934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4D2F1225-7495-42CD-A7BA-8A399FDEACE1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849EA81C-EB5D-40E5-9538-397C0FD1F620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7662FBEC-0CE3-4153-B75F-6CB0FB1CC610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C7E0FB65-5F08-4F8F-AFD0-12288CFBF65B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23DFCD9A-D477-4F8B-87FD-EA73E41A26A9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FDA46EDD-DD36-484B-8664-6B5BEECF6F33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8EDD51DA-D945-4D7E-A9C2-E80B33DDA311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36CC3AC0-D683-48C9-AFF5-60B9D018D08E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9DD4BD3F-286D-415D-A964-998F56B726E0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6604D0CE-5037-4F9C-87E4-A3674084B295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FFD2F99A-FBA8-449C-ABA8-797BCF064C51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A80758D3-9AA7-4025-95F4-29876BC1F416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DC35A781-B78D-441D-B114-BCB7B0A37DB8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2E74170E-09A1-4B48-837F-156D17B1DD53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1DE370E9-1E65-4603-99E8-75B969D36A9E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836541C8-6FB2-4394-8AEA-DA6B64C9AC12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942BEA9E-40D5-4C15-BEA0-BBEBDF098DD7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099D2238-FED9-4543-87B8-5BD513500EE2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9C7CAFAF-ECA3-4043-BE17-3ADA43727BCB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A2A498EA-F558-4F9F-9E0E-77CA871109EA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FC68EEED-96D1-4B99-BB6C-7CFE7B9B7C52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C389850E-2465-4F30-B748-728AD04894B1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7F5AD482-0D88-4D8F-8D54-44C7C847E512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9F3671C1-B6F9-438B-81A6-FD394AB01AB8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AA9C75A5-F51B-4909-86E3-20D27AB11861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346A188A-0F53-4484-9B12-B521CD0CAF1B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6D2F6862-D64A-4CF3-B645-FFB4485225A1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7A1A17F8-9351-4191-BCF1-AEEA8C7B38B9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F8FD99AD-6863-406C-B3EB-94349A70BAD5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F705F606-E467-4FC7-8460-1E5FD1FB95C4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4AEF13BD-3658-4B7C-AED4-DD9A26FB7EBD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0371BFA9-5451-45DA-A417-FA2E042612A9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7E13081B-C417-475B-8A6A-0DD400899DCB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96178489-BCB9-4DE2-BE86-EDAB048ED29A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6F37F65C-8164-40A8-959A-B1A82DF6D86F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9F2CBF53-64F3-4E05-811E-512F7F266B35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B77EE808-D0E3-41AC-B514-E966BC55D7D4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567CFFA4-FECC-4178-8B27-BCF924F07EC9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277A5AC6-76BE-437B-BBBD-30A4DA1646DD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02833F49-2E98-4D78-9946-FCAB763602FC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F0666FAD-B46A-49BD-8B6B-7CB58AB6797D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1588C401-3532-4CE1-ACA1-F7AA548A37BB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29A43192-E59A-4C73-B080-B95EA64F599E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993D8521-1BA4-4005-84CB-9F0237C5EC91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DB5A6482-A538-4E47-8904-1C6763AE6C86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DF3AE60F-4B13-49E8-9370-0247E7BAE182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92207073-419B-4C8B-8C82-1EEBD111C917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C9905990-0780-427B-99CA-C4F7F074BB93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9398B6A4-6014-4B11-A801-07AAFDB03669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49E8E4F5-6CD3-408C-A720-04C5317DE130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C45B14BE-FC4A-4456-8548-FF86155C90E4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081ADAF2-7818-46F3-8D76-A4C7684BC3E5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057689B8-4897-4E5F-AA53-E252BFCB8583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2766F112-F035-47B0-B91D-B2F9E1E04963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15DDBAF3-DB3C-4F15-893B-03FEB31C180D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2A52AFF7-6F11-4C90-8C67-59B010F1F803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7479A7FF-22E8-4001-9AC3-BC5C8D2BC272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5F9B06CF-BF77-4823-92BB-42B90C4F7705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06090F3F-C497-4051-9F9C-27877DC9061C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9825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pic>
        <p:nvPicPr>
          <p:cNvPr id="9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3E091473-AB63-4A06-9AC7-3E0ACFBF8E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9989586-A3BF-4139-9DFF-0C6E81C2BF15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108AA5FF-5707-454D-91BF-5938FEB1C5A9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8055F51F-C33C-41F9-9FCE-780FDB95F57A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68511BA3-C998-4AAE-9D7F-9891A3BFB79E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F0885ABF-E98F-4A8C-98BE-1FEF1D5B19D1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0016944D-059C-4413-8414-16505972E00B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5A34C8FB-0E3F-4AE6-83DA-6CAFB43B0825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6A32DD33-FDA0-4AE5-997B-4AF841E0576B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BCAB66C5-6EB7-4183-8008-6DC4023821CF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18A885BD-C9CC-4F8B-951A-39364095DBDE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15F6CCC5-D900-4C41-AF1B-570525D8397D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5EB70E9F-E671-4D1F-BB0F-D5C7F2F7CDBE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30E1DF5E-81C5-4B37-8865-AD7B28612990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D13B3EFF-86BC-4C62-84BD-AF30CA552BAB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C298B70C-1446-4F98-9B55-5F35691CAF14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F47D70C9-EC4E-4B91-B575-5A310F304367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D545D91C-BB2A-4A55-B921-908F3BB1AF36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5C32A03D-F2B9-4349-A5CB-F3D886BB9D93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C9B877F0-452D-4D39-B368-44675398899A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F5DD8601-91B0-4BF3-8EE4-D82D34D9C02B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EB45FA99-E465-4BC0-A434-C0D5BD5F1250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C0AA2BD5-E75B-41BD-8D00-F152607C7ECD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BFB71C2F-427D-4BDD-9853-20BF75AB1519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2E2335FE-6C4A-4B99-8A4E-64D10D9FF207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7500A967-447E-48D8-86CC-0B0EC4988DB7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F9FE8F48-C13A-45DF-9EC8-8E2D335EB362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5049C476-11F2-4423-9744-8E1A0CD58706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58D3101C-230C-4256-97A6-FF5E0060C513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2EB36363-43F6-453D-BC7A-0C7993171002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7CCC6BBA-19A1-4EBF-A9C1-AB4786524332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15DB787A-B293-4340-8D6F-2AEF714E08C1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6676A253-C8F8-4392-B6BA-7AE0710D8E77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A96DB52C-6A2D-4C36-9169-9609D12BA426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1CEEC7D4-1F1C-43C2-A09C-3F9E0859C6DD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A34DF7BC-4FF6-492D-95B6-17AF88249340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5D9E3E97-FF49-4999-A78E-DF0B85CB0BA0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D27A76F8-2B31-4FCF-88F8-01F46FB33475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7589B2D7-234D-4E2A-84A0-1BDB9E342D00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3547BD43-E68E-4B18-AE88-25A18226A971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642366D9-3014-4E3E-BC17-7348E7100748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00EAD4E7-8786-4E16-89BD-A0E6BBE92669}"/>
              </a:ext>
            </a:extLst>
          </p:cNvPr>
          <p:cNvSpPr/>
          <p:nvPr/>
        </p:nvSpPr>
        <p:spPr>
          <a:xfrm>
            <a:off x="9309780" y="43386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76DB92C5-B90A-4100-A4F8-6121A406B996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76C652DD-5BD3-4CA0-A783-9D7BBF1879A4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0A9CBFE6-EBB4-430A-8BB2-337070ED7ACB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B2D8DE07-86A1-49C6-B74F-45C21A7064DC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6A682E37-C832-44F5-A44D-0F7BD21BDCD1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A3410EB4-8377-4C5E-8D9F-D51318E0279A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DBEADB1C-8569-4B08-B94D-B5AF55A56F6C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018C14DC-1D8D-47DA-8568-A0F2F3173479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88AA0AC9-42C7-4809-A888-FF0978533307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F32A033A-2917-4EF1-8EFD-9886A0A8513D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D44C11EB-730E-4EEE-BF01-91D5591D1737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93BDDA54-448E-44E3-AEDB-84EEB0222A54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7190514C-1653-4E98-8EBB-79513614B8F3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C8B29154-E5F0-4CF8-B354-6E5075E9B295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F6AA2E5E-515E-4E10-9C30-528DE846A4EA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230EFB1F-263D-43CC-AF11-54151CCC8432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F270CD33-6BC8-4370-A656-7870C87AE6ED}"/>
              </a:ext>
            </a:extLst>
          </p:cNvPr>
          <p:cNvSpPr/>
          <p:nvPr/>
        </p:nvSpPr>
        <p:spPr>
          <a:xfrm>
            <a:off x="9345916" y="3000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4903D18D-CC44-4FC9-8B92-370FB092EEDC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139F4253-E988-4F37-86A5-F9CBAC4A14B3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43F954FA-5D08-48E9-BC17-1EC0BD06D5C6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705E8591-3329-446B-A699-E7CF86C75322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4B4888A1-DD30-4C07-8A9C-2F10721C4A28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3879005D-18EE-4601-ABA2-F6801C23B986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28C3278C-BA88-4EC8-9636-AB471DB8235B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6130B4E4-7133-4D30-8529-DC4E7477E916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1DE118C2-0CF1-43BA-929F-C85400854D2D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9749DC35-DC18-46A8-B4FC-4F691A3C7695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855D15CB-0810-47D6-9FE6-FBA22009F95F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5DCE06C9-38E1-453E-A94E-A0D03621D42D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EB81C93E-A26F-4231-A933-2C1A30239E5C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AA3327F9-AA9E-4DF8-BF29-0537326B116A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CBE25DF3-6CE4-4018-A7C3-3226DBFE0182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7C160FA6-67FD-465B-88FD-DE7869E48D21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B24EDC27-055F-4CB3-912B-FCC2C6437446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D6D5256B-8270-4513-AD7C-32B5851179B3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D525879C-59A9-4BE4-929C-271F92AE7F9A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C041114C-E089-445D-B956-98A863DF3F40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52AAE351-3C83-4B07-8E08-1E66C2B2FF11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ADE656E9-9CCA-4DC4-BE79-5D37141CED8E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238BBA82-7930-4B92-8865-68B740771CA1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4142E5A9-7ADB-4ABA-885F-63D52AEE2ACD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001F2C0E-64A1-490D-92BC-F4A4A39A1F5D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86BD4CE6-6620-4293-B290-D6F0BC918604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6F19DCA1-3355-43CB-B12E-2876C984D7DB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B2CE12B4-5CAB-4061-B543-841219070469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3D86FF96-F9F3-4B56-BB7D-DA27BB6D4ED6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40E3212E-8C2C-4170-AE08-96C4E090D64E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6D685629-4B7C-40D3-9A2C-18A2C7A42555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CD805A95-EFB3-4BF1-A5F9-B3D8FB40DCA4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45AC557E-270A-4627-9684-101EF26E1021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614D1E45-43CE-4A76-A40A-0A1B6CFA40CA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" name="Imagen 101" descr="C:\Users\Dm\Desktop\ESCUDO-removebg-preview.png">
            <a:extLst>
              <a:ext uri="{FF2B5EF4-FFF2-40B4-BE49-F238E27FC236}">
                <a16:creationId xmlns:a16="http://schemas.microsoft.com/office/drawing/2014/main" id="{38CF3AD9-4990-4303-8BE1-15EF43928A9B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928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build="allAtOnce"/>
      <p:bldP spid="11" grpId="0" build="allAtOnce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2963400" y="1233296"/>
            <a:ext cx="6265192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029291" y="1119049"/>
            <a:ext cx="6133410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x10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33CC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576718" y="4325369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34</a:t>
            </a: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77507" y="4273759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36</a:t>
            </a: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78296" y="428861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</a:t>
            </a:r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0</a:t>
            </a:r>
          </a:p>
        </p:txBody>
      </p:sp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4DB1A099-C14A-403E-959E-F1AD4A3E4A26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1" name="Imagen 20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48D67E2E-C9FB-4025-8A93-8B728D96659A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47E963EF-9BD5-409C-9F18-9CC47A75C100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B05D4EB-3E9F-492D-9F97-24DD7A6D77EC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Imagen 23" descr="Globo rosado Gratis Dibujos Animados Imágene｜Illustoon ES">
            <a:extLst>
              <a:ext uri="{FF2B5EF4-FFF2-40B4-BE49-F238E27FC236}">
                <a16:creationId xmlns:a16="http://schemas.microsoft.com/office/drawing/2014/main" id="{88553DCA-DFD9-49E2-8031-25B6C72C4B69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5F062E86-9410-497A-B832-3BB9FCF49031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98005D68-2247-48B5-BE6C-78821F1540A5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53A63D0C-9953-43FB-A133-791923A60467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F11FFB9B-9251-49E9-A6D7-4706A3595D6C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DCBE7B21-96FC-46B0-8BC3-ED3F6E4E1AC0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A579C14D-58D2-4035-90DC-2AD1072FCE69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633D881C-2F70-4A42-8301-771E3E767AF8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6AA66769-B470-46DA-96C6-ACE7765C4442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93F3415F-B881-4D3D-82A9-C63C5505A274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4C619391-523A-4B8B-82D4-0223440A5194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5A15039B-B440-49FF-92DB-251B2626941E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4AA0B1E4-AA4B-407E-90B1-7B4F6B71B946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8C85F0A7-F25B-4BE4-B412-361FCBA8EDA2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3D6B8D59-2BB6-42E7-A9D1-846C39891579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E6E48697-FF04-446D-91F5-D914055B698B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8AE3E214-AF41-477E-B3FD-F8FC4D2D209E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1CD79B62-FFC1-44C9-897E-BE41F3ECF638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A0D96D70-91E2-4FEE-B526-5C94E6EEF1A2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C62ECDEE-28DE-49A0-B6D7-1C8DB026E707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16E315FC-70E8-42D0-8B4E-89A6FBD2AB05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6140134A-B202-4284-AB88-6AE584484CDC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4F4089CB-2CAE-49BB-92BB-0C7FC5A19874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FDA29902-A297-468B-AC05-A0CA7AE603FF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FB578419-1F53-48D6-A46C-78E94DBB1545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7150AFDE-F2ED-4712-9678-942D25E42D01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55F3D5DC-F348-434D-B69B-894F29615865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11DE0B07-D728-4223-8E60-9A6BB1D6C058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C8485F8E-3E50-4E8D-B472-BE40A682E032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EF1B1D40-A5E8-4FA6-844C-3F41ADF82185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D3CF1D5E-9692-43F4-BB88-2543A66879A5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20F166AB-9E14-4506-99E0-8AF21EA9DBC8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ED512BBF-3089-4F75-8C02-D03FE0EE6425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C717757F-36CC-4328-9396-23A787994F0E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C1001AF1-AEBB-4AA7-BBD6-228A696B380A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3BD3B5DE-AD55-417C-9DC8-AC6CD8742547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2CCF81E5-4631-4604-881A-7441F70EE9C6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64BF2B62-8D99-4A64-8922-ADDF2A0EB0EA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48F0914F-A535-429B-82FD-D510548A80F5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D46ABB68-9D9E-4960-A630-AA86EA69977E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A560A6BB-DF52-44E0-8558-432B3B80ADD5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91B479E7-8DBA-4D45-9625-1DB95C6F3F37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1B46AA32-1167-4429-B222-C2001D322FC1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0C1AFA60-FE2A-473A-A5BF-5F1F0D4AE80D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37FF54EB-9D08-4E8C-9BC3-EE41198F89F2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976D01FC-8361-44A5-9313-10B56FC73DF3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A82858CF-0A47-4C62-9DB0-4478633464B0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BF2C7279-4CD8-49AD-B142-0DE73EB770E6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08EF9D31-566C-47F0-896E-A987FD982096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2CF6B2B8-6B52-4569-A7BD-740093023E40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61E52753-3B59-47BA-85C0-D5BB603FBF08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52F6F70E-A3DD-412F-B7B9-DE8005965E4C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5259F6C7-22F0-4041-96E7-022E50677AD7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E51B35F3-51BF-4B25-BDCA-BD4590179ADD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EA27F9C9-517A-45BC-8FF0-F7EE7904BA2A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9438CDCE-9C4C-4310-BE09-1CFF2E52666C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CB5898AC-E617-4D5A-B615-D4A050407680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4FF5F425-F4C8-4F2C-9278-4BD28F4D96A8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B7504062-20E5-45F6-9496-BF44A94715AF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3F5E571C-BC25-499D-9466-4570F083950A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C75273C8-07C5-42D1-9E0F-CD67B4606F49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7930BF61-8F5F-4790-9F41-4A61D956EC0E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58E68D36-1AD0-43D8-86DF-9E13B0A483DB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7551C745-F826-448A-9270-787883D96F70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E6A9BA70-12C3-40CA-B669-B4DF96A79C3C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92514422-5B5B-49CF-9366-F45FA26293F5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BAB192A4-45C1-458E-B38C-A9917EBB6651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69A8A32D-4A14-49D6-8E3D-E2762028D7B6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370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  <p:pic>
        <p:nvPicPr>
          <p:cNvPr id="9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2F1CB104-3606-4320-AB9F-861ED7F450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38DEFAC-B327-4C7C-8CD4-351C3B2F4BAC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61E14B74-2F81-43C5-BA9A-866141CBD394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477B2CE2-A568-483D-A608-364F9B61047F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9639B0FD-5BAA-4D60-AAAC-6D83D0652860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DEC8DBA1-A6B9-4CC0-A084-39FFDD0294B8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C5C07694-05A6-4D17-A273-8A19DD8AE8F8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A1DD694B-A095-4FB2-A3E2-8AA14AF74948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D3EA27B3-6262-4CFF-BAB7-133B83303D32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98744225-D16F-4C8A-9CBF-49EF38D657B0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5FE8300D-3ED3-4E4D-9A84-2487E3CDC999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C53E68DB-28F6-46D5-AC20-AD9D16A8400A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5077D6BB-296A-40FE-BC0A-70B6D1D6A599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892E22D9-681B-47E1-85DA-E84E48703281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FBA759C3-2A4D-4C77-A1DD-3D7A89C6946A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D216EF82-9114-4AB3-83F5-0AE71A7263EA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81ED7EEF-D29E-4D79-93E2-F38DCFD84DEF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FDEE148B-ED80-46C0-B15D-89681FFF2E37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92DCD1F5-3A6F-4878-A68F-80D559E888E7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B9FF635E-C252-4284-9DC8-85821CCB1D98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3BBBCE42-A3DC-4062-94DA-E9440357DE7A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DCB7CB7D-F102-4FFD-80CE-411E787AB276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699B34E4-359C-40E0-BAC1-3C551F790C5A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AE474142-6309-4525-9724-81C377B21D7C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14B62E87-8826-411F-9B19-A48BD573A1F3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D9430D5D-2B7D-4007-9AA7-5F5EB8DA5F62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1EE7F8FA-9DC2-429B-93B7-BD2E99A38A39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0ABCA1F1-6F37-4343-B44C-CD49C7D3246D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AF1943A7-3338-4A6A-8F24-E40B96BAA048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6DE5C9A8-8E4A-456E-B93C-E6BA445A20AC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2EFAAD08-E599-448F-A668-E37BA1D19394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1EA760EB-84FE-4292-A2FB-2B44B12C980D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85183CE1-04BF-43AB-8111-C78759441877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BF03CE42-7B03-441D-98D5-3E313B861648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369F5AB7-96AF-4637-BD33-CECE58C12803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FD5482CC-FF0C-4FD8-9A82-E22CE14CA6BE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0EDBAE95-C537-4C65-8F63-9285661880EC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AEE26D42-72B9-4985-BB36-D2983A575A91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783A761C-BA44-405D-938F-3664582D5A43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F0605A9C-5E40-4FB9-9132-9954AFC044C7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99AE30C9-3AA8-456B-BB08-BB467C2BEFDC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BE1E46FC-16FA-44E9-A930-5789CA128B1F}"/>
              </a:ext>
            </a:extLst>
          </p:cNvPr>
          <p:cNvSpPr/>
          <p:nvPr/>
        </p:nvSpPr>
        <p:spPr>
          <a:xfrm>
            <a:off x="9256771" y="42723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848271F2-5959-4E76-A5A2-EE22C5E8C286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B5C917E4-B064-4898-B125-BB78D7ADBB8D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6E0F02E8-6FB7-4968-A29B-B7081DAF422B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AD18280B-6B71-4A2F-9560-FA594792BC3E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02CA415C-77EA-4C0C-849F-0D2B79CD17F7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D1B623F7-1E42-444C-8775-773778F9613C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283528D7-16DE-497D-8A54-EB22FED168C6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5FE198AA-73CA-4660-BDB9-D85B85B4CA9C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301DDB4A-1E6B-4EFC-B7D1-801010020ABB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BF84C3EE-483A-471C-9986-4C32D0301AA5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EE02FE3D-5331-4D22-9E9A-5479D29233C4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D9336706-46DA-44DD-85CB-436141DAF31A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C8853582-48D2-4F99-AFB2-3DA5A5B8506B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D0D95E88-575D-4012-944D-E14C3ACEAFD1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1F36C1A5-5907-47C6-BAC8-01E172515E47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FE4D6E7E-E024-412D-AA66-BD6B70788BB0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161E5927-5B59-4CE1-8E7D-68062D0C336C}"/>
              </a:ext>
            </a:extLst>
          </p:cNvPr>
          <p:cNvSpPr/>
          <p:nvPr/>
        </p:nvSpPr>
        <p:spPr>
          <a:xfrm>
            <a:off x="935916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B4D15C9A-C447-4FDC-BABF-E7E13EF047E4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C7608F2A-04EE-47F2-B49C-5A94692261C8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2FFEAEBC-6F73-4FDC-A83B-6C14D914EAD1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5720E360-18EE-4C25-B423-4AC39C681E79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2AC20A20-169C-422C-9AE7-B7ABE6827401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1C4732F0-D236-4846-BD2C-C19D11EF5995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9355EBCC-C09B-452F-BEE9-4DBF0BC0322D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D6C027FB-DF44-4025-ACCE-DE510B922BB4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F32A0571-34A7-4C57-99A9-9DBADBB00B6D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123FCEC9-BF70-4AC4-897F-CFA450875BF5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56329E12-3C61-42FE-8C44-A348C0C3711C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F9A9BF93-295B-4657-85AC-F94B9026DBF9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4FD9CBC7-BE6F-497C-95A9-B0B4E3143680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E5FBEA38-0135-4F76-9628-5EEF8950F712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FB6DA88C-9C68-415F-B488-BA41BE561CC6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01273F65-4FDD-4B7C-8CD5-5D26A24EBCAA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CFC6BAF3-B18A-4278-82FF-31B3468830E3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4BEB9370-A501-4E19-93BE-9DCE7F565783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B1AB7DFA-2E11-4F45-B559-4676563B03C1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13C751F2-5711-43BF-AA02-83D971FDEFA0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ABC1598C-578A-41CA-98FA-61F8165AD276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CA535FE8-5C38-4BEA-BAE6-350489EF283A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35134E99-D8F6-4C31-BC26-1EA5576A5852}"/>
              </a:ext>
            </a:extLst>
          </p:cNvPr>
          <p:cNvSpPr/>
          <p:nvPr/>
        </p:nvSpPr>
        <p:spPr>
          <a:xfrm>
            <a:off x="8078936" y="10364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0CD3FAE9-E711-4086-A4DF-30BEC8EA569E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A5EB53D1-CF0C-4B37-9BF7-83B8BE754B5B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5B1D2CE9-C46F-41B4-BF7A-69F880D72432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D32C8051-CE61-48A5-9093-287387A27094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8C0CC8D2-1910-48A9-A886-59B8CC3BA6AF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042286BC-A588-4533-B48B-87D1C58EEBD4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A2CE3E9A-4CE4-4BC5-9AB7-CFAC715B5D3D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8DAA482D-EFEB-453E-9D1E-241A04310EF1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18BBF9AA-7562-4220-9F6B-CCEF7D70E943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9DB661F6-298A-4714-8B89-27F411A413DB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CE74C2BA-6D36-4C3B-AA48-0F33686F8ADB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" name="Imagen 101" descr="C:\Users\Dm\Desktop\ESCUDO-removebg-preview.png">
            <a:extLst>
              <a:ext uri="{FF2B5EF4-FFF2-40B4-BE49-F238E27FC236}">
                <a16:creationId xmlns:a16="http://schemas.microsoft.com/office/drawing/2014/main" id="{F288389F-E20D-46DE-9B8D-02F8E6343818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4527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build="allAtOnce"/>
      <p:bldP spid="11" grpId="0" build="allAtOnce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x8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66FFFF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7030A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847878" y="4249868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28</a:t>
            </a:r>
          </a:p>
        </p:txBody>
      </p:sp>
      <p:sp>
        <p:nvSpPr>
          <p:cNvPr id="19" name="Rectángulo 18">
            <a:hlinkClick r:id="" action="ppaction://noaction">
              <a:snd r:embed="rId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18107" y="4336397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36</a:t>
            </a:r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569301" y="4233023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32</a:t>
            </a:r>
          </a:p>
        </p:txBody>
      </p:sp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E4C9FC4A-246D-4D71-BC65-89719C66966D}"/>
              </a:ext>
            </a:extLst>
          </p:cNvPr>
          <p:cNvSpPr/>
          <p:nvPr/>
        </p:nvSpPr>
        <p:spPr>
          <a:xfrm>
            <a:off x="736199" y="15498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882D0DBD-D3D4-4004-A7EC-2417A9E535B8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CC39FBB3-B2DF-49F8-9CF1-22E481FFE5F3}"/>
              </a:ext>
            </a:extLst>
          </p:cNvPr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BA2F9BA6-AD20-4E54-B0E0-20F65D93F5CD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Imagen 22" descr="Globo rosado Gratis Dibujos Animados Imágene｜Illustoon ES">
            <a:extLst>
              <a:ext uri="{FF2B5EF4-FFF2-40B4-BE49-F238E27FC236}">
                <a16:creationId xmlns:a16="http://schemas.microsoft.com/office/drawing/2014/main" id="{9948558E-BF79-4BC1-A8C5-C680B0176D11}"/>
              </a:ext>
            </a:extLst>
          </p:cNvPr>
          <p:cNvPicPr/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6B8A6D22-3AC8-4E15-8C99-D19A378290C4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97F7D49A-AB0D-4D69-85FC-2CE7F03823A1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AEB8B355-3114-449D-9316-9D4ACF47E519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C6FC8358-5607-419D-A4C9-8A996BDA3FD0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332ABF10-C5B8-4345-BDEB-5BB25CEF3139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E2E70169-6498-4E19-823B-A61554D597CD}"/>
              </a:ext>
            </a:extLst>
          </p:cNvPr>
          <p:cNvSpPr/>
          <p:nvPr/>
        </p:nvSpPr>
        <p:spPr>
          <a:xfrm>
            <a:off x="2056227" y="15919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CF10BDAB-216A-4F69-ABBC-C8738E281AFA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429A3A58-2AFC-49A9-87EA-15B178AF5781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E1133264-EAEB-4DDD-931F-09EF1AC772F0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DFED77E1-BD09-4D11-8F8F-527C6966A3CF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F6488BC6-A6A8-4F4B-B87C-301A1BCFC03B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1E2B5536-86B3-4503-A4DF-B289A61A53B6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B3190D36-A503-46A3-8E6B-9D45AEAF5768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F245DE12-3E5E-43F8-9EA6-5E00D59380AC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6BE10216-2BDE-4A18-A53F-6CAA7C7EDA31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78E555AB-457C-4CB5-A4D2-AB1D39E88C8D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DFB8525F-C4CF-4464-B2B6-A318DB6FC90F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6DDCB1C1-E0B2-42F5-A476-AAC53AA0D185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4AFFA892-9E9F-4ED0-917B-E4D908C4730B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5499B932-993E-41E1-A451-7552F4D01CDE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2101E86D-03E5-4C44-AD79-1C4487DE3962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C6AE2D01-9A7F-4A5A-9361-3C5B62C93F3B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9DA68D2B-70D1-452D-91F6-E0C4B28B3E95}"/>
              </a:ext>
            </a:extLst>
          </p:cNvPr>
          <p:cNvSpPr/>
          <p:nvPr/>
        </p:nvSpPr>
        <p:spPr>
          <a:xfrm>
            <a:off x="2649393" y="1636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5A618132-F753-49D4-9FE1-417F90AF2391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72C46ED9-546E-4653-8175-6B0200F46B88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338E0125-29D5-49D4-87EE-B94FBDF30A16}"/>
              </a:ext>
            </a:extLst>
          </p:cNvPr>
          <p:cNvSpPr/>
          <p:nvPr/>
        </p:nvSpPr>
        <p:spPr>
          <a:xfrm>
            <a:off x="2283636" y="1158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078F5065-C6EB-4406-8EE9-1B7DB6E74316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67376AC2-091E-4E0A-A3CC-47AA5300FA8C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ECC39B2B-91FA-47F6-A2B5-B52FF97F7F93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B20FC2A3-9775-4608-AC0B-0768A3266994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39A8A7E2-F9FC-472D-A002-FA1BD9220CA2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DF9B660D-9171-4F95-A7E1-62E43E1CA8E0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8BB945A4-FA32-46EE-8777-6B8668DF83B7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0B3F16E8-9505-44A5-93AC-78F256B67102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EBFD0733-B3CA-4876-B36B-FA5FF7997532}"/>
              </a:ext>
            </a:extLst>
          </p:cNvPr>
          <p:cNvSpPr/>
          <p:nvPr/>
        </p:nvSpPr>
        <p:spPr>
          <a:xfrm>
            <a:off x="4717969" y="43495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75CBF793-679A-43ED-8985-6C736D3616C7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99D3C58C-ABFB-430E-999D-DA4E22709D7E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B7AFC626-2681-4933-81A5-C91B34979D0A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20C1F559-F2AE-4246-BE26-B855F59A7382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C83B0495-6467-4C98-9FE9-51BA521BF22E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51F2BE20-C70E-44A5-9242-8106660539C6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C0F2AFB6-367A-4970-8A18-60DCC4898CAF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B3682C71-3FE2-4264-B312-7ABAEE1D95D6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A1378027-79BF-451B-86D9-9F25D796A931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C0CEFA52-35C5-4661-BE2C-C1C3F2F3C258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E7B167B7-FE63-4835-B4C5-740FE4488AF2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E09D0B2F-959F-4D69-84CB-B680A22B86C7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1B3299BA-A3B6-4D9B-B465-9B63E08BD5E6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585EDB2F-3508-451E-917F-B6AB4A5D1E13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D6B4471B-BAF7-4662-B2A8-4DEE79FFD9CB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F545A2CB-2ACE-4ED2-AD1D-D01A49CDEA57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0F0F3815-F274-4DB2-9D6A-B8D633684325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DCA3F6C4-7F63-4AED-A040-66B6AEA3FA08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7652969F-F878-4455-9734-F055F06343A4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DF7BE6B6-65EA-4601-8F8B-CB9DA95AB3C3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DD42FA46-9E86-4719-861B-EDA687232898}"/>
              </a:ext>
            </a:extLst>
          </p:cNvPr>
          <p:cNvSpPr/>
          <p:nvPr/>
        </p:nvSpPr>
        <p:spPr>
          <a:xfrm>
            <a:off x="9077276" y="36457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DF3F9E08-A307-4BE8-87BC-7E6EF07E296F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39ABA6C6-C6CE-4A42-82E9-1AE325C266A4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3C0185E6-C280-4735-8DB2-20428E9960AF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FA497DF3-054F-4851-939E-665F07977C90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76C0C6A4-6297-4C2D-AB0E-454EA5A26ABF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BD851BA7-F355-4F61-84EA-CFAE213BE7A8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E64FEF5D-724F-4ED8-896E-3B928F01BDC3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8B7BDA4A-2DAC-474C-B2C9-F9E5B25236C1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74D76F25-E3AA-45A8-82EF-A833C27F7323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840C0DD5-6D02-4478-8499-405A623CFD59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E6577102-712D-49B2-AB79-647B556EE7B6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1234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1388" y="827668"/>
            <a:ext cx="6667500" cy="4838700"/>
          </a:xfrm>
          <a:prstGeom prst="rect">
            <a:avLst/>
          </a:prstGeom>
        </p:spPr>
      </p:pic>
      <p:pic>
        <p:nvPicPr>
          <p:cNvPr id="9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EC87CFB5-F1D5-4250-A919-8E0DE07574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070FBB7F-7F88-40A5-8171-880BA35D962A}"/>
              </a:ext>
            </a:extLst>
          </p:cNvPr>
          <p:cNvSpPr/>
          <p:nvPr/>
        </p:nvSpPr>
        <p:spPr>
          <a:xfrm>
            <a:off x="652416" y="58846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8FDDE125-C246-4185-8E20-97B0BB1F7F1C}"/>
              </a:ext>
            </a:extLst>
          </p:cNvPr>
          <p:cNvSpPr/>
          <p:nvPr/>
        </p:nvSpPr>
        <p:spPr>
          <a:xfrm>
            <a:off x="10700825" y="117693"/>
            <a:ext cx="788927" cy="67403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>
                <a:ln w="22225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EXCELENTE</a:t>
            </a: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9082CBC7-4E1E-411A-A453-5C04C806B466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19521725-532E-45FA-86E8-5EA81620C0AD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30CD961D-05C9-4702-BDF0-15312FE6E7C6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D82CE32A-ECD9-48C9-BBEB-D20410A3BD1D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6078FE3A-E57F-4EFC-9D18-12C7F5E490AC}"/>
              </a:ext>
            </a:extLst>
          </p:cNvPr>
          <p:cNvSpPr/>
          <p:nvPr/>
        </p:nvSpPr>
        <p:spPr>
          <a:xfrm>
            <a:off x="2466547" y="16883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0A184B5D-8F74-499F-B2ED-3E590F681EAF}"/>
              </a:ext>
            </a:extLst>
          </p:cNvPr>
          <p:cNvSpPr/>
          <p:nvPr/>
        </p:nvSpPr>
        <p:spPr>
          <a:xfrm>
            <a:off x="1659982" y="19272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18EC760F-DC74-4839-A7A0-ED78FCB78000}"/>
              </a:ext>
            </a:extLst>
          </p:cNvPr>
          <p:cNvSpPr/>
          <p:nvPr/>
        </p:nvSpPr>
        <p:spPr>
          <a:xfrm>
            <a:off x="1756110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36725AF6-276D-49ED-BE71-D706F6A07722}"/>
              </a:ext>
            </a:extLst>
          </p:cNvPr>
          <p:cNvSpPr/>
          <p:nvPr/>
        </p:nvSpPr>
        <p:spPr>
          <a:xfrm>
            <a:off x="178179" y="11207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154C7481-DC61-46AD-8671-B204F349CE1B}"/>
              </a:ext>
            </a:extLst>
          </p:cNvPr>
          <p:cNvSpPr/>
          <p:nvPr/>
        </p:nvSpPr>
        <p:spPr>
          <a:xfrm>
            <a:off x="189899" y="19202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D1BBABD1-6395-41D8-93CB-8EA568479A08}"/>
              </a:ext>
            </a:extLst>
          </p:cNvPr>
          <p:cNvSpPr/>
          <p:nvPr/>
        </p:nvSpPr>
        <p:spPr>
          <a:xfrm>
            <a:off x="412639" y="24383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D3711CFD-BC1A-45D0-A657-FB015D78D401}"/>
              </a:ext>
            </a:extLst>
          </p:cNvPr>
          <p:cNvSpPr/>
          <p:nvPr/>
        </p:nvSpPr>
        <p:spPr>
          <a:xfrm>
            <a:off x="311820" y="29143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7377415F-ACE7-4113-BD64-B39FB702F0EA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0552D1C7-9A73-4CA1-BCC0-EE2C97DF3290}"/>
              </a:ext>
            </a:extLst>
          </p:cNvPr>
          <p:cNvSpPr/>
          <p:nvPr/>
        </p:nvSpPr>
        <p:spPr>
          <a:xfrm>
            <a:off x="652416" y="44584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C9FA2B77-1741-4D2F-856B-C97D30402260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430CA8ED-2679-4D60-A344-C4BD1F6E7578}"/>
              </a:ext>
            </a:extLst>
          </p:cNvPr>
          <p:cNvSpPr/>
          <p:nvPr/>
        </p:nvSpPr>
        <p:spPr>
          <a:xfrm>
            <a:off x="2187123" y="2906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4FD93D0C-3BD2-4847-BE46-6F2559D74942}"/>
              </a:ext>
            </a:extLst>
          </p:cNvPr>
          <p:cNvSpPr/>
          <p:nvPr/>
        </p:nvSpPr>
        <p:spPr>
          <a:xfrm>
            <a:off x="1815588" y="6507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0436153E-50CA-4A2E-B25B-53AE4D6547E5}"/>
              </a:ext>
            </a:extLst>
          </p:cNvPr>
          <p:cNvSpPr/>
          <p:nvPr/>
        </p:nvSpPr>
        <p:spPr>
          <a:xfrm>
            <a:off x="2186676" y="2097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D185053E-5726-4D0D-B4C5-2DBC3953E4EB}"/>
              </a:ext>
            </a:extLst>
          </p:cNvPr>
          <p:cNvSpPr/>
          <p:nvPr/>
        </p:nvSpPr>
        <p:spPr>
          <a:xfrm>
            <a:off x="2718824" y="2799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4948EFA6-F7EB-4771-803C-19E4F3C18D17}"/>
              </a:ext>
            </a:extLst>
          </p:cNvPr>
          <p:cNvSpPr/>
          <p:nvPr/>
        </p:nvSpPr>
        <p:spPr>
          <a:xfrm>
            <a:off x="2394494" y="6685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B59113DB-987B-4129-B1CF-47AD340E57FE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637066A4-E8F0-42DA-9AD2-78CC4C3738FF}"/>
              </a:ext>
            </a:extLst>
          </p:cNvPr>
          <p:cNvSpPr/>
          <p:nvPr/>
        </p:nvSpPr>
        <p:spPr>
          <a:xfrm>
            <a:off x="3045631" y="1793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DC584DB7-A7D8-498C-A516-E0E7142846A1}"/>
              </a:ext>
            </a:extLst>
          </p:cNvPr>
          <p:cNvSpPr/>
          <p:nvPr/>
        </p:nvSpPr>
        <p:spPr>
          <a:xfrm>
            <a:off x="2345597" y="11033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AC2312A7-A37A-4BBF-9A48-E63D16A6C05F}"/>
              </a:ext>
            </a:extLst>
          </p:cNvPr>
          <p:cNvSpPr/>
          <p:nvPr/>
        </p:nvSpPr>
        <p:spPr>
          <a:xfrm>
            <a:off x="3289477" y="1291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15BACF5A-6866-4886-A993-1C1803E2F902}"/>
              </a:ext>
            </a:extLst>
          </p:cNvPr>
          <p:cNvSpPr/>
          <p:nvPr/>
        </p:nvSpPr>
        <p:spPr>
          <a:xfrm>
            <a:off x="2935440" y="114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9CD8BB9D-DF5F-4DBA-9C53-B41650BBC495}"/>
              </a:ext>
            </a:extLst>
          </p:cNvPr>
          <p:cNvSpPr/>
          <p:nvPr/>
        </p:nvSpPr>
        <p:spPr>
          <a:xfrm>
            <a:off x="388422" y="337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6945811C-9EC7-4CF5-B3D5-220237B7DB68}"/>
              </a:ext>
            </a:extLst>
          </p:cNvPr>
          <p:cNvSpPr/>
          <p:nvPr/>
        </p:nvSpPr>
        <p:spPr>
          <a:xfrm>
            <a:off x="3774812" y="1003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E1D87B20-E911-400D-A83B-3E46CE5BC552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F5B319E4-FF57-4362-908F-E4793A69A838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0D1CBA3B-B98C-4636-A8D9-703EDE7CCE26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DB273A7C-E390-4460-95AA-CF6673FC3A8F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9AB570E2-F05A-4C47-A5DA-0EB500E630B6}"/>
              </a:ext>
            </a:extLst>
          </p:cNvPr>
          <p:cNvSpPr/>
          <p:nvPr/>
        </p:nvSpPr>
        <p:spPr>
          <a:xfrm>
            <a:off x="8563159" y="12437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77464DA3-38D8-4CF9-BD7B-8863AB4E3DD6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3D41CE89-8EAE-4EB2-9B95-A9633F77F094}"/>
              </a:ext>
            </a:extLst>
          </p:cNvPr>
          <p:cNvSpPr/>
          <p:nvPr/>
        </p:nvSpPr>
        <p:spPr>
          <a:xfrm>
            <a:off x="9392853" y="16883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685F983E-9230-4777-AD3F-127923AE642C}"/>
              </a:ext>
            </a:extLst>
          </p:cNvPr>
          <p:cNvSpPr/>
          <p:nvPr/>
        </p:nvSpPr>
        <p:spPr>
          <a:xfrm>
            <a:off x="1587929" y="117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77FB72FE-7E58-4C16-B595-A516B6C96CB3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AD10D5E3-5C3D-4329-B482-864DCBC754C5}"/>
              </a:ext>
            </a:extLst>
          </p:cNvPr>
          <p:cNvSpPr/>
          <p:nvPr/>
        </p:nvSpPr>
        <p:spPr>
          <a:xfrm>
            <a:off x="9707751" y="486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0E5D762B-3F36-49CB-9A63-8EB15711AEFC}"/>
              </a:ext>
            </a:extLst>
          </p:cNvPr>
          <p:cNvSpPr/>
          <p:nvPr/>
        </p:nvSpPr>
        <p:spPr>
          <a:xfrm>
            <a:off x="11463942" y="10725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5FEDDC3A-0BEE-4C87-914D-54FAC9EAFE50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81F2CDFE-8C74-4EB7-947E-8CFC0DE37246}"/>
              </a:ext>
            </a:extLst>
          </p:cNvPr>
          <p:cNvSpPr/>
          <p:nvPr/>
        </p:nvSpPr>
        <p:spPr>
          <a:xfrm>
            <a:off x="9256771" y="45771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6058A74E-F8E1-4E7C-929C-3B7357C0CAAD}"/>
              </a:ext>
            </a:extLst>
          </p:cNvPr>
          <p:cNvSpPr/>
          <p:nvPr/>
        </p:nvSpPr>
        <p:spPr>
          <a:xfrm>
            <a:off x="11633933" y="320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7E4F4E60-54CB-485B-8C65-A4D5712F44CC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DA15115C-0121-418E-A389-698AAFAC4D7E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83805811-D506-4D63-9AE5-9E6C1A3E9379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FACD4F26-528C-461E-A071-5020CDD22462}"/>
              </a:ext>
            </a:extLst>
          </p:cNvPr>
          <p:cNvSpPr/>
          <p:nvPr/>
        </p:nvSpPr>
        <p:spPr>
          <a:xfrm>
            <a:off x="9015944" y="3235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AD63A9CA-CF23-4B4E-B399-387699F6122C}"/>
              </a:ext>
            </a:extLst>
          </p:cNvPr>
          <p:cNvSpPr/>
          <p:nvPr/>
        </p:nvSpPr>
        <p:spPr>
          <a:xfrm>
            <a:off x="11775101" y="8199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E09E7BB8-80C6-4038-BA1E-0F42115F2115}"/>
              </a:ext>
            </a:extLst>
          </p:cNvPr>
          <p:cNvSpPr/>
          <p:nvPr/>
        </p:nvSpPr>
        <p:spPr>
          <a:xfrm>
            <a:off x="11523558" y="23959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9DECA16F-E287-4C5B-A79A-38BB4773E705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D124AD7C-C511-4945-A853-5F3CF09E4717}"/>
              </a:ext>
            </a:extLst>
          </p:cNvPr>
          <p:cNvSpPr/>
          <p:nvPr/>
        </p:nvSpPr>
        <p:spPr>
          <a:xfrm>
            <a:off x="11800324" y="21994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8CED4250-90D0-4689-9B09-ECADF58E2B35}"/>
              </a:ext>
            </a:extLst>
          </p:cNvPr>
          <p:cNvSpPr/>
          <p:nvPr/>
        </p:nvSpPr>
        <p:spPr>
          <a:xfrm>
            <a:off x="11496075" y="1738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F5B5012F-28FA-4C9F-94E8-4B7233062787}"/>
              </a:ext>
            </a:extLst>
          </p:cNvPr>
          <p:cNvSpPr/>
          <p:nvPr/>
        </p:nvSpPr>
        <p:spPr>
          <a:xfrm>
            <a:off x="8564375" y="565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B6204491-4DDA-4976-B48E-D1A1140C3919}"/>
              </a:ext>
            </a:extLst>
          </p:cNvPr>
          <p:cNvSpPr/>
          <p:nvPr/>
        </p:nvSpPr>
        <p:spPr>
          <a:xfrm>
            <a:off x="11897332" y="13780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A82C4BFD-E3EC-4D36-B3F6-C33524D0804A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888DE717-B6B2-4A81-9829-66C46CCD5754}"/>
              </a:ext>
            </a:extLst>
          </p:cNvPr>
          <p:cNvSpPr/>
          <p:nvPr/>
        </p:nvSpPr>
        <p:spPr>
          <a:xfrm>
            <a:off x="9502620" y="23125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E1571F71-4959-4E28-8F1D-FE575599B71C}"/>
              </a:ext>
            </a:extLst>
          </p:cNvPr>
          <p:cNvSpPr/>
          <p:nvPr/>
        </p:nvSpPr>
        <p:spPr>
          <a:xfrm>
            <a:off x="3493459" y="2604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92ED069D-338B-4EF9-84AD-896942BD7BF7}"/>
              </a:ext>
            </a:extLst>
          </p:cNvPr>
          <p:cNvSpPr/>
          <p:nvPr/>
        </p:nvSpPr>
        <p:spPr>
          <a:xfrm>
            <a:off x="3878252" y="18796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3F9A4691-9261-488D-9C44-AE8022FBD87B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4E6874A5-864A-4207-A43B-FD96897A61FD}"/>
              </a:ext>
            </a:extLst>
          </p:cNvPr>
          <p:cNvSpPr/>
          <p:nvPr/>
        </p:nvSpPr>
        <p:spPr>
          <a:xfrm>
            <a:off x="9851857" y="3497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14076270-8451-4CA2-ACB0-54EEB8D675FB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783034A0-8AB1-45D8-9D72-25F774E690D0}"/>
              </a:ext>
            </a:extLst>
          </p:cNvPr>
          <p:cNvSpPr/>
          <p:nvPr/>
        </p:nvSpPr>
        <p:spPr>
          <a:xfrm>
            <a:off x="4411210" y="436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4A4F61AD-A081-44FC-936A-4DB12F703495}"/>
              </a:ext>
            </a:extLst>
          </p:cNvPr>
          <p:cNvSpPr/>
          <p:nvPr/>
        </p:nvSpPr>
        <p:spPr>
          <a:xfrm>
            <a:off x="4322470" y="14258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BA5C85B8-3314-4553-B4E2-933DBFD02E01}"/>
              </a:ext>
            </a:extLst>
          </p:cNvPr>
          <p:cNvSpPr/>
          <p:nvPr/>
        </p:nvSpPr>
        <p:spPr>
          <a:xfrm>
            <a:off x="5107601" y="7316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A43F7203-1E14-45C4-B673-6285C11953DD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38CC1935-D3FD-4CB8-B617-B224F2D8D712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54D4FA73-99BE-4348-9058-34B5D61E07C2}"/>
              </a:ext>
            </a:extLst>
          </p:cNvPr>
          <p:cNvSpPr/>
          <p:nvPr/>
        </p:nvSpPr>
        <p:spPr>
          <a:xfrm>
            <a:off x="2994055" y="601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4A15C880-9F2C-4A77-ADFF-788DED4A97DF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44FABB86-C115-4D42-A239-E88E3388787D}"/>
              </a:ext>
            </a:extLst>
          </p:cNvPr>
          <p:cNvSpPr/>
          <p:nvPr/>
        </p:nvSpPr>
        <p:spPr>
          <a:xfrm>
            <a:off x="2642828" y="2038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057CB991-CC41-4BE5-9EDC-B9BA783C6362}"/>
              </a:ext>
            </a:extLst>
          </p:cNvPr>
          <p:cNvSpPr/>
          <p:nvPr/>
        </p:nvSpPr>
        <p:spPr>
          <a:xfrm>
            <a:off x="3621639" y="287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B8DA650C-A47F-4ABE-A1F6-EC7BBC9E6C10}"/>
              </a:ext>
            </a:extLst>
          </p:cNvPr>
          <p:cNvSpPr/>
          <p:nvPr/>
        </p:nvSpPr>
        <p:spPr>
          <a:xfrm>
            <a:off x="4285341" y="1013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93FBABF4-41C0-49FA-97F1-E9A0B9C351B0}"/>
              </a:ext>
            </a:extLst>
          </p:cNvPr>
          <p:cNvSpPr/>
          <p:nvPr/>
        </p:nvSpPr>
        <p:spPr>
          <a:xfrm>
            <a:off x="4925393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3239E4D6-0A3B-4D7C-8869-DF09A6A39E68}"/>
              </a:ext>
            </a:extLst>
          </p:cNvPr>
          <p:cNvSpPr/>
          <p:nvPr/>
        </p:nvSpPr>
        <p:spPr>
          <a:xfrm>
            <a:off x="5432224" y="2761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23685565-1F13-4114-9076-B196223BAA43}"/>
              </a:ext>
            </a:extLst>
          </p:cNvPr>
          <p:cNvSpPr/>
          <p:nvPr/>
        </p:nvSpPr>
        <p:spPr>
          <a:xfrm>
            <a:off x="5909593" y="533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2A0D9B17-6919-4F3C-8EA5-104E24BB037C}"/>
              </a:ext>
            </a:extLst>
          </p:cNvPr>
          <p:cNvSpPr/>
          <p:nvPr/>
        </p:nvSpPr>
        <p:spPr>
          <a:xfrm>
            <a:off x="6165781" y="1681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FE92476B-981B-48F5-93B2-C881F4757CAE}"/>
              </a:ext>
            </a:extLst>
          </p:cNvPr>
          <p:cNvSpPr/>
          <p:nvPr/>
        </p:nvSpPr>
        <p:spPr>
          <a:xfrm>
            <a:off x="6450829" y="508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61427116-28E8-4A69-B8D8-D416E1E7455B}"/>
              </a:ext>
            </a:extLst>
          </p:cNvPr>
          <p:cNvSpPr/>
          <p:nvPr/>
        </p:nvSpPr>
        <p:spPr>
          <a:xfrm>
            <a:off x="6835177" y="1537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F5835773-F633-47EB-AE84-66E5CC1A245B}"/>
              </a:ext>
            </a:extLst>
          </p:cNvPr>
          <p:cNvSpPr/>
          <p:nvPr/>
        </p:nvSpPr>
        <p:spPr>
          <a:xfrm>
            <a:off x="7052264" y="57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1A95F224-B028-4F75-B9D3-78AEC17BEC9A}"/>
              </a:ext>
            </a:extLst>
          </p:cNvPr>
          <p:cNvSpPr/>
          <p:nvPr/>
        </p:nvSpPr>
        <p:spPr>
          <a:xfrm>
            <a:off x="7349403" y="2025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9064B53B-5A44-40E0-9CFB-0058409A31CF}"/>
              </a:ext>
            </a:extLst>
          </p:cNvPr>
          <p:cNvSpPr/>
          <p:nvPr/>
        </p:nvSpPr>
        <p:spPr>
          <a:xfrm>
            <a:off x="7554002" y="7103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77971466-D455-4557-A6E6-DF2ACBEE45A6}"/>
              </a:ext>
            </a:extLst>
          </p:cNvPr>
          <p:cNvSpPr/>
          <p:nvPr/>
        </p:nvSpPr>
        <p:spPr>
          <a:xfrm>
            <a:off x="7919365" y="4777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23E3EDBB-A365-4691-A5CF-9C2E4C787BBC}"/>
              </a:ext>
            </a:extLst>
          </p:cNvPr>
          <p:cNvSpPr/>
          <p:nvPr/>
        </p:nvSpPr>
        <p:spPr>
          <a:xfrm>
            <a:off x="8251213" y="9436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80D2131C-B21D-460F-ADD0-295C9F98E6BD}"/>
              </a:ext>
            </a:extLst>
          </p:cNvPr>
          <p:cNvSpPr/>
          <p:nvPr/>
        </p:nvSpPr>
        <p:spPr>
          <a:xfrm>
            <a:off x="8955059" y="893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C287FF3E-516B-43C9-A5F0-8F14D260E8F1}"/>
              </a:ext>
            </a:extLst>
          </p:cNvPr>
          <p:cNvSpPr/>
          <p:nvPr/>
        </p:nvSpPr>
        <p:spPr>
          <a:xfrm>
            <a:off x="8366782" y="832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5EF175B5-8383-40EC-A1FE-2BB1846C7C7E}"/>
              </a:ext>
            </a:extLst>
          </p:cNvPr>
          <p:cNvSpPr/>
          <p:nvPr/>
        </p:nvSpPr>
        <p:spPr>
          <a:xfrm>
            <a:off x="9891684" y="1632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52905181-9B11-490F-88C8-7B36A5269EA2}"/>
              </a:ext>
            </a:extLst>
          </p:cNvPr>
          <p:cNvSpPr/>
          <p:nvPr/>
        </p:nvSpPr>
        <p:spPr>
          <a:xfrm>
            <a:off x="10176974" y="5254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BA2BA8A0-7BB1-403D-901E-ED6B645C8F19}"/>
              </a:ext>
            </a:extLst>
          </p:cNvPr>
          <p:cNvSpPr/>
          <p:nvPr/>
        </p:nvSpPr>
        <p:spPr>
          <a:xfrm>
            <a:off x="9511275" y="1622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E301F422-7682-4B56-A091-7100A5971C67}"/>
              </a:ext>
            </a:extLst>
          </p:cNvPr>
          <p:cNvSpPr/>
          <p:nvPr/>
        </p:nvSpPr>
        <p:spPr>
          <a:xfrm>
            <a:off x="10287008" y="213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5BE4BFC6-5ACD-4B37-A3A3-AA01254B1008}"/>
              </a:ext>
            </a:extLst>
          </p:cNvPr>
          <p:cNvSpPr/>
          <p:nvPr/>
        </p:nvSpPr>
        <p:spPr>
          <a:xfrm>
            <a:off x="10533887" y="3182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938A5062-5295-4390-B770-039ADF8849F2}"/>
              </a:ext>
            </a:extLst>
          </p:cNvPr>
          <p:cNvSpPr/>
          <p:nvPr/>
        </p:nvSpPr>
        <p:spPr>
          <a:xfrm>
            <a:off x="11455800" y="304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1A004CC3-4274-4DFD-B506-B39EE349ED9D}"/>
              </a:ext>
            </a:extLst>
          </p:cNvPr>
          <p:cNvSpPr/>
          <p:nvPr/>
        </p:nvSpPr>
        <p:spPr>
          <a:xfrm>
            <a:off x="10636230" y="24270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D64E7809-6F44-48F8-9540-B28503A4FEEA}"/>
              </a:ext>
            </a:extLst>
          </p:cNvPr>
          <p:cNvSpPr/>
          <p:nvPr/>
        </p:nvSpPr>
        <p:spPr>
          <a:xfrm>
            <a:off x="9765756" y="4227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2F0D2A2E-8179-4AA4-B376-E799D1718988}"/>
              </a:ext>
            </a:extLst>
          </p:cNvPr>
          <p:cNvSpPr/>
          <p:nvPr/>
        </p:nvSpPr>
        <p:spPr>
          <a:xfrm>
            <a:off x="10303397" y="4423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" name="Imagen 101" descr="C:\Users\Dm\Desktop\ESCUDO-removebg-preview.png">
            <a:extLst>
              <a:ext uri="{FF2B5EF4-FFF2-40B4-BE49-F238E27FC236}">
                <a16:creationId xmlns:a16="http://schemas.microsoft.com/office/drawing/2014/main" id="{236A22B8-6FBD-4A74-8C1C-9798237C8D13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264" y="5820852"/>
            <a:ext cx="1033913" cy="1007568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951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build="allAtOnce"/>
      <p:bldP spid="11" grpId="0" build="allAtOnce"/>
    </p:bldLst>
  </p:timing>
</p:sld>
</file>

<file path=ppt/theme/theme1.xml><?xml version="1.0" encoding="utf-8"?>
<a:theme xmlns:a="http://schemas.openxmlformats.org/drawingml/2006/main" name="1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2830</TotalTime>
  <Words>323</Words>
  <Application>Microsoft Office PowerPoint</Application>
  <PresentationFormat>Panorámica</PresentationFormat>
  <Paragraphs>224</Paragraphs>
  <Slides>64</Slides>
  <Notes>0</Notes>
  <HiddenSlides>0</HiddenSlides>
  <MMClips>83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64</vt:i4>
      </vt:variant>
    </vt:vector>
  </HeadingPairs>
  <TitlesOfParts>
    <vt:vector size="74" baseType="lpstr">
      <vt:lpstr>Arial</vt:lpstr>
      <vt:lpstr>Arial Narrow</vt:lpstr>
      <vt:lpstr>Avenir Black</vt:lpstr>
      <vt:lpstr>Balloon</vt:lpstr>
      <vt:lpstr>Berlin Sans FB Demi</vt:lpstr>
      <vt:lpstr>Britannic Bold</vt:lpstr>
      <vt:lpstr>Calibri</vt:lpstr>
      <vt:lpstr>Calibri Light</vt:lpstr>
      <vt:lpstr>CF National Stitches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VICTOR</dc:creator>
  <cp:lastModifiedBy>LIA</cp:lastModifiedBy>
  <cp:revision>242</cp:revision>
  <dcterms:created xsi:type="dcterms:W3CDTF">2020-09-16T23:03:17Z</dcterms:created>
  <dcterms:modified xsi:type="dcterms:W3CDTF">2023-11-22T00:46:02Z</dcterms:modified>
</cp:coreProperties>
</file>