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81"/>
  </p:notesMasterIdLst>
  <p:sldIdLst>
    <p:sldId id="298" r:id="rId3"/>
    <p:sldId id="400" r:id="rId4"/>
    <p:sldId id="437" r:id="rId5"/>
    <p:sldId id="267" r:id="rId6"/>
    <p:sldId id="258" r:id="rId7"/>
    <p:sldId id="269" r:id="rId8"/>
    <p:sldId id="259" r:id="rId9"/>
    <p:sldId id="270" r:id="rId10"/>
    <p:sldId id="268" r:id="rId11"/>
    <p:sldId id="271" r:id="rId12"/>
    <p:sldId id="266" r:id="rId13"/>
    <p:sldId id="272" r:id="rId14"/>
    <p:sldId id="263" r:id="rId15"/>
    <p:sldId id="273" r:id="rId16"/>
    <p:sldId id="262" r:id="rId17"/>
    <p:sldId id="274" r:id="rId18"/>
    <p:sldId id="438" r:id="rId19"/>
    <p:sldId id="275" r:id="rId20"/>
    <p:sldId id="265" r:id="rId21"/>
    <p:sldId id="276" r:id="rId22"/>
    <p:sldId id="264" r:id="rId23"/>
    <p:sldId id="277" r:id="rId24"/>
    <p:sldId id="460" r:id="rId25"/>
    <p:sldId id="480" r:id="rId26"/>
    <p:sldId id="461" r:id="rId27"/>
    <p:sldId id="462" r:id="rId28"/>
    <p:sldId id="463" r:id="rId29"/>
    <p:sldId id="464" r:id="rId30"/>
    <p:sldId id="465" r:id="rId31"/>
    <p:sldId id="466" r:id="rId32"/>
    <p:sldId id="467" r:id="rId33"/>
    <p:sldId id="468" r:id="rId34"/>
    <p:sldId id="469" r:id="rId35"/>
    <p:sldId id="470" r:id="rId36"/>
    <p:sldId id="471" r:id="rId37"/>
    <p:sldId id="472" r:id="rId38"/>
    <p:sldId id="473" r:id="rId39"/>
    <p:sldId id="474" r:id="rId40"/>
    <p:sldId id="475" r:id="rId41"/>
    <p:sldId id="476" r:id="rId42"/>
    <p:sldId id="477" r:id="rId43"/>
    <p:sldId id="478" r:id="rId44"/>
    <p:sldId id="479" r:id="rId45"/>
    <p:sldId id="278" r:id="rId46"/>
    <p:sldId id="439" r:id="rId47"/>
    <p:sldId id="440" r:id="rId48"/>
    <p:sldId id="441" r:id="rId49"/>
    <p:sldId id="442" r:id="rId50"/>
    <p:sldId id="443" r:id="rId51"/>
    <p:sldId id="444" r:id="rId52"/>
    <p:sldId id="445" r:id="rId53"/>
    <p:sldId id="446" r:id="rId54"/>
    <p:sldId id="447" r:id="rId55"/>
    <p:sldId id="448" r:id="rId56"/>
    <p:sldId id="449" r:id="rId57"/>
    <p:sldId id="450" r:id="rId58"/>
    <p:sldId id="451" r:id="rId59"/>
    <p:sldId id="452" r:id="rId60"/>
    <p:sldId id="453" r:id="rId61"/>
    <p:sldId id="454" r:id="rId62"/>
    <p:sldId id="455" r:id="rId63"/>
    <p:sldId id="456" r:id="rId64"/>
    <p:sldId id="457" r:id="rId65"/>
    <p:sldId id="458" r:id="rId66"/>
    <p:sldId id="459" r:id="rId67"/>
    <p:sldId id="334" r:id="rId68"/>
    <p:sldId id="396" r:id="rId69"/>
    <p:sldId id="418" r:id="rId70"/>
    <p:sldId id="428" r:id="rId71"/>
    <p:sldId id="429" r:id="rId72"/>
    <p:sldId id="430" r:id="rId73"/>
    <p:sldId id="431" r:id="rId74"/>
    <p:sldId id="432" r:id="rId75"/>
    <p:sldId id="433" r:id="rId76"/>
    <p:sldId id="434" r:id="rId77"/>
    <p:sldId id="435" r:id="rId78"/>
    <p:sldId id="436" r:id="rId79"/>
    <p:sldId id="413" r:id="rId8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DFF4"/>
    <a:srgbClr val="FF0075"/>
    <a:srgbClr val="00FF00"/>
    <a:srgbClr val="2DC8FF"/>
    <a:srgbClr val="FF3399"/>
    <a:srgbClr val="F5B1E3"/>
    <a:srgbClr val="FC94D9"/>
    <a:srgbClr val="FEE2F5"/>
    <a:srgbClr val="FDF5F8"/>
    <a:srgbClr val="FA7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theme" Target="theme/theme1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61" Type="http://schemas.openxmlformats.org/officeDocument/2006/relationships/slide" Target="slides/slide59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9F5F4-9C2D-4F44-973D-B014228439D4}" type="datetimeFigureOut">
              <a:rPr lang="es-CO" smtClean="0"/>
              <a:t>21/11/2023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359FC-6EA5-406F-8DB5-A0B433CC44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933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8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7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3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4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3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2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9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01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5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892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722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69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8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860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4960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4208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669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765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038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96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5F8"/>
            </a:gs>
            <a:gs pos="74000">
              <a:srgbClr val="FEE2F5"/>
            </a:gs>
            <a:gs pos="83000">
              <a:srgbClr val="F5B1E3"/>
            </a:gs>
            <a:gs pos="100000">
              <a:srgbClr val="FC94D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49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424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png"/><Relationship Id="rId18" Type="http://schemas.openxmlformats.org/officeDocument/2006/relationships/image" Target="../media/image12.png"/><Relationship Id="rId26" Type="http://schemas.microsoft.com/office/2007/relationships/hdphoto" Target="../media/hdphoto10.wdp"/><Relationship Id="rId3" Type="http://schemas.openxmlformats.org/officeDocument/2006/relationships/image" Target="../media/image3.png"/><Relationship Id="rId21" Type="http://schemas.microsoft.com/office/2007/relationships/hdphoto" Target="../media/hdphoto8.wdp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11.png"/><Relationship Id="rId25" Type="http://schemas.openxmlformats.org/officeDocument/2006/relationships/image" Target="../media/image16.png"/><Relationship Id="rId2" Type="http://schemas.openxmlformats.org/officeDocument/2006/relationships/image" Target="../media/image2.jpeg"/><Relationship Id="rId16" Type="http://schemas.microsoft.com/office/2007/relationships/hdphoto" Target="../media/hdphoto6.wdp"/><Relationship Id="rId20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8.png"/><Relationship Id="rId24" Type="http://schemas.openxmlformats.org/officeDocument/2006/relationships/image" Target="../media/image15.png"/><Relationship Id="rId5" Type="http://schemas.microsoft.com/office/2007/relationships/hdphoto" Target="../media/hdphoto1.wdp"/><Relationship Id="rId15" Type="http://schemas.openxmlformats.org/officeDocument/2006/relationships/image" Target="../media/image10.png"/><Relationship Id="rId23" Type="http://schemas.microsoft.com/office/2007/relationships/hdphoto" Target="../media/hdphoto9.wdp"/><Relationship Id="rId10" Type="http://schemas.microsoft.com/office/2007/relationships/hdphoto" Target="../media/hdphoto3.wdp"/><Relationship Id="rId19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openxmlformats.org/officeDocument/2006/relationships/image" Target="../media/image7.png"/><Relationship Id="rId14" Type="http://schemas.microsoft.com/office/2007/relationships/hdphoto" Target="../media/hdphoto5.wdp"/><Relationship Id="rId22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5" Type="http://schemas.openxmlformats.org/officeDocument/2006/relationships/image" Target="../media/image18.png"/><Relationship Id="rId10" Type="http://schemas.microsoft.com/office/2007/relationships/hdphoto" Target="../media/hdphoto11.wdp"/><Relationship Id="rId4" Type="http://schemas.openxmlformats.org/officeDocument/2006/relationships/image" Target="../media/image17.jpe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13.wdp"/><Relationship Id="rId2" Type="http://schemas.openxmlformats.org/officeDocument/2006/relationships/audio" Target="../media/media1.m4a"/><Relationship Id="rId16" Type="http://schemas.microsoft.com/office/2007/relationships/hdphoto" Target="../media/hdphoto15.wdp"/><Relationship Id="rId1" Type="http://schemas.microsoft.com/office/2007/relationships/media" Target="../media/media1.m4a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audio" Target="../media/audio1.wav"/><Relationship Id="rId15" Type="http://schemas.openxmlformats.org/officeDocument/2006/relationships/image" Target="../media/image24.png"/><Relationship Id="rId10" Type="http://schemas.microsoft.com/office/2007/relationships/hdphoto" Target="../media/hdphoto12.wdp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microsoft.com/office/2007/relationships/hdphoto" Target="../media/hdphoto1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3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4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5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4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4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3.png"/><Relationship Id="rId4" Type="http://schemas.openxmlformats.org/officeDocument/2006/relationships/image" Target="../media/image2.jpeg"/><Relationship Id="rId9" Type="http://schemas.microsoft.com/office/2007/relationships/hdphoto" Target="../media/hdphoto13.wdp"/><Relationship Id="rId1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5" Type="http://schemas.openxmlformats.org/officeDocument/2006/relationships/image" Target="../media/image18.png"/><Relationship Id="rId10" Type="http://schemas.microsoft.com/office/2007/relationships/hdphoto" Target="../media/hdphoto11.wdp"/><Relationship Id="rId4" Type="http://schemas.openxmlformats.org/officeDocument/2006/relationships/image" Target="../media/image17.jpeg"/><Relationship Id="rId9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3.wav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4.wav"/><Relationship Id="rId12" Type="http://schemas.microsoft.com/office/2007/relationships/hdphoto" Target="../media/hdphoto13.wdp"/><Relationship Id="rId2" Type="http://schemas.openxmlformats.org/officeDocument/2006/relationships/audio" Target="../media/media1.m4a"/><Relationship Id="rId16" Type="http://schemas.microsoft.com/office/2007/relationships/hdphoto" Target="../media/hdphoto15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22.png"/><Relationship Id="rId5" Type="http://schemas.openxmlformats.org/officeDocument/2006/relationships/image" Target="../media/image18.png"/><Relationship Id="rId15" Type="http://schemas.openxmlformats.org/officeDocument/2006/relationships/image" Target="../media/image24.png"/><Relationship Id="rId10" Type="http://schemas.microsoft.com/office/2007/relationships/hdphoto" Target="../media/hdphoto12.wdp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microsoft.com/office/2007/relationships/hdphoto" Target="../media/hdphoto1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14.wdp"/><Relationship Id="rId2" Type="http://schemas.openxmlformats.org/officeDocument/2006/relationships/audio" Target="../media/media1.m4a"/><Relationship Id="rId16" Type="http://schemas.microsoft.com/office/2007/relationships/hdphoto" Target="../media/hdphoto13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10" Type="http://schemas.microsoft.com/office/2007/relationships/hdphoto" Target="../media/hdphoto12.wdp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microsoft.com/office/2007/relationships/hdphoto" Target="../media/hdphoto1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14.wdp"/><Relationship Id="rId2" Type="http://schemas.openxmlformats.org/officeDocument/2006/relationships/audio" Target="../media/media1.m4a"/><Relationship Id="rId16" Type="http://schemas.microsoft.com/office/2007/relationships/hdphoto" Target="../media/hdphoto13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10" Type="http://schemas.microsoft.com/office/2007/relationships/hdphoto" Target="../media/hdphoto12.wdp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microsoft.com/office/2007/relationships/hdphoto" Target="../media/hdphoto15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2.wav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5" Type="http://schemas.openxmlformats.org/officeDocument/2006/relationships/image" Target="../media/image18.png"/><Relationship Id="rId10" Type="http://schemas.microsoft.com/office/2007/relationships/hdphoto" Target="../media/hdphoto11.wdp"/><Relationship Id="rId4" Type="http://schemas.openxmlformats.org/officeDocument/2006/relationships/image" Target="../media/image17.jpeg"/><Relationship Id="rId9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3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4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14.wdp"/><Relationship Id="rId2" Type="http://schemas.openxmlformats.org/officeDocument/2006/relationships/audio" Target="../media/media1.m4a"/><Relationship Id="rId16" Type="http://schemas.microsoft.com/office/2007/relationships/hdphoto" Target="../media/hdphoto13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10" Type="http://schemas.microsoft.com/office/2007/relationships/hdphoto" Target="../media/hdphoto12.wdp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microsoft.com/office/2007/relationships/hdphoto" Target="../media/hdphoto15.wdp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4.png"/><Relationship Id="rId3" Type="http://schemas.openxmlformats.org/officeDocument/2006/relationships/slideLayout" Target="../slideLayouts/slideLayout1.xml"/><Relationship Id="rId7" Type="http://schemas.openxmlformats.org/officeDocument/2006/relationships/audio" Target="../media/audio3.wav"/><Relationship Id="rId12" Type="http://schemas.microsoft.com/office/2007/relationships/hdphoto" Target="../media/hdphoto14.wdp"/><Relationship Id="rId2" Type="http://schemas.openxmlformats.org/officeDocument/2006/relationships/audio" Target="../media/media1.m4a"/><Relationship Id="rId16" Type="http://schemas.microsoft.com/office/2007/relationships/hdphoto" Target="../media/hdphoto13.wdp"/><Relationship Id="rId1" Type="http://schemas.microsoft.com/office/2007/relationships/media" Target="../media/media1.m4a"/><Relationship Id="rId6" Type="http://schemas.openxmlformats.org/officeDocument/2006/relationships/audio" Target="../media/audio1.wav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2.png"/><Relationship Id="rId10" Type="http://schemas.microsoft.com/office/2007/relationships/hdphoto" Target="../media/hdphoto12.wdp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microsoft.com/office/2007/relationships/hdphoto" Target="../media/hdphoto15.wdp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3.wdp"/><Relationship Id="rId3" Type="http://schemas.openxmlformats.org/officeDocument/2006/relationships/slideLayout" Target="../slideLayouts/slideLayout1.xml"/><Relationship Id="rId7" Type="http://schemas.microsoft.com/office/2007/relationships/hdphoto" Target="../media/hdphoto12.wdp"/><Relationship Id="rId12" Type="http://schemas.openxmlformats.org/officeDocument/2006/relationships/image" Target="../media/image22.png"/><Relationship Id="rId2" Type="http://schemas.openxmlformats.org/officeDocument/2006/relationships/audio" Target="../media/media1.m4a"/><Relationship Id="rId16" Type="http://schemas.openxmlformats.org/officeDocument/2006/relationships/audio" Target="../media/audio4.wav"/><Relationship Id="rId1" Type="http://schemas.microsoft.com/office/2007/relationships/media" Target="../media/media1.m4a"/><Relationship Id="rId6" Type="http://schemas.openxmlformats.org/officeDocument/2006/relationships/image" Target="../media/image21.png"/><Relationship Id="rId11" Type="http://schemas.microsoft.com/office/2007/relationships/hdphoto" Target="../media/hdphoto15.wdp"/><Relationship Id="rId5" Type="http://schemas.openxmlformats.org/officeDocument/2006/relationships/audio" Target="../media/audio1.wav"/><Relationship Id="rId15" Type="http://schemas.openxmlformats.org/officeDocument/2006/relationships/audio" Target="../media/audio3.wav"/><Relationship Id="rId10" Type="http://schemas.openxmlformats.org/officeDocument/2006/relationships/image" Target="../media/image24.png"/><Relationship Id="rId4" Type="http://schemas.openxmlformats.org/officeDocument/2006/relationships/image" Target="../media/image2.jpeg"/><Relationship Id="rId9" Type="http://schemas.microsoft.com/office/2007/relationships/hdphoto" Target="../media/hdphoto14.wdp"/><Relationship Id="rId14" Type="http://schemas.openxmlformats.org/officeDocument/2006/relationships/image" Target="../media/image1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6.gif"/><Relationship Id="rId5" Type="http://schemas.openxmlformats.org/officeDocument/2006/relationships/image" Target="../media/image18.png"/><Relationship Id="rId4" Type="http://schemas.openxmlformats.org/officeDocument/2006/relationships/image" Target="../media/image25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28.png"/><Relationship Id="rId5" Type="http://schemas.microsoft.com/office/2007/relationships/hdphoto" Target="../media/hdphoto16.wdp"/><Relationship Id="rId4" Type="http://schemas.openxmlformats.org/officeDocument/2006/relationships/image" Target="../media/image27.png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Fondos Claros Bonitos Para Diapositivas - totenja">
            <a:extLst>
              <a:ext uri="{FF2B5EF4-FFF2-40B4-BE49-F238E27FC236}">
                <a16:creationId xmlns:a16="http://schemas.microsoft.com/office/drawing/2014/main" id="{7FC39176-4BCA-48A2-AAB9-9339262DD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52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 descr="C:\Users\Dm\Desktop\ESCUDO-removebg-preview.png">
            <a:extLst>
              <a:ext uri="{FF2B5EF4-FFF2-40B4-BE49-F238E27FC236}">
                <a16:creationId xmlns:a16="http://schemas.microsoft.com/office/drawing/2014/main" id="{6A913893-86EE-4D4E-B68F-649F3EE3915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853" y="105030"/>
            <a:ext cx="1457843" cy="1684015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348EF19-E5F9-44B4-933B-5FEDC42D23E5}"/>
              </a:ext>
            </a:extLst>
          </p:cNvPr>
          <p:cNvSpPr txBox="1"/>
          <p:nvPr/>
        </p:nvSpPr>
        <p:spPr>
          <a:xfrm>
            <a:off x="1277034" y="1297726"/>
            <a:ext cx="97403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600" dirty="0">
                <a:latin typeface="Britannic Bold" panose="020B0903060703020204" pitchFamily="34" charset="0"/>
              </a:rPr>
              <a:t>Las tablas de multiplicar:</a:t>
            </a:r>
            <a:endParaRPr lang="es-CO" sz="9600" dirty="0">
              <a:latin typeface="Britannic Bold" panose="020B0903060703020204" pitchFamily="34" charset="0"/>
            </a:endParaRPr>
          </a:p>
        </p:txBody>
      </p:sp>
      <p:pic>
        <p:nvPicPr>
          <p:cNvPr id="8" name="Picture 2" descr="Pin de Patricia Silva Cunha en Clipart | Maestra caricatura, Maestros de  preescolar, Imagenes para maestros">
            <a:extLst>
              <a:ext uri="{FF2B5EF4-FFF2-40B4-BE49-F238E27FC236}">
                <a16:creationId xmlns:a16="http://schemas.microsoft.com/office/drawing/2014/main" id="{D0CC12EF-6264-4031-8931-4D24B9663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363" y1="13688" x2="3363" y2="13688"/>
                        <a14:foregroundMark x1="30442" y1="98000" x2="30442" y2="98000"/>
                        <a14:foregroundMark x1="13274" y1="96563" x2="13274" y2="96563"/>
                        <a14:foregroundMark x1="67434" y1="92000" x2="67434" y2="92000"/>
                        <a14:foregroundMark x1="4602" y1="27625" x2="4602" y2="27625"/>
                        <a14:foregroundMark x1="5133" y1="20375" x2="5133" y2="20375"/>
                        <a14:foregroundMark x1="6372" y1="16188" x2="6372" y2="16188"/>
                        <a14:foregroundMark x1="3894" y1="14125" x2="6372" y2="18875"/>
                        <a14:foregroundMark x1="15044" y1="98625" x2="15044" y2="98625"/>
                        <a14:foregroundMark x1="42124" y1="94250" x2="42124" y2="94250"/>
                        <a14:foregroundMark x1="56283" y1="92813" x2="56283" y2="92813"/>
                        <a14:foregroundMark x1="72743" y1="93438" x2="72743" y2="93438"/>
                        <a14:foregroundMark x1="82124" y1="93438" x2="82124" y2="9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05" y="411076"/>
            <a:ext cx="2254259" cy="63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i.pinimg.com/564x/17/87/34/178734b5900123d6459be6ddb07f4a68.jpg">
            <a:extLst>
              <a:ext uri="{FF2B5EF4-FFF2-40B4-BE49-F238E27FC236}">
                <a16:creationId xmlns:a16="http://schemas.microsoft.com/office/drawing/2014/main" id="{57159E06-113A-4979-AB77-C57317D70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38" b="100000" l="0" r="988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166" y="3962400"/>
            <a:ext cx="1420438" cy="283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 descr="660 ideas de Dib en 2021 | dibujos, dibujo de escuela, dibujos de colores">
            <a:extLst>
              <a:ext uri="{FF2B5EF4-FFF2-40B4-BE49-F238E27FC236}">
                <a16:creationId xmlns:a16="http://schemas.microsoft.com/office/drawing/2014/main" id="{8F04DED9-6B03-444F-B4C4-2AC2DF76B36B}"/>
              </a:ext>
            </a:extLst>
          </p:cNvPr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1" t="2831" r="6617" b="8462"/>
          <a:stretch/>
        </p:blipFill>
        <p:spPr bwMode="auto">
          <a:xfrm rot="19869018">
            <a:off x="10138468" y="1679395"/>
            <a:ext cx="825222" cy="11214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 descr="Melonheadz">
            <a:extLst>
              <a:ext uri="{FF2B5EF4-FFF2-40B4-BE49-F238E27FC236}">
                <a16:creationId xmlns:a16="http://schemas.microsoft.com/office/drawing/2014/main" id="{E44C8CE4-9E8F-4B25-A1E1-9DE4F0AD6F45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2082767" y="68831"/>
            <a:ext cx="2066925" cy="1304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 descr="Melonheadz">
            <a:extLst>
              <a:ext uri="{FF2B5EF4-FFF2-40B4-BE49-F238E27FC236}">
                <a16:creationId xmlns:a16="http://schemas.microsoft.com/office/drawing/2014/main" id="{A8199C2B-2471-4508-AB4D-BE54618C8BA8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4416249" y="658471"/>
            <a:ext cx="1202674" cy="7152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12" descr="Resultado de imagen para flores animadas | Flower clipart, Clip art, Free  flower clipart">
            <a:extLst>
              <a:ext uri="{FF2B5EF4-FFF2-40B4-BE49-F238E27FC236}">
                <a16:creationId xmlns:a16="http://schemas.microsoft.com/office/drawing/2014/main" id="{73259E1B-00F6-49CD-B7DA-B2751B8160CE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363" y="2463769"/>
            <a:ext cx="1038225" cy="102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n 13" descr="Flores Animadas Azules Clipart (#20350) - PinClipart">
            <a:extLst>
              <a:ext uri="{FF2B5EF4-FFF2-40B4-BE49-F238E27FC236}">
                <a16:creationId xmlns:a16="http://schemas.microsoft.com/office/drawing/2014/main" id="{77F8EAAF-F3DA-4A2F-9D40-41C5F9D0DD53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6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5259" r="14291" b="4891"/>
          <a:stretch/>
        </p:blipFill>
        <p:spPr bwMode="auto">
          <a:xfrm>
            <a:off x="7041371" y="5917541"/>
            <a:ext cx="851405" cy="9098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B68DFA23-1128-4CB4-B416-1AC6D29E2762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3021">
            <a:off x="10314252" y="3895875"/>
            <a:ext cx="1195705" cy="109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 descr="✿**✿*BICHITOS*✿**✿* | Clip art, Rock painting designs, Insect clipart">
            <a:extLst>
              <a:ext uri="{FF2B5EF4-FFF2-40B4-BE49-F238E27FC236}">
                <a16:creationId xmlns:a16="http://schemas.microsoft.com/office/drawing/2014/main" id="{77AE6273-3F24-4C92-90DD-0CF6FF8C479A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253" y="5161866"/>
            <a:ext cx="1076371" cy="1759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n 16" descr="Melonheadz">
            <a:extLst>
              <a:ext uri="{FF2B5EF4-FFF2-40B4-BE49-F238E27FC236}">
                <a16:creationId xmlns:a16="http://schemas.microsoft.com/office/drawing/2014/main" id="{0BD87664-38C8-4EC1-9710-BA684C24CE7E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6003526" y="48916"/>
            <a:ext cx="2066925" cy="130492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Imagen 17" descr="Melonheadz">
            <a:extLst>
              <a:ext uri="{FF2B5EF4-FFF2-40B4-BE49-F238E27FC236}">
                <a16:creationId xmlns:a16="http://schemas.microsoft.com/office/drawing/2014/main" id="{8919CC96-9CC3-4C4D-9CCF-1E74721F0542}"/>
              </a:ext>
            </a:extLst>
          </p:cNvPr>
          <p:cNvPicPr/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5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59" b="9868"/>
          <a:stretch/>
        </p:blipFill>
        <p:spPr bwMode="auto">
          <a:xfrm>
            <a:off x="8534970" y="23355"/>
            <a:ext cx="1529683" cy="9022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62B0B2A4-C032-47E1-89C3-902AE59F860C}"/>
              </a:ext>
            </a:extLst>
          </p:cNvPr>
          <p:cNvSpPr txBox="1"/>
          <p:nvPr/>
        </p:nvSpPr>
        <p:spPr>
          <a:xfrm>
            <a:off x="3969049" y="4812880"/>
            <a:ext cx="55345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000" b="1" dirty="0">
                <a:latin typeface="Britannic Bold" panose="020B0903060703020204" pitchFamily="34" charset="0"/>
              </a:rPr>
              <a:t>REPASEMOS...</a:t>
            </a:r>
            <a:endParaRPr lang="es-CO" sz="6000" b="1" dirty="0">
              <a:latin typeface="Britannic Bold" panose="020B0903060703020204" pitchFamily="34" charset="0"/>
            </a:endParaRPr>
          </a:p>
        </p:txBody>
      </p:sp>
      <p:pic>
        <p:nvPicPr>
          <p:cNvPr id="21" name="Imagen 20" descr="https://i.pinimg.com/564x/d3/7a/b8/d37ab825574030b7b47c6ab1a2145dcf.jpg">
            <a:extLst>
              <a:ext uri="{FF2B5EF4-FFF2-40B4-BE49-F238E27FC236}">
                <a16:creationId xmlns:a16="http://schemas.microsoft.com/office/drawing/2014/main" id="{4AF54A83-1006-4166-A228-B6EE0D94BF0E}"/>
              </a:ext>
            </a:extLst>
          </p:cNvPr>
          <p:cNvPicPr/>
          <p:nvPr/>
        </p:nvPicPr>
        <p:blipFill>
          <a:blip r:embed="rId18" cstate="hq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8072" y="5021512"/>
            <a:ext cx="637294" cy="627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n 21" descr="FLORES - Tita K - Álbumes web de Picasa | Rock painting designs, Clip art,  Cartoon flowers">
            <a:extLst>
              <a:ext uri="{FF2B5EF4-FFF2-40B4-BE49-F238E27FC236}">
                <a16:creationId xmlns:a16="http://schemas.microsoft.com/office/drawing/2014/main" id="{9DE1C4AD-9320-4E61-B53D-86DAABDB8201}"/>
              </a:ext>
            </a:extLst>
          </p:cNvPr>
          <p:cNvPicPr/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975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942" y="5881821"/>
            <a:ext cx="782202" cy="82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n 22" descr="Pin de Irene en irene en 2021 | Halloween para colorear, Dibujos, Imágenes  creativas">
            <a:extLst>
              <a:ext uri="{FF2B5EF4-FFF2-40B4-BE49-F238E27FC236}">
                <a16:creationId xmlns:a16="http://schemas.microsoft.com/office/drawing/2014/main" id="{F2DE1424-B1C2-4508-A605-5FE7F725C626}"/>
              </a:ext>
            </a:extLst>
          </p:cNvPr>
          <p:cNvPicPr/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79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778" y="2697489"/>
            <a:ext cx="818757" cy="82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n 23" descr="Free Sunflower Svg Images - Novocom.top">
            <a:extLst>
              <a:ext uri="{FF2B5EF4-FFF2-40B4-BE49-F238E27FC236}">
                <a16:creationId xmlns:a16="http://schemas.microsoft.com/office/drawing/2014/main" id="{5349AA97-4F7B-4C5E-8EB4-52BE75D51C7E}"/>
              </a:ext>
            </a:extLst>
          </p:cNvPr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597" y="5934701"/>
            <a:ext cx="9048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agen 24" descr="https://i.pinimg.com/564x/d3/7a/b8/d37ab825574030b7b47c6ab1a2145dcf.jpg">
            <a:extLst>
              <a:ext uri="{FF2B5EF4-FFF2-40B4-BE49-F238E27FC236}">
                <a16:creationId xmlns:a16="http://schemas.microsoft.com/office/drawing/2014/main" id="{4223351E-2184-45F8-9F65-EB79DC6F6F1D}"/>
              </a:ext>
            </a:extLst>
          </p:cNvPr>
          <p:cNvPicPr/>
          <p:nvPr/>
        </p:nvPicPr>
        <p:blipFill>
          <a:blip r:embed="rId18" cstate="hq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781" y="4226395"/>
            <a:ext cx="666607" cy="7786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n 25" descr="Pin de Irene en irene en 2021 | Halloween para colorear, Dibujos, Imágenes  creativas">
            <a:extLst>
              <a:ext uri="{FF2B5EF4-FFF2-40B4-BE49-F238E27FC236}">
                <a16:creationId xmlns:a16="http://schemas.microsoft.com/office/drawing/2014/main" id="{EA91B43B-E159-409C-B103-083A8440E42E}"/>
              </a:ext>
            </a:extLst>
          </p:cNvPr>
          <p:cNvPicPr/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0" b="100000" l="0" r="979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868" y="3300690"/>
            <a:ext cx="818757" cy="82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Imagen 26" descr="Free Sunflower Svg Images - Novocom.top">
            <a:extLst>
              <a:ext uri="{FF2B5EF4-FFF2-40B4-BE49-F238E27FC236}">
                <a16:creationId xmlns:a16="http://schemas.microsoft.com/office/drawing/2014/main" id="{46D8A5C0-3120-4276-9DAD-315C788B66F8}"/>
              </a:ext>
            </a:extLst>
          </p:cNvPr>
          <p:cNvPicPr/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132" y="5885905"/>
            <a:ext cx="904875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Imagen 27" descr="https://i.pinimg.com/564x/fd/47/2f/fd472f0f1d726a869155050470cbbe2e.jpg">
            <a:extLst>
              <a:ext uri="{FF2B5EF4-FFF2-40B4-BE49-F238E27FC236}">
                <a16:creationId xmlns:a16="http://schemas.microsoft.com/office/drawing/2014/main" id="{6685DEF4-FB59-4393-A90F-C1276412C150}"/>
              </a:ext>
            </a:extLst>
          </p:cNvPr>
          <p:cNvPicPr/>
          <p:nvPr/>
        </p:nvPicPr>
        <p:blipFill>
          <a:blip r:embed="rId25" cstate="hq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99774" l="0" r="99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460" y="4330791"/>
            <a:ext cx="814365" cy="56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Imagen 28" descr="https://i.pinimg.com/564x/d3/7a/b8/d37ab825574030b7b47c6ab1a2145dcf.jpg">
            <a:extLst>
              <a:ext uri="{FF2B5EF4-FFF2-40B4-BE49-F238E27FC236}">
                <a16:creationId xmlns:a16="http://schemas.microsoft.com/office/drawing/2014/main" id="{ABB0A972-D19F-4D11-AA09-30A685901336}"/>
              </a:ext>
            </a:extLst>
          </p:cNvPr>
          <p:cNvPicPr/>
          <p:nvPr/>
        </p:nvPicPr>
        <p:blipFill>
          <a:blip r:embed="rId18" cstate="hq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1599" y="5817718"/>
            <a:ext cx="904874" cy="90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n 29" descr="FLORES - Tita K - Álbumes web de Picasa | Rock painting designs, Clip art,  Cartoon flowers">
            <a:extLst>
              <a:ext uri="{FF2B5EF4-FFF2-40B4-BE49-F238E27FC236}">
                <a16:creationId xmlns:a16="http://schemas.microsoft.com/office/drawing/2014/main" id="{1FF5C9A8-DE28-4BE2-956F-5E913068F957}"/>
              </a:ext>
            </a:extLst>
          </p:cNvPr>
          <p:cNvPicPr/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9975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439" y="4204948"/>
            <a:ext cx="782202" cy="82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n 30" descr="Flores Animadas Azules Clipart (#20350) - PinClipart">
            <a:extLst>
              <a:ext uri="{FF2B5EF4-FFF2-40B4-BE49-F238E27FC236}">
                <a16:creationId xmlns:a16="http://schemas.microsoft.com/office/drawing/2014/main" id="{2A3B96D9-7165-4972-B3DA-DD8500109D84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9968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918" t="5259" r="14291" b="4891"/>
          <a:stretch/>
        </p:blipFill>
        <p:spPr bwMode="auto">
          <a:xfrm>
            <a:off x="9460251" y="4812881"/>
            <a:ext cx="637295" cy="7245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435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7.40741E-7 L -4.37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375E-6 7.40741E-7 L -4.375E-6 -0.07222 " pathEditMode="relative" rAng="0" ptsTypes="AA">
                                      <p:cBhvr>
                                        <p:cTn id="1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isaje con arcoiris: imágenes, fotos de stock libres de derechos |  Depositphotos">
            <a:extLst>
              <a:ext uri="{FF2B5EF4-FFF2-40B4-BE49-F238E27FC236}">
                <a16:creationId xmlns:a16="http://schemas.microsoft.com/office/drawing/2014/main" id="{09BB6376-A140-4E11-B6C6-E1FC3130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" y="-26555"/>
            <a:ext cx="12191999" cy="691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sp>
        <p:nvSpPr>
          <p:cNvPr id="6" name="Rectángulo 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5234609" y="1542315"/>
            <a:ext cx="6781354" cy="31700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LA TABLA </a:t>
            </a:r>
          </a:p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DEL      </a:t>
            </a:r>
          </a:p>
        </p:txBody>
      </p:sp>
      <p:sp>
        <p:nvSpPr>
          <p:cNvPr id="9" name="Rectángulo 8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38C5467-1D5F-6841-9EF4-FE6CF6079388}"/>
              </a:ext>
            </a:extLst>
          </p:cNvPr>
          <p:cNvSpPr/>
          <p:nvPr/>
        </p:nvSpPr>
        <p:spPr>
          <a:xfrm>
            <a:off x="9898162" y="2163556"/>
            <a:ext cx="1484702" cy="317009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0" b="1" cap="none" spc="0" dirty="0">
                <a:ln w="254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</a:p>
        </p:txBody>
      </p: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026" name="Picture 2" descr="Maestro de educación escolar juego color, mono creativo, juego, mamífero  png | PNGEgg">
            <a:extLst>
              <a:ext uri="{FF2B5EF4-FFF2-40B4-BE49-F238E27FC236}">
                <a16:creationId xmlns:a16="http://schemas.microsoft.com/office/drawing/2014/main" id="{2923DB68-A6E2-4557-99EA-85E36E033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6" t="8889" b="11691"/>
          <a:stretch/>
        </p:blipFill>
        <p:spPr bwMode="auto">
          <a:xfrm>
            <a:off x="9494" y="1896000"/>
            <a:ext cx="4492487" cy="49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06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0DC3496B-4C94-41BC-8B78-5D13AFE85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021163E-3A31-4C0B-9207-21C14231A207}"/>
              </a:ext>
            </a:extLst>
          </p:cNvPr>
          <p:cNvSpPr/>
          <p:nvPr/>
        </p:nvSpPr>
        <p:spPr>
          <a:xfrm>
            <a:off x="3744205" y="999044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5x7</a:t>
            </a:r>
          </a:p>
        </p:txBody>
      </p:sp>
      <p:sp>
        <p:nvSpPr>
          <p:cNvPr id="21" name="Rectángulo 20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CD102F2-72E6-426B-8D05-85CE74599B1B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3D01E89F-D283-4DE3-BB72-628A1121CAA5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2D7AA0F4-1FFB-4F26-9BD9-97F5420A22E7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117390C-A98A-4435-A592-C0CED9CC00FA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FC0E4692-17E8-4685-9B03-4BD8E8BFB41F}"/>
              </a:ext>
            </a:extLst>
          </p:cNvPr>
          <p:cNvSpPr/>
          <p:nvPr/>
        </p:nvSpPr>
        <p:spPr>
          <a:xfrm>
            <a:off x="1360225" y="27361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3D1905B-5D66-46ED-ACDB-610F360BFF53}"/>
              </a:ext>
            </a:extLst>
          </p:cNvPr>
          <p:cNvSpPr/>
          <p:nvPr/>
        </p:nvSpPr>
        <p:spPr>
          <a:xfrm>
            <a:off x="1947296" y="32683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893D1EE-E2A1-42C3-ABC2-1400D955AE32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8EAD3E2-6352-49A4-B93F-38737B5CF44A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278C82A-1254-4071-B7FD-DC5261935DAC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F170A28-DA73-49A3-B842-EF8A0BD7997D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7AE3F12-0757-4297-AFF7-68DFB6233938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480E46BC-67B0-49F4-AA2B-38F86F5A0985}"/>
              </a:ext>
            </a:extLst>
          </p:cNvPr>
          <p:cNvSpPr/>
          <p:nvPr/>
        </p:nvSpPr>
        <p:spPr>
          <a:xfrm>
            <a:off x="456108" y="246465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1CEED4C9-6A8D-4AF0-B5B2-D7028864365B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6D950831-58C3-49DF-9F4E-5294419E3034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911640C-32A3-4B1F-95B8-6B9CE3914B58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8A8891DA-8685-4B75-912B-E6D7074E5B45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45DC94FF-16CE-4947-8516-56320DF169FD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C173FAE7-9B13-4998-AAED-7EC06E4C3A66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EECB857-2338-4F5A-BFBB-C7A0E0D447CF}"/>
              </a:ext>
            </a:extLst>
          </p:cNvPr>
          <p:cNvSpPr/>
          <p:nvPr/>
        </p:nvSpPr>
        <p:spPr>
          <a:xfrm>
            <a:off x="2706937" y="36904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9B8EB5D-C3FD-4062-BC9E-8217CB4B3DD0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0A7FD43-8384-4C79-981A-0362B8776380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09CF1EF-29F1-4896-B1BA-DF7AE4412E67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C0B2CDC-5F3B-4144-B155-9754577732A3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78BFAB26-EFB9-4601-BE50-7149A41F85D0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0D3C6976-8A95-4179-ADE1-FF5F54C3127F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6A9A83E-CDE1-4CAA-B2DE-D78F41748670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7210325-6324-4858-8EEE-1FC98144A393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4D02AD2-C668-4BE2-A9BC-F0C009DF6000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478BB5B6-AFA1-4C65-8382-F8F6A4AC9470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DEB9414-C864-4619-9279-CDDBBC4A10B5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4F8C2E2-02A0-4AF5-9DA2-7F525499FB4D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1B5D39FA-CF9D-4596-B2DE-98D19B698666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ABB556D-0248-4E83-8AAD-EB8B7DF82A1C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60E8B3E6-434A-4121-927A-214E5423CFCC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BE42FC74-38FF-4A2E-907A-32DEA8FAC12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21F6582-822E-4243-A2CC-3CA537100F5C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CD346EC-CDBF-49D7-A1F7-BEAA8EB78864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18B5277E-0947-448C-A6B5-0BA0C99798EC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9132F78-04FA-4D5D-B454-27DF6DC183C9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D79122E-50DA-4F31-B762-F8046E868B4D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E09E870-8458-4E94-B1A2-A622B97889C4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05D00C7F-63A8-4194-9EC8-8BFC45E97B67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22DAC06-F89B-4BD1-8F2C-EC6D7E1E9C54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26E03C7E-AD7D-4D90-A485-62B24A334624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A51AFF30-C1B6-463E-AFD4-41EE79930C97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54D32E0-FFD0-4F79-BD0E-CEC279449764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D27DA9B5-090B-494C-BD7C-075BF26BE8E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C90DB9A-6C7E-4FEF-BB99-D4B259BB3328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2D8EA090-04D1-4910-9065-994C0BE9F865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F4EAF67-25E6-43F4-9081-F1F2A9377F80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C2A6F3C9-870D-4871-9D3E-034C1D615B17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938E64E7-85D1-42D7-8DDE-9FEB7C3650A7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2C8243AA-5676-4A02-A5B4-95906B109B68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63AD292C-D08E-4C2F-932D-33EBE3F3AACF}"/>
              </a:ext>
            </a:extLst>
          </p:cNvPr>
          <p:cNvSpPr/>
          <p:nvPr/>
        </p:nvSpPr>
        <p:spPr>
          <a:xfrm>
            <a:off x="8260665" y="3885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CE3031DB-9AA0-481B-B2E3-E1495B905E26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AF23369-4D60-4B60-892B-5401A1A53E96}"/>
              </a:ext>
            </a:extLst>
          </p:cNvPr>
          <p:cNvSpPr/>
          <p:nvPr/>
        </p:nvSpPr>
        <p:spPr>
          <a:xfrm>
            <a:off x="6018264" y="3960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8AE02A3-460D-4E38-9AFC-276FF9720206}"/>
              </a:ext>
            </a:extLst>
          </p:cNvPr>
          <p:cNvSpPr/>
          <p:nvPr/>
        </p:nvSpPr>
        <p:spPr>
          <a:xfrm>
            <a:off x="10544314" y="41429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C74F2290-D22A-4F26-A913-86E76BC92873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4009710" y="100415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7x7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33547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20836" y="414284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43702" y="408150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42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18107" y="418799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49</a:t>
            </a:r>
          </a:p>
        </p:txBody>
      </p:sp>
      <p:pic>
        <p:nvPicPr>
          <p:cNvPr id="82" name="Imagen 8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E56EB23B-C768-4714-A301-E7D448FE59DA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Imagen 82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B5ED557-2CAB-4F76-ACBF-F483CB641AC8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Imagen 83">
            <a:extLst>
              <a:ext uri="{FF2B5EF4-FFF2-40B4-BE49-F238E27FC236}">
                <a16:creationId xmlns:a16="http://schemas.microsoft.com/office/drawing/2014/main" id="{3DD186C3-EF99-4047-B7FC-BC3FA9C463EC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5" name="Imagen 84" descr="Globo rosado Gratis Dibujos Animados Imágene｜Illustoon ES">
            <a:extLst>
              <a:ext uri="{FF2B5EF4-FFF2-40B4-BE49-F238E27FC236}">
                <a16:creationId xmlns:a16="http://schemas.microsoft.com/office/drawing/2014/main" id="{F9549B17-C91D-4D9D-9A03-318E7B8AEEE2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E60F9738-EF12-47CF-B8A1-247FC339FDBF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7" name="Estrella: 5 puntas 86">
            <a:extLst>
              <a:ext uri="{FF2B5EF4-FFF2-40B4-BE49-F238E27FC236}">
                <a16:creationId xmlns:a16="http://schemas.microsoft.com/office/drawing/2014/main" id="{C03A8CB1-2D60-4983-8E1D-A6CCB1F3C2A1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8" name="Estrella: 5 puntas 87">
            <a:extLst>
              <a:ext uri="{FF2B5EF4-FFF2-40B4-BE49-F238E27FC236}">
                <a16:creationId xmlns:a16="http://schemas.microsoft.com/office/drawing/2014/main" id="{62E9706A-4071-4F33-BF2D-48D9D59C8DB7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9" name="Estrella: 5 puntas 88">
            <a:extLst>
              <a:ext uri="{FF2B5EF4-FFF2-40B4-BE49-F238E27FC236}">
                <a16:creationId xmlns:a16="http://schemas.microsoft.com/office/drawing/2014/main" id="{E97BB7B9-B3C3-455B-916C-0CD7788B7C54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0" name="Estrella: 5 puntas 89">
            <a:extLst>
              <a:ext uri="{FF2B5EF4-FFF2-40B4-BE49-F238E27FC236}">
                <a16:creationId xmlns:a16="http://schemas.microsoft.com/office/drawing/2014/main" id="{745D9213-2DBF-4848-82F7-1C611A94F7F7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1" name="Estrella: 5 puntas 90">
            <a:extLst>
              <a:ext uri="{FF2B5EF4-FFF2-40B4-BE49-F238E27FC236}">
                <a16:creationId xmlns:a16="http://schemas.microsoft.com/office/drawing/2014/main" id="{A582467D-8435-4048-8EC3-740555B42A65}"/>
              </a:ext>
            </a:extLst>
          </p:cNvPr>
          <p:cNvSpPr/>
          <p:nvPr/>
        </p:nvSpPr>
        <p:spPr>
          <a:xfrm>
            <a:off x="9961957" y="29073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2" name="Estrella: 5 puntas 91">
            <a:extLst>
              <a:ext uri="{FF2B5EF4-FFF2-40B4-BE49-F238E27FC236}">
                <a16:creationId xmlns:a16="http://schemas.microsoft.com/office/drawing/2014/main" id="{4D52FAB7-C4A3-43D8-A674-4D767F173782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3" name="Estrella: 5 puntas 92">
            <a:extLst>
              <a:ext uri="{FF2B5EF4-FFF2-40B4-BE49-F238E27FC236}">
                <a16:creationId xmlns:a16="http://schemas.microsoft.com/office/drawing/2014/main" id="{57AB1EB2-8B74-49CD-852F-A8BE31D193DC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4" name="Estrella: 5 puntas 93">
            <a:extLst>
              <a:ext uri="{FF2B5EF4-FFF2-40B4-BE49-F238E27FC236}">
                <a16:creationId xmlns:a16="http://schemas.microsoft.com/office/drawing/2014/main" id="{7A3AA990-2F74-41BB-BA6B-73364008F92C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5" name="Estrella: 5 puntas 94">
            <a:extLst>
              <a:ext uri="{FF2B5EF4-FFF2-40B4-BE49-F238E27FC236}">
                <a16:creationId xmlns:a16="http://schemas.microsoft.com/office/drawing/2014/main" id="{75C3B3F0-2023-4337-8232-9AD5386C96A9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6" name="Estrella: 5 puntas 95">
            <a:extLst>
              <a:ext uri="{FF2B5EF4-FFF2-40B4-BE49-F238E27FC236}">
                <a16:creationId xmlns:a16="http://schemas.microsoft.com/office/drawing/2014/main" id="{83231825-D3BD-43B2-A4F8-21198A4FB361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5779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0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438ADFC9-8193-4E89-BE81-79AD96BEE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541757"/>
            <a:ext cx="6667500" cy="48387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A61DA8A-B721-405B-9345-5219047A82FF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60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90A4433F-CAC5-4A34-92F3-451F580EF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C319E2E-FDF1-4D80-9332-5C2A96358F0A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1AA59F5-068A-49E6-A3F6-FF14D2A2758D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0C449AC5-9F0F-4F86-96FE-34A5B8D9AD38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805FD93-11DC-4FDF-8084-C9C900E825D6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660351E-18F8-4367-90AC-8F7793F396B8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0406B1D-7AB5-4FB5-9DA6-AF2E131547A1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DC8C172E-5C2D-4E43-A5D3-B8C42E9CF08A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214D93E9-908C-478B-BF95-54AA09AD7E03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B1FDFCCF-DCF0-4A38-ABE0-254BA37EF32D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458E396-1067-42D7-A3C1-F2FCAC1985A5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BD4CB24B-610C-4643-8A82-A68CD0DFC68B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4A94B1E-7405-4947-B24A-95BCFDA1D78C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9048EE4-9D1E-40F5-8400-3BD83A0C1291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6389737-9364-4672-B549-2B75A7473264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EBEB5ECA-75DC-485B-86ED-75EF3C4D25B0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23AFC36-6DA4-445A-B166-7C385F857CBF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110C9AEF-3FEC-45B3-8144-EE2884A01EB9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03DFD507-02E2-4F37-97B7-99276F7C7943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2E7BB8D-C646-48D0-A7C5-63770A1762B8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0F43904-0057-4A8D-9E12-DE9F9C6E514F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5E990828-FA0E-42E1-B7AD-E86D5B6E2465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6C39F2EE-34E6-4B1B-A280-E6B7B9F79191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510FE02-F293-44A1-B445-AB68A00B762E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6134ACBB-54E5-4985-A765-FE2025C770EE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38DDF73-1C78-4365-88A6-81CE653AABD3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59D19771-A6CA-474E-B2D5-1C0C373CC739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32C0052F-9BC5-4DF6-81F0-B311CEAFA891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3519CA5-BBA9-41FC-997F-0013305AB7CD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61FEAC2-D44D-493A-9758-32BBF050BBF5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57F6389-BCD8-4F46-AAF3-045E0BFE23D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27F4BE24-23EB-4B69-A825-9FDEA776399E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005E749-2258-4559-8CD2-61E3FF196FCD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8BDCB270-5CAF-459E-8448-CABE82BF6F7F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CCF65F1C-0FA6-4E98-AFCF-5D83CB8E1139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36D714C-3FC5-497E-A76C-4A7ADF20A09A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2369B31-2F10-4CDE-8BA0-5B6E50E4BE3B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E267DF5B-3A3B-4FC1-9ABC-4C58119B886A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A6924C4-9B14-487A-BA42-D792FC0420C3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B324F8F4-BF55-45B5-B6B8-75A12ED70B99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FA536BD-37E9-4E0D-A58E-E1F710603DBD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84B2D32-D5AD-4540-9DB2-88E09F78886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C4D83095-4FF4-4A36-AB03-5B87DE2AAD5D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90FF1EEB-754B-4CA4-BDFB-D747B054FA21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9DA0765-8250-4CAD-B3DC-FF9B96C88F8A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B067BB78-71D8-4F26-8565-6F2E6057A0E0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A752B94-D047-490C-9295-328DD5D9DFC8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50FC0E2-F984-4F83-B31E-10B729355AB4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6F7F72D1-17DE-4675-820C-E91EC793DD7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5FAA95B-078C-458F-A19C-DADC06D18D7A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25397B2-C062-41E0-AF99-23466DAACE62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125CA455-515A-4945-9824-8252D7C07329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2" name="Imagen 7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741CD42D-38CC-461F-906A-9D0249612529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0E6BE11-7862-4343-B7CC-E4E5E4C9D49C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C1F6AE5F-59F3-4BE3-BE16-79E94C8E4764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Imagen 74" descr="Globo rosado Gratis Dibujos Animados Imágene｜Illustoon ES">
            <a:extLst>
              <a:ext uri="{FF2B5EF4-FFF2-40B4-BE49-F238E27FC236}">
                <a16:creationId xmlns:a16="http://schemas.microsoft.com/office/drawing/2014/main" id="{DE2E5AAC-29CF-44A5-9D7B-944A1A5F2C5D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9291717-665F-4E70-BA2E-E3E9290016A4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5C125DA4-C85C-42DE-A576-34C2ABCAEAEF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A96F14C9-5E6C-4924-9854-CDA8A06A43B7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E3CD0E0-3E51-431E-8D83-3E236B7497B7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7AEA1834-6A99-44D8-AF37-4D619240A678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9593DB43-E5D3-423C-851D-C2071383C87E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90BE92E9-2CAD-49D4-A8F0-C36EBF186175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522AC407-49DE-4CC6-AA97-52CA834DDCFB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4CCD65E2-177B-42B3-9A59-499F82C7D2E3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58D0C91-C8D7-4EB1-917A-7E17C4A01BC8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7831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x5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15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1030053" y="4183177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933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92492" y="414385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57843" y="413761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86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C0C6418C-5609-4F64-AB31-3714D7E36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7E9CD42-22AC-4E3C-A496-24EB5B59722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2753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9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23F0DFE5-9FB1-4A08-B61A-2E8602FF0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93DB53A-AED6-4A9B-8C25-3627D12032C6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A9C7FBE-DA68-41ED-8C32-04907E766C2D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CE0FBFB0-FE8C-4A6A-BFDE-47EE53162134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1E4A2626-FBA5-4907-BD0D-6CF1D2525C4C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A5DCFFA4-776A-4629-A331-9896105B8211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FB68B74-3D36-4690-8C1A-DE95871F545E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2191F36-5374-4953-9DEF-B1C830E9C2B5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1DA314E5-3C70-4136-9670-3F69CB6B1557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D12178D-8D60-4F66-A1FF-269ACA0D65CD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9DE3984-32BF-45DF-9714-6683DE39BCD7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5C840D7-31AC-4250-A1F4-BDF85BFA574D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97A1C4D2-48C5-4C51-9A95-0A130AC02F1C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CBEB486-8361-4B0D-9C9E-801F970E4906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704A8F61-DB75-467C-92A5-F76298B73C1C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13223AE4-E1A0-4F47-8603-FD82BDDF91DA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D12BDFA-DA25-4DDE-A581-13ECB6C9DDB1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5153AD6E-A729-4333-9FBA-32AD70321E06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9A393CB-8AE9-4EF9-9738-1E13B18EF707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83A8CC6-47A5-4749-A3D3-C245F655627E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C74D514E-33E5-4DA6-801D-806B50DD9821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7BE34285-FFFA-4A34-B2B1-6AECA0E2FA13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B8F15701-A65C-4FEB-AF00-ECE63B85BCB6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BD521BF-8FB9-4FE1-8144-B2A63354208A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25E6E2F-445F-477B-AE23-010DC14C868D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E8939D8-575C-4A11-8CA6-A9F17438E9AD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BFB68677-D256-4CB8-94EA-613256B2537B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D0D3AFB-C1F5-4294-B067-84CE02D10F94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DD129EF1-5421-4D1C-BD1D-5BD2A173FA2A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834A596-759B-477B-99C4-1A5B277401A6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FACE22E-7A9F-4622-8D4E-12949B58CCBA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E95FE38-5CB4-4161-B49B-7E423919B38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5ACEC17E-F92F-4130-AABB-D288A55FA108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9CAF2C7-FF94-462F-8E63-C704F65E8053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7758166-B2EC-4637-A7E0-613B7A01996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EBDCEC69-B6C1-48D6-B570-4971A71A5DB2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AEE7914E-01FF-464B-8281-314144E60624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692DA9E-EF64-47E9-BDD4-6E7776481454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6D7F99F1-FB40-4EFA-BBE0-BD6D16DC28E1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22E57C7A-FA39-4527-9715-232C84B77926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3CEBD88-82B9-485B-9E52-91B33DABAA29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A50E23C-2293-4A62-87FC-E1C4784410E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CD53565-E727-4BAE-9059-A980626B2F50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0450D13-1E36-4131-ADD0-E0049972CBCF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08F89E1A-C1B3-476F-9F90-6674B18789FC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A640577-555D-46FB-A02B-55511BBE2DDF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2B60098-E9D6-4DBD-9F8A-1A9EF5C0F23A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132C0C5-27B2-4B17-BC1E-14F2AAFB6150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1AADD412-6ECC-48CF-8603-6E6817F71A27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6D4E734-24BA-4728-A626-1B60215A750C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4E58A77-E186-43D3-81F6-86CB7E1B8FFC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31809395-D947-4338-8D11-C25D3D841851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1" name="Imagen 7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DDF75D7-53F3-4E1B-8C97-64F06B318AEC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4DF4F7D9-128E-41C3-9D1D-B1111BD9328A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A228F258-C96D-4A4A-A3C2-C8A2B21683FB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Globo rosado Gratis Dibujos Animados Imágene｜Illustoon ES">
            <a:extLst>
              <a:ext uri="{FF2B5EF4-FFF2-40B4-BE49-F238E27FC236}">
                <a16:creationId xmlns:a16="http://schemas.microsoft.com/office/drawing/2014/main" id="{AC6CE392-2594-4BA0-8634-8137BB29A738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766A8A5-4A85-42F9-BD0F-6E562C362DE1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9701BF0A-0869-4775-A721-D14D35EB6A08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4C83F4C-5312-4E4C-B553-DCFC63532E15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0AD4ED8F-9EA1-4E38-A70F-E635D0ACF48B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449D840E-3244-4874-8CF8-971BD669D9CF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92B26416-C672-44E8-9D18-178458ACAA50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8AA3149-D529-4806-87B3-312C2958C8C8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779830C-CE67-4697-B6F9-246B2FA0A740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A9D9E4A-48F8-4AB9-8F87-3620352AE399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B3848A3E-732A-4570-BC4E-CB2F894CDF51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863818" y="97229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x9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3168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06654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49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35561" y="409786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83462" y="41143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70246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DBFB760C-B16C-4C16-8FDF-B37BFAA6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CD077BA-86D7-4107-8428-8911DA2CB58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74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62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304A0296-0004-4917-AEA8-199198865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E9C0DCE-B7C1-4786-A2D4-B9A99868B198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73A7A560-EB02-4381-A516-32CA2ECF67C1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F24ECBCD-24EF-4CF5-8357-4E3112AD4FBE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4530BF8E-F606-43EA-9F1D-5975DA0E79F8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77F3C9B-442D-4D38-9830-3FA7F211BECC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2E2EFFD-6831-4FF6-A672-3837EB17460D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67AFF00-3E29-47B9-A07D-53B65823D302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A0785C40-18C2-4523-AC44-7A83FAC2FF1A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B7EF814-71FC-4906-A6A3-EF91CCEE2B9A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DFE7B0A-7919-484A-8A47-90BB78712905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817DE3B-886E-4ABD-9B73-2A35942B84F1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9C15A23-73B1-45A8-A289-EE2D4F9DD5A8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A897A47-14A7-498E-ADDA-7FD2E1ACA313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00829383-89FC-4847-B4A2-FF8A9E87816F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F2B7F0C-F618-4662-8E63-92107D50B918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71611DE-E3FF-4009-98F5-7C1870C41422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3C2F1B3C-0738-42AB-B545-4E84E72C7271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33586EA6-F3BA-4220-939A-9A1AD4D415AC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2EB1749-8CCF-405F-962B-411B06416E1C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6D69F7E-00B1-4BB9-8F2E-2E3396DAA009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874CBAC-FD2B-4DF1-BCF3-B941862BD955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5B95D41A-5A4B-49D8-9EF3-A5C5B0BA3342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8364233D-C96B-4C35-BCAB-F9132B36F0DC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0E31C88-617F-4B31-96F9-251DDA194421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C928016-B06E-4D58-B6CF-3F3D3AB9BB67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75DC0F9-0A98-42EF-9B38-58EE68F99708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38830B2-7AA0-47BD-94A6-E6215CB4025A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5566B1E-0D99-489F-9648-45A015B2C5BD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C0EEBF6-A58A-4891-A968-BB48793290EC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1AE8A9E-1711-4DD8-9273-6B38FFE9ABB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B4F556A5-388D-4A56-8D50-C72CA1140C84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01EDF8FB-3AFF-4F29-98CF-A7DF80FA8611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6AF3A90-4D8A-4079-9B51-A61EDA938B12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A32825AB-45BC-4E8A-AFBB-7C876232E89F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7E09CA55-4C6C-4BDD-A744-2D9A1DCB13F0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49DFDDC-D7E2-4BB3-92A2-9ABA285CE464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4160CDEA-AD83-415D-8297-A09AB412377F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D7C01DE-EC45-4D7E-9CC8-45C496632E92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A14547A-ED2F-4C68-B72D-C303C574A31A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A3E72AB8-CB35-4382-A5B0-2FEB4B8D63CF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6E963AD-C2E1-476C-85A5-DAA15C7E9D67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8573DA51-2C93-49A0-90FA-4DC754A3ADE3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65C38966-037A-4FF4-AA86-CE45F2B23151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1D198C03-76FE-4245-A205-0D040E91967C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51DB68FE-93E3-4290-AC73-782B6E10757C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2105B880-4839-4AE0-9439-AAE22BB3E05E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54595723-9F94-42BB-B445-0FEE20E8DCD5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5D325EE-AB06-4992-B3A5-C91C0438D8B8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9ADC2D61-5B95-4D01-8378-C4C4E5F32994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5DCA992-BDBF-41AA-81CF-C2D7F9236554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3F0ED4E-172C-47D7-BDB0-BFCAFC20A945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1" name="Imagen 7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94D8950-3189-4CB6-8783-03FAD230B1E1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168E117-BF13-4F13-950A-C9A59927BA78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63534BFB-FEA1-4F67-ABC1-DF749F76255C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Globo rosado Gratis Dibujos Animados Imágene｜Illustoon ES">
            <a:extLst>
              <a:ext uri="{FF2B5EF4-FFF2-40B4-BE49-F238E27FC236}">
                <a16:creationId xmlns:a16="http://schemas.microsoft.com/office/drawing/2014/main" id="{7A322884-13E3-4E42-8AB6-78BE41956154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F42932C-5735-41E7-9AD3-4A3D7BBCE110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A00B3217-9782-4059-91C1-534498100817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FB1750AA-926F-4689-AAC1-56BA00C7CA07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D033C520-8049-4D57-AEC8-739AF59A0C96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9C0CA33C-76AB-4DFD-B80A-250E0728A476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617F4618-6606-4AF0-A330-1B58E4AE98BB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0F0E151-1B80-499B-B4B7-94C47D9FB81A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DEE8544-E63B-41FB-B6C2-B90E30839758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A6F2F39F-2A42-430A-B24A-C667A4864590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55FF3D0F-8E5A-422B-873F-CCFD58E84BC0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810810" y="89278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933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11955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21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5425418" y="4103083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70575" y="413612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9181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09598C45-F601-45DC-8C26-1C6C5A338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3361503-91C8-473B-BDD9-4D772EC2111A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3726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2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953C97BC-0A90-4315-A2D3-619040357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4A8B38B-5287-47AF-8618-8955BF0E08EB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8CD80E8-A7B2-4981-B6CA-043F72AF72FE}"/>
              </a:ext>
            </a:extLst>
          </p:cNvPr>
          <p:cNvSpPr/>
          <p:nvPr/>
        </p:nvSpPr>
        <p:spPr>
          <a:xfrm>
            <a:off x="592109" y="33536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DD04DBB2-261C-49B3-8B2B-75DD4153A200}"/>
              </a:ext>
            </a:extLst>
          </p:cNvPr>
          <p:cNvSpPr/>
          <p:nvPr/>
        </p:nvSpPr>
        <p:spPr>
          <a:xfrm>
            <a:off x="736261" y="259268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87262E07-E98F-4D89-8E5B-55E9AB7E3300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33F002E-BBD7-4F55-B2B3-089249BBA109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50ABC087-1FC4-45E9-B313-85515348BECE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38297F1-46FB-44E3-856E-42312DFF004A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9659D3D-AE7D-42CE-8D8F-1C649DA48985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DA2EE4C-0142-4D06-9F10-428B3C495F02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2390D231-E591-4C5B-A174-ACEF30E83E43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02B4279E-16DC-4EDE-8FB2-89688F52FB3B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7457989-60AE-4CE9-8003-4092DA7CE5C5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E276A04D-DF95-4080-B588-358A108FB91B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A6FCF51A-61FC-45A1-94FE-52342F4B01A2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441A7D3-B04A-4575-8F36-109885B82D66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01C3D42F-22E1-4225-962E-476B108F57C0}"/>
              </a:ext>
            </a:extLst>
          </p:cNvPr>
          <p:cNvSpPr/>
          <p:nvPr/>
        </p:nvSpPr>
        <p:spPr>
          <a:xfrm>
            <a:off x="2774443" y="325957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DD0D8B3-71EE-4C18-A223-B5FB52F34BAA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A362ACD-DCA9-41CD-B8C3-4F3455C14233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37219505-5C62-4FC8-B56F-DDBE3BB75F48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4BACAB55-02BC-4984-A1BE-82699339F22E}"/>
              </a:ext>
            </a:extLst>
          </p:cNvPr>
          <p:cNvSpPr/>
          <p:nvPr/>
        </p:nvSpPr>
        <p:spPr>
          <a:xfrm>
            <a:off x="2693636" y="1530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85DAE8B-3B91-4BC9-8B1F-CBE73BC59F77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FD85433-AB14-42EE-8873-9E3210566E4F}"/>
              </a:ext>
            </a:extLst>
          </p:cNvPr>
          <p:cNvSpPr/>
          <p:nvPr/>
        </p:nvSpPr>
        <p:spPr>
          <a:xfrm>
            <a:off x="3204271" y="1188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09EBF9B-D76C-47C0-8BE4-4A5E7EE046E5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3DB036BE-0005-476F-A92A-B52BB3B60A54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4066135-2B23-45C5-A5D5-C31CD2DB65EA}"/>
              </a:ext>
            </a:extLst>
          </p:cNvPr>
          <p:cNvSpPr/>
          <p:nvPr/>
        </p:nvSpPr>
        <p:spPr>
          <a:xfrm>
            <a:off x="10456619" y="14428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51D7CD3-30B7-4558-8151-34E9CC584DD1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C986029-5EE0-4B34-AAAD-784DD3ED943A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8FAD3414-38F4-4CF6-B9B7-9DD0F6610170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2AB7C04D-8770-432B-B11D-F72DCE83861F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B893CC0-94F2-45F4-BFBC-0637F60CEFD7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4283374A-4583-40D6-8DB3-0538D1520C2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B72E612-9EAC-4ECB-A39B-7D4CB145E3F5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45FA29F-00DE-4FC4-972D-2BE6090864D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A835D0F-FEF3-40FA-AA9D-6179BCEA835E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AE581E1-4F26-40D6-9AA6-2F3F016EBEE0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4D3A357-D768-4C27-A4AE-AD0B9CC2FFA0}"/>
              </a:ext>
            </a:extLst>
          </p:cNvPr>
          <p:cNvSpPr/>
          <p:nvPr/>
        </p:nvSpPr>
        <p:spPr>
          <a:xfrm>
            <a:off x="11015324" y="1610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417AB921-FAA2-4711-8F76-4BCB5454011E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A1E8352-5C56-44AD-B898-1F93EF6E21C3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0E9FBF07-45DD-4E9E-9C7B-CD2CD34D3997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DB19932B-61F6-46F3-9180-A27C3A80EE9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03D5AAC-5675-4B5D-8485-3CB7EF7D97D6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47D54B4-0B84-440F-B28F-AED8B43F8E0C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0081735C-20FA-41C8-A92A-4D4EBF6FC4C0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D5897C88-AFDA-49F9-A04E-96DFED875D5F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8F4C6497-E395-4098-9E25-C70771CCAE61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91ECC1AF-994F-4466-91A9-6C8CB5F5827D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AD0D50B0-51A1-4376-96AF-E59A4E5D71C5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75CB703-6607-47AF-B268-CB9E0B6BFE31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448A5F4-1537-480D-9C7D-5C8D38B9761C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DEF75699-05EA-41F6-BDFC-1D6B95E98BD3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1" name="Imagen 7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22E69B7-BDDA-408E-A727-23A1581E94A1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33C753C-7321-4D82-AED2-F62FC64032B8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58D35E9B-99BF-4B29-8ADB-E7C4AB82FB77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Globo rosado Gratis Dibujos Animados Imágene｜Illustoon ES">
            <a:extLst>
              <a:ext uri="{FF2B5EF4-FFF2-40B4-BE49-F238E27FC236}">
                <a16:creationId xmlns:a16="http://schemas.microsoft.com/office/drawing/2014/main" id="{CA47200A-C01D-4873-ACE0-30AC56538A66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9D73ED57-40A5-4175-AFE0-0AE67C4D3AC0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FE44A06D-991B-4A7D-935D-21FB95D57EC8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286DDA4D-E585-4C68-8BBF-72A5F41A62C3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226DAC0B-C3E0-4D63-BCFC-6D99AF624A9E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D37B97A-6CA6-4159-A206-02C8D46A5AC2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FFF4177-BD43-407F-8F39-1EE60C0021B1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A746C681-FAB6-43BC-8517-D0CB25837BF1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E9AA476-91A5-4696-A2BB-BAF2A7916B54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8CAB8189-9E90-4924-9D84-DFC3B76443B8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1A11C659-63E8-4FC1-8216-B0A5FA91C1A1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97558" y="94579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FF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18891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30274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19EA2CCE-AC18-4307-84DB-B0241EB0338D}"/>
              </a:ext>
            </a:extLst>
          </p:cNvPr>
          <p:cNvSpPr/>
          <p:nvPr/>
        </p:nvSpPr>
        <p:spPr>
          <a:xfrm>
            <a:off x="1384299" y="28502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6" name="Estrella: 5 puntas 85">
            <a:extLst>
              <a:ext uri="{FF2B5EF4-FFF2-40B4-BE49-F238E27FC236}">
                <a16:creationId xmlns:a16="http://schemas.microsoft.com/office/drawing/2014/main" id="{5C6E19F9-668B-4DC9-948C-1BA4954B106D}"/>
              </a:ext>
            </a:extLst>
          </p:cNvPr>
          <p:cNvSpPr/>
          <p:nvPr/>
        </p:nvSpPr>
        <p:spPr>
          <a:xfrm>
            <a:off x="9992510" y="2912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599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7B0F006F-A655-489C-AF49-662764B9C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4CA39E2-D0E5-4224-8E5E-0E9E0CEEB4E7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9500" y="1647775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2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6F33476F-F6A0-44D7-BC2D-5FBDD1E05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406FE00-C313-4625-B6D0-1CB4C13EE55C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25363976-6474-4725-9CDE-7F902D23B174}"/>
              </a:ext>
            </a:extLst>
          </p:cNvPr>
          <p:cNvSpPr/>
          <p:nvPr/>
        </p:nvSpPr>
        <p:spPr>
          <a:xfrm>
            <a:off x="592109" y="33536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4CDEC8F-532D-469E-AF1A-FD7301141475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D99B6BB-2F15-4D0D-ABC7-4569D3512862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AB88616-951E-4EA7-A975-7CBF9C3F5B9B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14C2993B-5364-498B-99CC-B0E6E06991CF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9DCA659-E725-4252-99A9-109DD51081BA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0AD64BC-9437-47B3-BB41-03C252C91428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09A853D-96E4-415C-A20E-445660F9B9F3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D5A7B3F8-03DD-490D-8679-81DB4E5EF311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0B3BF20-AAA6-4679-BBC9-2C9A564E36A9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98FB4F7-024A-4498-B198-98BE79D481C4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ED6676B-EACC-4C78-BD55-386F4DB7859A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17C295B-09F3-4A23-941D-34A10737D71C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6056BC30-097A-44F1-B47C-1BF5DDB19335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2F0BB745-64D6-4B18-B424-F4907A32ACF8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A6040EA6-1F3B-4384-B532-C84069074EDF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061741E7-92A5-4531-B75E-D9255C9E19A3}"/>
              </a:ext>
            </a:extLst>
          </p:cNvPr>
          <p:cNvSpPr/>
          <p:nvPr/>
        </p:nvSpPr>
        <p:spPr>
          <a:xfrm>
            <a:off x="2693636" y="1530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07E597A-D6E1-4DA3-A6BD-CB7B401C35F7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1F9DBAC-62FF-40D4-A372-0BFFED9F3F71}"/>
              </a:ext>
            </a:extLst>
          </p:cNvPr>
          <p:cNvSpPr/>
          <p:nvPr/>
        </p:nvSpPr>
        <p:spPr>
          <a:xfrm>
            <a:off x="3204271" y="118824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629DFFFB-1822-430F-B20A-E8F03836D908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4A5B4FF8-A0EB-487B-AAA1-BEFE38D127CD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CABDB4C-29F7-4E8D-A329-4AFD80A5AF82}"/>
              </a:ext>
            </a:extLst>
          </p:cNvPr>
          <p:cNvSpPr/>
          <p:nvPr/>
        </p:nvSpPr>
        <p:spPr>
          <a:xfrm>
            <a:off x="10456619" y="14428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FA14C54-72DB-4810-A201-DF50E71634F8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A565B7F8-8A8D-4AC5-AF0F-7B6CDD97027A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D7EDF79C-127A-402E-8BBB-CA62B841EDA1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B80B0EA8-0D64-49AB-818B-7B9F8047D63A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AAB74D2-8373-410F-B093-FBAE361246BD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753FFBB-37C9-4A8A-98C9-1EDAF8CECEC7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F24C752-B930-4037-8B1E-DE1BA98A896F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F6A01EA1-A90E-402C-A895-C13217138907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D79A5C2E-3A72-4C0D-B155-693DD312A7DD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F4368AD-1D87-4C93-A25E-BCD7A08D4A71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8C12A8D-EA8B-44C6-B029-22500E5A5948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036AD0E-3BF1-4546-9E66-6B617A9C3537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C9142E11-BD8F-451D-A398-F34B39727AF4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4A7613F5-E30E-427A-A7C1-C6DD3FEE2C2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583CAF2-F8CC-4647-A9C5-F51B1F7AA5A0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4D40D20E-777B-41C7-A377-AD9F93E3FBF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4189BF02-F704-4014-A5A1-B5080C0BD3EE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5369B6C2-E689-4D03-B391-E96A33F2AE00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AF486A6-B111-4301-841F-83FFA4C8963E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55D92572-9A4E-4BE3-B735-E23A2BEE4D5A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AE60CE69-04C4-4052-8AFF-0F8D30AC40C7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DA860E28-05C9-4E0B-BFF6-595BD5D1E15E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C331EB20-E031-4350-85C2-9B073A5A4C64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6" name="Imagen 65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81C11A8A-9E95-40E5-9851-BE22BEA58FE4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Imagen 66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F0F84029-5094-467B-BDC1-E91E3B04024D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365C0F38-7889-4341-B83E-672AB870ED7C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9" name="Imagen 68" descr="Globo rosado Gratis Dibujos Animados Imágene｜Illustoon ES">
            <a:extLst>
              <a:ext uri="{FF2B5EF4-FFF2-40B4-BE49-F238E27FC236}">
                <a16:creationId xmlns:a16="http://schemas.microsoft.com/office/drawing/2014/main" id="{9360170E-FDAE-4CE9-B971-DF26968E316C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79E392F-A828-4347-80CD-F3339DD70EF4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D252052A-ED9B-47BF-BC98-806C788368E4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B4C99127-9A9C-4073-81EA-0DED26914A2B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F432A065-79EB-4A1F-96AB-14EC72C2E60F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BBC2894C-7223-4E1E-9EB8-AC847DD61DC9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70367E0B-E388-4F6E-8389-365CD75CAF1C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1A89410-FB51-40F9-AD69-BBBA6272297E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2D58CCB-C7A5-477B-9211-31DB74CB5280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38939B19-104A-4318-91B1-20AC02C391A4}"/>
              </a:ext>
            </a:extLst>
          </p:cNvPr>
          <p:cNvSpPr/>
          <p:nvPr/>
        </p:nvSpPr>
        <p:spPr>
          <a:xfrm>
            <a:off x="1384299" y="28502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68399F1-62F4-4BCD-8A9B-E8CB4F2C1D42}"/>
              </a:ext>
            </a:extLst>
          </p:cNvPr>
          <p:cNvSpPr/>
          <p:nvPr/>
        </p:nvSpPr>
        <p:spPr>
          <a:xfrm>
            <a:off x="9992510" y="2912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97558" y="906036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32183" y="407759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21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55661" y="405810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96710" y="407658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</a:t>
            </a:r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75C0E8D-2307-4EC7-BA3F-75E20501FFD1}"/>
              </a:ext>
            </a:extLst>
          </p:cNvPr>
          <p:cNvSpPr/>
          <p:nvPr/>
        </p:nvSpPr>
        <p:spPr>
          <a:xfrm>
            <a:off x="520941" y="235088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969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CBBE35B4-E5F5-4438-8D7E-0F8BFE990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0A7D189-C30F-4BFF-A1FF-EE3F121F11F2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6491" y="178922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77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3EF2DD4C-AFDD-4840-91CA-579F1D08D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496A014D-566D-4796-AA4F-61EEBDE1C48A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CA453B9-6CE3-4FE0-B2AE-66CB89DA867A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881BB981-8545-40EA-A9B0-84666B3AA45D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2DB9B66-F67F-428B-86D3-E56BD1C9C998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290E89F1-7E22-43F3-9961-446D68917A7F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A2B54BA-85F6-43B8-93C4-E5860C1660A8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DF2ACAE-BED6-45CD-BE5A-F399A2635058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907924C-E60A-4C1E-B1B2-9910E6D1F66A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4CA42DB-2536-46CB-9CDE-203768777266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A59B48A-0694-4C76-988C-6A39FAC30E98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307804BB-B123-4F2F-8718-3ACA48D5C5E3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A9808C9-52FD-46A7-8EFF-8357045FFCCF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8B9AA919-96EA-487A-835A-7ED41CF31F7E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DD7BDD9-A652-480B-A51C-F87CFCFEC829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5A16183A-4033-44D6-8240-7DEBEE197EAB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D841D408-C3E5-4498-98F5-6B0E5356292A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31A5EFF-77BA-42EA-826D-A5AF694D7330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B9FD639-B1BA-47AD-BC29-DFF8BA24CAB7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D86A5B53-A00B-460F-B498-D3B6E90EF7DB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0CDEAD6-514C-4D22-A94E-9D41E02FE5B8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B1F612C-C818-4F3A-BE35-8A0C425CCF38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4831C94-4EE4-48E0-BF4C-5453B10C4626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F19E3C5-410C-44AC-A4D5-94A7816A0982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7EC5064E-3BCD-4985-AFD8-9BC28876BE65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9214DCC-6A6D-47C9-BC59-2CF467C4BD0B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B791D058-6673-4513-BB4E-9ABAD145FD0A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9252D44-3BE6-4EDD-BDEF-1EFF05C3933F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5AAEB1E-FDF9-4A18-AB95-8EC1CD74E167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0E96379-5EFA-4346-9389-97934D350A23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DA62BE6C-99F7-4628-A823-B04FBEE0E430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2498D12-FC72-4E27-8AA6-4C22B5A65DC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CD707AB-A252-4835-ACED-A769DED4790F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EF63379-59B6-4E31-9E62-075A5AE0C34A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C3A6814D-391E-47C2-A89F-28BE62DDD97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8B51E874-1765-4D56-90F1-B3570C289273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7AD225C7-587C-48EE-AC87-82F0C128070B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F4627AA7-6555-4E2B-9FB6-A1EB926D9C5C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11E9E0D6-F922-46B7-A9CE-5A6F1618018F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1B183259-FDE9-410F-8040-EC78D5E25639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A0BB0D4-D734-4A78-978E-132DAFCD25E9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5583F8E0-F609-4A98-A1C4-0A05A7A9BDFF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0574FB2-308F-4D6D-9519-D9C11F3B46D9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5BE8F480-EE25-40BB-A476-83A601679DEC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7F7B10AB-6832-4490-A274-B62DDA39F930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C6073EC6-77E7-40EE-A6D8-8CE764512EB1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900572DC-85B2-45B7-8D9A-740FF1A1F189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A5DF230-2624-42F5-BFEC-203077E898F0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5B12DFC-0057-4C0E-A7F1-FA39CCE24E91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6064A9B-4788-43DD-B92B-A28EC2410E48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89B50E8-8075-4F4E-A169-DE8C8A6E6475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7A9139F-07FB-49A1-9DA2-40C52C67ECB6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1" name="Imagen 7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390A59B4-0862-45CF-9F95-8E17AE20FE2E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3056E6DB-470B-4B63-BBD5-551F0F39DCB6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AD7104FF-6883-46BB-966F-AFCFE279A5D5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Globo rosado Gratis Dibujos Animados Imágene｜Illustoon ES">
            <a:extLst>
              <a:ext uri="{FF2B5EF4-FFF2-40B4-BE49-F238E27FC236}">
                <a16:creationId xmlns:a16="http://schemas.microsoft.com/office/drawing/2014/main" id="{5FE930E6-FEB0-44CA-9790-5B541DC1E88C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13992FE-E818-4D40-B885-94612F0FC4AC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BCB15CBA-A1DC-4374-979B-348B68122C1F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A8275F4-DFB7-44F6-A40D-2CFBF7C5F457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9C22488C-E433-4415-830E-B59866D2705A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FC74E623-85E4-4400-BA4A-D5FE1BD696F5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0E3ECE0-6E75-46F4-A273-F78345C87699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6C08F774-8B19-4BB2-A9D5-1ADE224BDA53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CF65799F-CF82-435F-820A-D7DEE8E813C1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56F55E3D-97CC-4214-BF19-B1968A17BA30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6322211F-3D34-401C-90FB-4BE163E7E455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93254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9933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826259" y="412646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12959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75389" y="41693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7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DF4FE1A4-78E3-4D96-B446-93ED32911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FF060D1-3074-493B-984D-BC4DCD1EF3F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0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5532B7D1-E1B2-4050-90D4-3E332EDFF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DA8A79C-48F3-4E43-9940-89F9F1CF7AAD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0E0064A-2B42-4CF9-98CF-2B15EB31D584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AF1EBB52-0982-413A-9876-05261353564C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369549F4-C2A2-41B9-895E-607C4766BAAC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B22E227-CFE2-4C2D-9F45-68EB888AA2B5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097268F1-2314-4046-A300-80582E2D325E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C2C8DAD3-6ABF-40EB-A4EA-7F801C3CBC32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FC069C3-690D-4568-AA62-89B30BE33E75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C6E08DF-91CE-4BEA-AC45-EBA0BAA7C3B1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11B7C04-0ADF-4DED-8434-2055DFF85AEB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ECA24CF-879D-443A-AFC7-072573FE65CC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10BDE31-B690-4AED-A2B6-77D9D052050D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5F8C4BE0-FB68-4ADA-9B30-DBC4D22C7592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095E0186-3995-417C-97F2-8AB23FE81BF1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9AE0705A-227A-489A-B08D-747E76C031AD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41B7FACD-9065-40EC-988A-9E8EB3EE5BB6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910AC19-D2E0-449F-B8A8-41CFF6D1F2C1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3C520BC-0143-41CA-AF28-CBBA3954EC62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0736851-A199-4720-9E91-9BFC2BDC9749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921726FA-9F42-425A-884B-37B343B0097A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3B73449-B7B3-4DAB-89C2-E01E4D3B7FD3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BDE84287-1D08-4916-8436-0F9B0F30A17C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C86905C-159B-4BE7-8077-38CF422FE838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345C602-DA8C-438D-B647-9257E9FEE73C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FC46642-E809-410E-91D4-8330881DA494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C671D9E0-5312-4821-9F1B-804E5EE7FDEB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FF8F6F7E-08B1-4B0C-B796-48405AC5A547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64DA507-E77F-490C-9000-8BB05A94A3EB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951962C-3DD7-45BC-9CB6-311677FC6CC3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5685984F-5C98-4F91-8373-3584541C9EFE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F006BA2-DC96-4345-973B-1C14978FDE4C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FB0B1B27-F5E1-44CD-ACD2-49A3A5353B91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8BD18898-DA6E-4572-A488-D8259141931C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8C95971-E31C-4738-A563-354B96FAA918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884FE134-0564-427B-BB3B-1F956E32EDC8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9843A88-95CA-4C75-AA3C-901482A7310C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496A4F2-10E0-45AD-A9C0-0288F7D34C82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7388EB4-BFB6-4449-8B4C-2762FA6EAA31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CE71D912-2E1B-4CEA-9FD0-739F5CC3720F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35BDD16F-95F9-42DF-AB9D-D38FB466E3F7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3113DDCD-7A49-4D25-A231-6C25F5A0C93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9AD7251-2714-4FB7-BCAE-865D15F27D1A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BA4851E-D90C-4C40-8011-E8BA0BA47FD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EAA9D264-44DB-4469-9549-614FF1995376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8A6B1B5-C9DB-482D-AA2D-5529D0441EE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D4365329-CD22-464C-AE15-341115239F62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42EB1A5-0DAC-440D-B0EC-3B2B7024582D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BD5D9075-AA44-41E8-8D41-39DA0D6EC873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5126B62B-1747-434C-87D2-9694CCC2D9FD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E51D83F9-C514-4AA3-92B2-523926F8F06B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FD9C4F0D-098F-42DF-B14D-5611E9022837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1" name="Imagen 7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738FC567-6E73-440A-B644-D1C1EA382B8E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520EA39-D24D-42CE-8B4A-1B5A81777FCC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F7EA227C-4E34-48B1-8CFF-A50BD240E9F9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Globo rosado Gratis Dibujos Animados Imágene｜Illustoon ES">
            <a:extLst>
              <a:ext uri="{FF2B5EF4-FFF2-40B4-BE49-F238E27FC236}">
                <a16:creationId xmlns:a16="http://schemas.microsoft.com/office/drawing/2014/main" id="{4F5619E0-2F70-4178-8805-2EA8E9AF3E3C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03219F08-5790-43B8-9CA1-E4AE74A27106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E700C543-067C-49A3-B8C9-46D8716378BD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166D78DD-F3F5-435C-9D12-212E15B58FDD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04B295D0-655B-425C-968E-868946717F6B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8EC33459-4F15-49FE-9E1E-BE5E31F8D9B6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E81AAE50-D7B2-4476-9B39-3341A2D2C827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8376D82-F428-4F5D-B1D3-4FE70D5F9895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68B7952E-E47A-46CC-86D1-938931CEF8E6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6F95437F-EC44-4ED7-870B-9BDBAF1B010F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7C3E5295-7D97-47ED-BB78-0DE54A081E11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101205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FF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37358" y="411473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10494" y="402788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48108" y="405236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60870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CD6EA0EA-64E4-43C0-A1E1-3C3DB1EE2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7CBD889-10EF-4089-8CAA-38002ABEAC7F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9257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5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Fondos Claros Bonitos Para Diapositivas - totenja">
            <a:extLst>
              <a:ext uri="{FF2B5EF4-FFF2-40B4-BE49-F238E27FC236}">
                <a16:creationId xmlns:a16="http://schemas.microsoft.com/office/drawing/2014/main" id="{C0860C15-E081-4301-8EB0-79B956F3A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7B04E6E-6124-4AA4-902E-7D448368FCAD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8D6B7770-A959-4F2F-9FE0-054F3F4DC6B5}"/>
              </a:ext>
            </a:extLst>
          </p:cNvPr>
          <p:cNvSpPr/>
          <p:nvPr/>
        </p:nvSpPr>
        <p:spPr>
          <a:xfrm>
            <a:off x="592109" y="36716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D150C8E-9DFA-4970-A724-D0F759F39ACE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41D747B-343F-42C6-A5B8-57E322ADCEC6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6B89CC8C-FBFE-4FF0-866C-66039877DD4D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28888328-A504-45F7-BC37-19D16D203899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4DFCCB7C-2564-4DDE-868B-A525B6297213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76488280-DB10-4AAB-9DDB-28A794368EA1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6D0A0D9-72F1-450A-B9CB-9E9500DACC39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4CAB8A9-548D-4878-97A9-F4E0EFF056BA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E8E0C71-4523-4CBD-90C1-E460D692F682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CEBD74D-6F43-4725-8109-A09CB3BEB4A9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7E17AABB-B291-4BE5-9DEA-2FD70C170AA8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8F5A4400-EE68-4CBE-A359-4AA22F39A016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B5AD795-B036-4744-B4DD-3F45AE30667B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EC1CB9B3-B9BE-4568-8303-5A0A5DEFC393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BB1041E-B6C8-45D2-B570-1310E72BB776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13E0AD2-0CA4-443F-BC20-E4B32FA07D91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FC11E1C-A4B5-4B56-A514-B9CC870B49D9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5F8FD71-A3AC-413D-914D-B4FA61C76E03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98C81252-1528-4EAA-8C41-4BCB880B73D0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0049798-519B-40BB-8017-1811E297F529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8C946E6F-FD8A-410E-8113-B53DB23EEA6C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E1614DD-BAED-463C-9FCC-F327FE7793B5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B0FFBB59-4C63-4A87-B9C5-52FC9A388B22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A85460C7-F71D-4D6E-B881-6A8227B772E7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CD788C43-B9D7-4C53-BB77-7B52D3F49C5A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6B235CC-F4A7-4C09-BBB6-DA79EA439FE1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BAEEF91-7FF0-431D-9C05-CD2CD905C64F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51CA1D1-A234-4BE6-BB53-2A52DBCBBC93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6B9B3AA-22B7-4B8D-A11D-36ECEDEA2FF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6409306-2A23-4BFC-B9B8-E640EF2B471A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C9F3D67-34E2-46C8-87C5-771D958DB4ED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4261816-B5F4-410F-94F1-B72510E2AC80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2FB62F5-218F-4BF2-A5F2-1D8F01EB5D9D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C7B966E1-71DB-4D3D-88A1-3EA2EEC91E55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1A4671D-9970-433A-B13A-FC4C8CDF82B8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568D5E4A-C33C-4B74-A871-D7012F32E8C0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9C489697-05BD-4755-A11C-B6BE0A7F7CC7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CB5F10A-93A3-4EF6-8996-2A3B0FCBFECB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E58055FA-8118-472A-8962-0A03EF7C6573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0DD17898-16BE-4254-A519-E206CA619095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707B0B6-3D14-4E0D-84A1-B17F29A0319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0763E6F-753A-444D-B76B-50976CA896CF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162F4D4-3BC3-449D-9AE7-7699FD2FFB18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BBDAADC-CF4A-4E8C-BE3D-5E7E05BA0AF1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3FF4118-2FE2-44F8-8F95-C5E85E6B2B16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5ADEFFEF-53D0-4B89-97D3-E870A32E0BBB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8C023FB-DCF4-485C-AFB0-E4287EFBB58B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98C62342-E749-42E0-AEA2-AB4B21104FB4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B905F6F-2E7A-48D6-9035-021A806AB8A0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2" name="Imagen 7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2C6384E3-426E-4B8A-89F9-9A24104BBC02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B8DA2000-1696-4653-93C8-66B1A53F1561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Imagen 73">
            <a:extLst>
              <a:ext uri="{FF2B5EF4-FFF2-40B4-BE49-F238E27FC236}">
                <a16:creationId xmlns:a16="http://schemas.microsoft.com/office/drawing/2014/main" id="{6F1C8670-F077-4B99-9B47-786E0FEB30DF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Imagen 74" descr="Globo rosado Gratis Dibujos Animados Imágene｜Illustoon ES">
            <a:extLst>
              <a:ext uri="{FF2B5EF4-FFF2-40B4-BE49-F238E27FC236}">
                <a16:creationId xmlns:a16="http://schemas.microsoft.com/office/drawing/2014/main" id="{4F182614-9A0D-4F79-942E-CB35A51ED23C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1019975A-602F-4968-BED2-0F8B3E434D67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0B3C1B8A-080C-4826-AC61-AD903C528B6F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9C8340B-0959-49D2-AC17-8C3E7004A432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2CE136DA-6613-4AA6-9135-97452BFBA34A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8B8957A2-9D83-4F14-9455-D610A0DA2A7F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B95BA50D-3B51-41F5-B815-21C5C89FB0F4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AD719EB0-026D-4A60-8221-B7167CC2788E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D8A8997-BD84-4E38-884D-9768A1AC6172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C23B6BD6-A73C-48AC-BA09-7EA5DF0E77AF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D76CB2CB-4E5E-4DCD-95FB-D433B41324A6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130536" y="840026"/>
            <a:ext cx="6133410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FFFF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29726" y="415309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6" y="412798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98784" y="411633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3494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E16E14EB-FFBD-4049-8C98-A2725E788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E16A773-4204-445D-90D7-13900A45A7E1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9743" y="178922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38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0E927245-46F1-4AA2-AAE0-2F19A51DA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0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5E23FE3-A8A8-43A3-85C7-2BBF7046C6BE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96F966B6-52E4-4E3B-85EC-CD7511CD1CDD}"/>
              </a:ext>
            </a:extLst>
          </p:cNvPr>
          <p:cNvSpPr/>
          <p:nvPr/>
        </p:nvSpPr>
        <p:spPr>
          <a:xfrm>
            <a:off x="695825" y="39228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B2828DBD-512F-49F1-BB1E-CFC897F31398}"/>
              </a:ext>
            </a:extLst>
          </p:cNvPr>
          <p:cNvSpPr/>
          <p:nvPr/>
        </p:nvSpPr>
        <p:spPr>
          <a:xfrm>
            <a:off x="736261" y="30035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2B29BA3-57AB-4398-A830-34C144AF8640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4A12C734-E4C0-44B7-BF96-EBC88DD36B81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392B156-7D95-40D3-84F8-9A626F348386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62673925-BA77-4120-8845-0D9242DF08AC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189A09D-3562-47E8-A551-990C507025A5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8059489-8D52-4ACD-B90B-C30EC5BD7E26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02816BDE-D615-4BC0-82B5-33B4D97AB638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B00B267-A661-4C36-A0CC-19D1DF0A0133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252C2F65-E748-419E-9E92-D180BDDAD1F1}"/>
              </a:ext>
            </a:extLst>
          </p:cNvPr>
          <p:cNvSpPr/>
          <p:nvPr/>
        </p:nvSpPr>
        <p:spPr>
          <a:xfrm>
            <a:off x="1030053" y="34772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564AEDF-75D8-460F-B38D-92B7BB595E3C}"/>
              </a:ext>
            </a:extLst>
          </p:cNvPr>
          <p:cNvSpPr/>
          <p:nvPr/>
        </p:nvSpPr>
        <p:spPr>
          <a:xfrm>
            <a:off x="1082269" y="402860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13D82159-1A57-4E61-BB71-29AF4AC3B916}"/>
              </a:ext>
            </a:extLst>
          </p:cNvPr>
          <p:cNvSpPr/>
          <p:nvPr/>
        </p:nvSpPr>
        <p:spPr>
          <a:xfrm>
            <a:off x="3159445" y="41007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6C3651C8-D7F0-4524-808E-60AF6ADBE531}"/>
              </a:ext>
            </a:extLst>
          </p:cNvPr>
          <p:cNvSpPr/>
          <p:nvPr/>
        </p:nvSpPr>
        <p:spPr>
          <a:xfrm>
            <a:off x="3536928" y="38592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B2A2F9B2-77F9-4D67-B030-51C2C1064447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D639486-676E-4317-85A9-3829BE51AEC1}"/>
              </a:ext>
            </a:extLst>
          </p:cNvPr>
          <p:cNvSpPr/>
          <p:nvPr/>
        </p:nvSpPr>
        <p:spPr>
          <a:xfrm>
            <a:off x="319461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386DDFF-35F5-4036-8F7E-D090749E59DD}"/>
              </a:ext>
            </a:extLst>
          </p:cNvPr>
          <p:cNvSpPr/>
          <p:nvPr/>
        </p:nvSpPr>
        <p:spPr>
          <a:xfrm>
            <a:off x="3037524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951F7E4-6E18-4768-92C6-D6F7A24A632E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C263BC2-426F-409D-8210-646D3C037413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EF460BA7-B05C-47AA-B569-B1451444370A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F488ADC-6C8D-47BB-B55C-721651D187C1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9DA3C521-7A14-4730-BEBF-DE0A7CB97736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B89C7F58-B8AB-4B3E-B65D-565FB7CE912D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4840E1B1-CE5D-44EC-BB94-88006C00C592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B1959242-6D82-41D1-8B66-AF6418A1CE06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CA79CEA-BAEE-44F0-890A-B8B5C1B48258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0AA39C9F-99AA-42FA-81D0-ABE7909ECCEE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60F763D-355B-4413-81FD-EA409BCE573F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BB70CB76-D7EE-4DE1-A44B-F88344E8E892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C455751-2D14-4039-B2E5-F2AB097EB93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89B04F8A-CB48-462A-845D-20E194F9E08A}"/>
              </a:ext>
            </a:extLst>
          </p:cNvPr>
          <p:cNvSpPr/>
          <p:nvPr/>
        </p:nvSpPr>
        <p:spPr>
          <a:xfrm>
            <a:off x="11103480" y="17191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BCE404D-2CAB-419E-B3F5-7021D7F218A5}"/>
              </a:ext>
            </a:extLst>
          </p:cNvPr>
          <p:cNvSpPr/>
          <p:nvPr/>
        </p:nvSpPr>
        <p:spPr>
          <a:xfrm>
            <a:off x="11560805" y="14442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58C6E998-507A-4A57-9B75-413911928F88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636F0FF-FC42-4F57-A7E1-46DF690A4DEF}"/>
              </a:ext>
            </a:extLst>
          </p:cNvPr>
          <p:cNvSpPr/>
          <p:nvPr/>
        </p:nvSpPr>
        <p:spPr>
          <a:xfrm>
            <a:off x="8951971" y="41663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7AF424AF-343B-4D3C-B468-D995F7969688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A3C1698-FE97-43EB-9116-5CC30A39A8C0}"/>
              </a:ext>
            </a:extLst>
          </p:cNvPr>
          <p:cNvSpPr/>
          <p:nvPr/>
        </p:nvSpPr>
        <p:spPr>
          <a:xfrm>
            <a:off x="10601314" y="10655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3782154-F1E0-44F9-8A52-B2F01C5A9A95}"/>
              </a:ext>
            </a:extLst>
          </p:cNvPr>
          <p:cNvSpPr/>
          <p:nvPr/>
        </p:nvSpPr>
        <p:spPr>
          <a:xfrm>
            <a:off x="11035611" y="10738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78A38BA-F87A-47A3-99D2-1FB6FBED5FFE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9981D8F-6AFB-410F-BD6D-0F158A1EBC94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DAA2BB6-B814-43C5-9624-FD28505A5750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86A90B67-18EC-49F4-BE69-68760BC71436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D8806614-A86F-4B80-AD19-91CFCCB53DD4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F2A1C297-6A9D-461D-87C8-5A8A38CBB92A}"/>
              </a:ext>
            </a:extLst>
          </p:cNvPr>
          <p:cNvSpPr/>
          <p:nvPr/>
        </p:nvSpPr>
        <p:spPr>
          <a:xfrm>
            <a:off x="11874985" y="17584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9A4F301D-4401-4F8B-A032-B76777983783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4D644D5-1F17-441C-A2E1-62545EF2F2B6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48A4300-E6CE-4BCD-8C5E-C5A35A0842EF}"/>
              </a:ext>
            </a:extLst>
          </p:cNvPr>
          <p:cNvSpPr/>
          <p:nvPr/>
        </p:nvSpPr>
        <p:spPr>
          <a:xfrm>
            <a:off x="9835976" y="376356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B91719C9-3EC8-4B15-BF34-10B2BDE6149C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5C27D6BE-1418-4AEA-954D-D94F7CF7E614}"/>
              </a:ext>
            </a:extLst>
          </p:cNvPr>
          <p:cNvSpPr/>
          <p:nvPr/>
        </p:nvSpPr>
        <p:spPr>
          <a:xfrm>
            <a:off x="9505649" y="34278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0A12622-096E-4063-9A7E-546FD65A0496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44935A2B-26AD-4399-B1D7-DD96BAAFE7B3}"/>
              </a:ext>
            </a:extLst>
          </p:cNvPr>
          <p:cNvSpPr/>
          <p:nvPr/>
        </p:nvSpPr>
        <p:spPr>
          <a:xfrm>
            <a:off x="10144910" y="3342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1" name="Imagen 70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73CA0C0-CAAD-4FFD-B32A-30E431E73FF7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79BE5AE-101D-41BA-A71F-4E3248C9357A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Imagen 72">
            <a:extLst>
              <a:ext uri="{FF2B5EF4-FFF2-40B4-BE49-F238E27FC236}">
                <a16:creationId xmlns:a16="http://schemas.microsoft.com/office/drawing/2014/main" id="{01331135-799E-4EC3-A385-9A25B4E276D4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4" name="Imagen 73" descr="Globo rosado Gratis Dibujos Animados Imágene｜Illustoon ES">
            <a:extLst>
              <a:ext uri="{FF2B5EF4-FFF2-40B4-BE49-F238E27FC236}">
                <a16:creationId xmlns:a16="http://schemas.microsoft.com/office/drawing/2014/main" id="{4ADC2CC2-D445-4F76-A95E-6170417746BE}"/>
              </a:ext>
            </a:extLst>
          </p:cNvPr>
          <p:cNvPicPr/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CF43575-C74F-4206-BC83-BEB6DA5140C6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83C5C84-16DA-4712-A820-12E9A87697F7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A733057F-CD4B-4472-B944-49E9DA8234A5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2512906-6445-490C-BCBC-E37BA80BF3C4}"/>
              </a:ext>
            </a:extLst>
          </p:cNvPr>
          <p:cNvSpPr/>
          <p:nvPr/>
        </p:nvSpPr>
        <p:spPr>
          <a:xfrm>
            <a:off x="7297477" y="4215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28A4E5C5-38B9-4460-AD46-A20AD2B9CDD8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D2D24F68-90A9-43B9-9811-80D1E24031AE}"/>
              </a:ext>
            </a:extLst>
          </p:cNvPr>
          <p:cNvSpPr/>
          <p:nvPr/>
        </p:nvSpPr>
        <p:spPr>
          <a:xfrm>
            <a:off x="11592735" y="41324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E7EE20AA-09F9-41AA-845B-ECB8DEBB7666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D7D74F75-DBA0-4BA0-9FE0-49E2E04DEA13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497980B7-26E6-45EA-93F9-704BB3CC719A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B872208A-48E7-4BCC-BF7B-D454270C5EAD}"/>
              </a:ext>
            </a:extLst>
          </p:cNvPr>
          <p:cNvSpPr/>
          <p:nvPr/>
        </p:nvSpPr>
        <p:spPr>
          <a:xfrm>
            <a:off x="11467914" y="21232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FF0066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53029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56956" y="414597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63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42115" y="406645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42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1726" y="414885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287531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FE788E56-199B-4226-B878-A46C9DDB5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6B93AA-2D9B-4BE5-B89A-FD695F97FE37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892861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1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7367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isaje con arcoiris: imágenes, fotos de stock libres de derechos |  Depositphotos">
            <a:extLst>
              <a:ext uri="{FF2B5EF4-FFF2-40B4-BE49-F238E27FC236}">
                <a16:creationId xmlns:a16="http://schemas.microsoft.com/office/drawing/2014/main" id="{09BB6376-A140-4E11-B6C6-E1FC3130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" y="-26555"/>
            <a:ext cx="12191999" cy="691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sp>
        <p:nvSpPr>
          <p:cNvPr id="6" name="Rectángulo 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C12D8F8-0B27-F944-941E-1DC514D15303}"/>
              </a:ext>
            </a:extLst>
          </p:cNvPr>
          <p:cNvSpPr/>
          <p:nvPr/>
        </p:nvSpPr>
        <p:spPr>
          <a:xfrm>
            <a:off x="5234609" y="1542315"/>
            <a:ext cx="6781354" cy="31700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LA TABLA </a:t>
            </a:r>
          </a:p>
          <a:p>
            <a:pPr algn="ctr"/>
            <a:r>
              <a:rPr lang="es-ES" sz="10000" b="1" cap="none" spc="0" dirty="0">
                <a:ln w="25400">
                  <a:solidFill>
                    <a:schemeClr val="tx1"/>
                  </a:solidFill>
                </a:ln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lloon" pitchFamily="50" charset="0"/>
              </a:rPr>
              <a:t>DEL      </a:t>
            </a:r>
          </a:p>
        </p:txBody>
      </p:sp>
      <p:sp>
        <p:nvSpPr>
          <p:cNvPr id="9" name="Rectángulo 8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738C5467-1D5F-6841-9EF4-FE6CF6079388}"/>
              </a:ext>
            </a:extLst>
          </p:cNvPr>
          <p:cNvSpPr/>
          <p:nvPr/>
        </p:nvSpPr>
        <p:spPr>
          <a:xfrm>
            <a:off x="9898162" y="2163556"/>
            <a:ext cx="1484702" cy="317009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0" b="1" cap="none" spc="0" dirty="0">
                <a:ln w="254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026" name="Picture 2" descr="Maestro de educación escolar juego color, mono creativo, juego, mamífero  png | PNGEgg">
            <a:extLst>
              <a:ext uri="{FF2B5EF4-FFF2-40B4-BE49-F238E27FC236}">
                <a16:creationId xmlns:a16="http://schemas.microsoft.com/office/drawing/2014/main" id="{2923DB68-A6E2-4557-99EA-85E36E033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6" t="8889" b="11691"/>
          <a:stretch/>
        </p:blipFill>
        <p:spPr bwMode="auto">
          <a:xfrm>
            <a:off x="9494" y="1896000"/>
            <a:ext cx="4492487" cy="49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36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4" descr="Fondos Claros Bonitos Para Diapositivas - totenja">
            <a:extLst>
              <a:ext uri="{FF2B5EF4-FFF2-40B4-BE49-F238E27FC236}">
                <a16:creationId xmlns:a16="http://schemas.microsoft.com/office/drawing/2014/main" id="{1111A6C6-F60F-496F-B765-763EDB407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5994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x5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7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03119" y="4097462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8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92492" y="403150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48</a:t>
            </a:r>
          </a:p>
        </p:txBody>
      </p:sp>
      <p:sp>
        <p:nvSpPr>
          <p:cNvPr id="19" name="Rectángulo 18">
            <a:hlinkClick r:id="" action="ppaction://noaction">
              <a:snd r:embed="rId8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34619" y="407016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32</a:t>
            </a: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CDC9F3D9-C2E1-4209-897C-4FFE1AD32B2F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4BC98F2-1BA2-4F74-A13F-ADCE84C22363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6AF91E03-2A74-4A02-8C2F-457351A1DD7E}"/>
              </a:ext>
            </a:extLst>
          </p:cNvPr>
          <p:cNvSpPr/>
          <p:nvPr/>
        </p:nvSpPr>
        <p:spPr>
          <a:xfrm>
            <a:off x="563984" y="24734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748FAA82-594F-47CD-97B6-1DAA3585F057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5EF1B5C-BF18-4A60-AD21-CCB3454E17D8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BB6F4FB-7C71-4D4E-A8A3-5C68BA8E0294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8E1AC68-31B3-45E5-B9C5-6820762046E5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7BE89E8-4CE1-4293-88AB-9756A909246B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E078570-4385-4F6F-8A82-3C5049B1E812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2FAD4DD-255B-4651-BE79-2735723EE7FF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F04C3B7-EF2B-4E54-ABD3-BDB541A7D761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A2A57A90-4E1D-41BA-9BD3-568CB37A0339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F7F9283-A8AC-4386-B5F8-C7635842847B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EA2ADC0-C071-4428-8F3D-B9AE4EBFB4F8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B2617668-3A34-4C2A-A46B-45D4EA4CF5FB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86FD81D-DCCD-457D-9D36-0774C0C49233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2D280BED-DDE6-4686-96F2-AE0E56C16161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71508CDF-35E7-4A9E-A725-E0B27FC8B4CE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3C40D93-1801-4CD1-B44E-FC4CE01C9B0E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E4E0283E-AA4C-46EC-9C3D-201F87D81C10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8BE34358-F075-4D7E-9BD7-51A1E0B108C7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901F2B8A-AE27-44D1-B01E-42675B79D1EB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B57C77F6-EEDB-428A-A931-0E68E97FCC5C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33FB236-5DD6-4BBF-8A11-6B5648C8312C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55B9002C-5392-489D-8A33-A78FF7BC4D95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DEF8AA12-C7D0-4213-A75F-4B15A7B33B6A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CB7FA245-E9C6-415A-94B2-0A3FB9438FB2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89738E47-76BB-4D77-92FE-0742D119C043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1C401558-6BCF-4875-83AB-C9B3389C8F57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1843D88B-EF5E-41E2-8198-9ACBC2AFF23A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7A3AE4B-D1E5-4408-AFF9-7D78A63A4FF0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22BA7B55-7449-415C-A882-B8DD7DD62ED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D076E151-EC5F-46FB-9073-6114B064BAFB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5E7E2694-2DD2-450E-8AD5-DCF63FA3BFEB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719BE29-62B4-4E3C-A7E2-8F9AD1A05FD8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8CF2863-BDA2-480C-8F6F-42D64610A7CE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771FBC0-E3D4-4810-9A01-4EF6C19CFBF2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F94C7D8A-5B49-42B0-8434-896F06485406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D3B7DAF-1DB8-4A32-8B5C-26EE0219DD13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A46FABF-7C86-454E-B41B-4DC5C4BD475D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C73FA4DD-6255-4035-A272-EF2C575DADFC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58B4C414-E625-470B-8F40-E475099D3118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2A4E04EA-023F-41C8-8072-B59409A05A8E}"/>
              </a:ext>
            </a:extLst>
          </p:cNvPr>
          <p:cNvSpPr/>
          <p:nvPr/>
        </p:nvSpPr>
        <p:spPr>
          <a:xfrm>
            <a:off x="9361543" y="38784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11526160-E800-492B-8EB4-720FB6C8F0EC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ADCDB62-0B54-43BA-B92A-6BEA865C189A}"/>
              </a:ext>
            </a:extLst>
          </p:cNvPr>
          <p:cNvSpPr/>
          <p:nvPr/>
        </p:nvSpPr>
        <p:spPr>
          <a:xfrm>
            <a:off x="8230746" y="438718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ABE58C8-4367-4380-AD2B-C899B24AB50C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8" name="Imagen 67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214AB8F5-7458-41E5-ACF5-D520C96FBE3C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Imagen 68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BDAA45A4-5272-400B-BD6D-49D28D694667}"/>
              </a:ext>
            </a:extLst>
          </p:cNvPr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D006713A-3794-41F4-9F07-D1B6964CA27A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1" name="Imagen 70" descr="Globo rosado Gratis Dibujos Animados Imágene｜Illustoon ES">
            <a:extLst>
              <a:ext uri="{FF2B5EF4-FFF2-40B4-BE49-F238E27FC236}">
                <a16:creationId xmlns:a16="http://schemas.microsoft.com/office/drawing/2014/main" id="{A631795E-535A-413C-920E-338E2908CFD0}"/>
              </a:ext>
            </a:extLst>
          </p:cNvPr>
          <p:cNvPicPr/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84D952D-6F3E-4C98-A23D-003088DF6D73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EE574219-BFBF-4CA0-9383-B81C2211CFB2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65FCC36-603A-45F6-B903-4F676DD46F31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17D086E-0723-47C5-B6B1-7E9123C01C78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E82B61B2-AF99-49F6-87A0-365654CF3C81}"/>
              </a:ext>
            </a:extLst>
          </p:cNvPr>
          <p:cNvSpPr/>
          <p:nvPr/>
        </p:nvSpPr>
        <p:spPr>
          <a:xfrm>
            <a:off x="11329630" y="40949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B5412894-BA8B-46E4-A89E-BDA5933EC2A5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3C0351C-F173-40AF-A53F-B060C472C75E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BC34C520-F8B9-47AC-9128-3BAC47FDEE9B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CC54EEB1-ED59-4A53-9BD9-5FDF0299E930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2654F8F3-E372-4ACA-9736-3E82B0A57275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3" name="Estrella: 5 puntas 82">
            <a:extLst>
              <a:ext uri="{FF2B5EF4-FFF2-40B4-BE49-F238E27FC236}">
                <a16:creationId xmlns:a16="http://schemas.microsoft.com/office/drawing/2014/main" id="{2FAD1B1D-C32D-46EA-8365-8EDC900626A9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4" name="Estrella: 5 puntas 83">
            <a:extLst>
              <a:ext uri="{FF2B5EF4-FFF2-40B4-BE49-F238E27FC236}">
                <a16:creationId xmlns:a16="http://schemas.microsoft.com/office/drawing/2014/main" id="{9CDA924F-A26A-43F0-976D-B37A4B89E6AA}"/>
              </a:ext>
            </a:extLst>
          </p:cNvPr>
          <p:cNvSpPr/>
          <p:nvPr/>
        </p:nvSpPr>
        <p:spPr>
          <a:xfrm>
            <a:off x="10414484" y="3782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5" name="Estrella: 5 puntas 84">
            <a:extLst>
              <a:ext uri="{FF2B5EF4-FFF2-40B4-BE49-F238E27FC236}">
                <a16:creationId xmlns:a16="http://schemas.microsoft.com/office/drawing/2014/main" id="{892B5B54-6DFF-4F6A-A9F9-F2B2D66C5929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2861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8C7E4EE9-2E37-4BB6-AA56-6D6BDB10E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E935CC8-E366-4CE0-B25D-1E9D30659B6C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4206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7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CA27467A-9227-465B-8F24-4C0053C56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852546" y="94183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x7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67828" y="412483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43702" y="414182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48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18107" y="41426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</a:p>
        </p:txBody>
      </p:sp>
      <p:sp>
        <p:nvSpPr>
          <p:cNvPr id="20" name="Rectángulo 1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6A0346B-D41A-4E63-9311-7DDDFF964563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8A1F232-DA68-462F-AC85-719947FFC01B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4B8CB35E-F7E9-49A8-851C-543B22B3FE13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182FB96-09BF-49BE-AC21-04F7D77480FD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9B3586E-18CE-48B3-8C3C-ED767FAE7D29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B3238732-AB46-4C26-B5DE-609D3F3DA084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89547113-19B4-4B1D-B26D-55D8A9531D49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A0EE7D0-672C-424C-B26B-959AC9D653C7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54A0DBF-F520-4206-9C08-A77EF22F0AAD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C6C940C-1AD8-4F23-9FCF-CAA193FF2B1D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3C2A8BC-11A7-415D-84D7-2422C1FABA99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501FE82-D93F-4574-B3B3-96C0E5A8E902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B1264C76-F20B-42FC-947D-DA20261DD18F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B885BB8-14D4-45C5-A2D2-74527D31546C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7F60756-F187-4C93-9E42-E26EECF2BB86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7AD3FFF4-0111-46CA-A790-B5F9168FB076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9873B7DA-2286-43E7-A6EE-4AA90658AF1A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738DBD99-00AE-418C-BEC8-6F62450A188A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362F736-196C-491F-9C05-77EB94E23B70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1C07B63E-AC15-4A35-A3DC-AC3471824C13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ADA843F-5F91-4838-AAA2-61556EAE79FD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565FF22-B625-4A8B-95CD-ECDC226E23AA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3CFA2BE-3133-440C-AD7A-2EA4CC7B2981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4D73541C-6060-4811-8706-DEDF47966658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F86E5321-C6AF-4CFB-A25D-2E7B2BA3A8BD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A8F3EF9-C2CF-4CF0-878F-7E5E515E26DF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016202C2-0164-4F1D-B3AC-3D879863329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1756A99A-64CB-4FE6-BAC9-A6E9CEA7CAB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40005CFA-E027-4A7E-ADD1-AD31C5783C4B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300EB4E-85B2-438C-B09A-826127862AC8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C5C666A7-72A3-438F-833F-A9AFC8F05E6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32178F4-3303-4049-BA0C-7F0B69CCA08A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408CCB2F-7908-47A8-A97D-D6992763F57D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D82C79DE-51BF-415C-9290-FE66EAB2E19E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28FB5B1-226C-40ED-9BC6-EC842BD19042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17E7333-204E-44D0-A3B7-446A12474A8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43ED7DD-86AB-4212-B1D8-25A4A94D1547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1B97D03-454B-4966-93D5-D70CDC954240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BB55E537-74B7-45A2-8E83-ECDE6957C7CB}"/>
              </a:ext>
            </a:extLst>
          </p:cNvPr>
          <p:cNvSpPr/>
          <p:nvPr/>
        </p:nvSpPr>
        <p:spPr>
          <a:xfrm>
            <a:off x="8708481" y="35450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0FA7F93E-4C48-4AED-AF69-D187A6AF3E7D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F45D51A1-687D-429B-948F-9A0300DC97B0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CF66E9BF-4C52-4E2E-AEB0-EA832953D73C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E123482C-23EF-4086-B015-FCF2441AD0BA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3" name="Imagen 62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10D1E2D5-BA1F-4DB2-AA3A-F0878AE2FDB0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14BA3608-AD32-47A7-B1A9-FC6D825677F8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5" name="Imagen 64" descr="Globo rosado Gratis Dibujos Animados Imágene｜Illustoon ES">
            <a:extLst>
              <a:ext uri="{FF2B5EF4-FFF2-40B4-BE49-F238E27FC236}">
                <a16:creationId xmlns:a16="http://schemas.microsoft.com/office/drawing/2014/main" id="{79FC5E37-3F9A-4AC7-AAD5-1A0C0485594A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0A4B298-284B-454A-BF48-DE5916582A47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247A7CB-733B-4A79-ABDD-990CDCBF58D6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827CA149-1A13-4F0F-A19E-22E9A4100240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1EA3824-0D5E-449E-90AA-6C4EA45E2CC0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B1EA2B9C-769A-4EB3-BC6D-AC5AA805B9F3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DB31C3F-3F23-4534-858A-13C0D3C9E9F4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A2EA0FB9-53A7-4CB9-B42D-7D2FFD85DEE3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630FCD5-4652-4059-B445-7AEB5E1D83D7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DBD283C2-1FB8-4B2E-8EC7-A5CAB71E9E61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E45309F-F7AB-4407-B288-1EFE1F23BB14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587CA053-5F12-437A-ABA4-53D48E6E6116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7" name="Imagen 76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8172E32A-DA39-483E-A27F-0AD5F8EACF14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218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01A6A0C5-62C6-4FB6-902C-473824E1E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556D806-824A-4F12-8512-E570498BB386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191486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9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F3A51BA4-405A-49FC-916D-450C717C5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0BCF7AF9-BA91-4550-965D-21D8A2871A97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16FCEF01-23EF-482A-9534-CF8851A0C05C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26BD5C76-C8EE-4BF2-8AF7-EF20D7472B61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6164231-61BA-4E1D-80A6-CE5378BC88C8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46D3E01D-6DFC-489E-96F6-8172BC8A9810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211B5C7A-0606-4488-AE46-C6962D576D5B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FB15538-81B4-4C33-B3C8-6DE0310A236D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A26900B-29C4-4044-8C64-B2CC40A4C225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86BDAD7-173A-41B4-8840-A0EE6531AFE1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9ABDB3F-82E4-4731-952A-A7CF2E4C9014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FEBC9DB7-C980-4C0A-8469-5A327FD06FCF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63EF043F-15F4-4512-AF9D-8C794BF13049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9B03628-AF43-4D7C-A9B8-991A554762F9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8FDA1F15-975A-490C-A6F1-1EBB8F9BA10C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15EF845-89B9-49C4-81C9-CC1E8C7BBD63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8007F16-17A5-46FF-A3C7-B97201E7F213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CA0080E4-BE2C-48BD-9BC7-C265D9694070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FB532E6B-80DE-439A-8AB9-2B868E0D02B0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1980E0F2-107E-4A62-929C-4F1DFE976EEA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4FB150E8-1C61-4586-BF6D-3B4BC3531B82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C28A925-4CE3-4343-9F59-35AF9BA0A744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29E3744-0536-4EA6-8848-74F059F450C6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00376B0B-DE5A-44A3-A93F-EF65A7C6D0A7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1948A4C-FA2E-478A-BDB7-6C34F87D6B1A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F54B4FC-5E43-4435-8EA2-FCED42F819C7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635305FA-4CB5-4D93-BE2B-B442F0EF5DAD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998E27C9-1C67-4A88-BB4A-DE2D0EE4BD04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0894BA6-DCC6-4E81-8DF0-B0F4769EB7F3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8080931-CDF3-446A-A942-EC54FE6F6960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0C270BB5-C490-47A9-BA6B-49F3144B8D23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3D10A9F8-F4CB-44E0-B0A1-860780BCFBA3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37A6D921-4802-4ACC-B416-93D3D0C79B42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E7104805-F0CA-4707-BD8B-69DD874CBF15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030E0204-75E7-4359-A7CA-2E5BFA8752F6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5B93312-4EF8-4766-8141-2DCFF7CB287E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5B00849D-ABC5-4815-8C1C-FFC7E4BBEACE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3C8D6591-8400-471A-AE7D-5F8C6C7D7B60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CC64CC72-3C80-4A45-B781-4857D2A46C4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B8D7A4A-E3A1-43D5-B6BE-B91AA61F60B2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921F9415-39E1-4D79-8810-3CC1B6D84C9C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4A00CD6E-187D-4A4B-BD2C-D834AD720239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1582315-0056-4A3A-AFAF-EB524B2EA89B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B57FD39E-E860-4726-85FC-8C2E20A42825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574AB39A-2DA4-4FE2-A0D8-7F9530B16D97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1B3ECA24-8D5C-426D-AABB-D915CF30522F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58A7546-255B-4F9F-BAA0-6F806BAC656E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0E66E07-AD75-477A-A962-9245471D9F7D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D956A06D-430A-4CD9-84B6-2B1CFA44B9C1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0C55CBD-3252-4EA5-B491-E7371C7D8944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9AD565E2-5AEC-4F45-8C83-D9D8CDFAC216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2309068B-4C4E-4B98-9ACD-E66988DD4AFD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DC09E2D8-FB7E-423F-A8C5-AF9B703EE0DC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9CE40F3-F9AD-42A8-8B50-E270AA895C19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CAF6C0D-9559-4830-9B49-CA78885CC2A7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262D5C65-8674-413A-9A8E-3F9F41E11920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10E0DBB-CCF6-43F0-B6ED-ED258764AA7B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8B85F37-6756-4235-B249-943727042710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91453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07465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68141" y="40702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70575" y="413137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86386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0F667F21-C389-452F-9A17-2BD3D59A7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0ADE629-AEFE-45C2-8232-31A1DAE0F6FF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725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4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E02E7895-E9C2-4FC2-8C9E-772D7AD5A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7" y="67658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73593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x9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0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3515" y="404735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64</a:t>
            </a: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569301" y="417262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43702" y="409361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72</a:t>
            </a:r>
          </a:p>
        </p:txBody>
      </p:sp>
      <p:sp>
        <p:nvSpPr>
          <p:cNvPr id="20" name="Rectángulo 1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70C8C0D-DC30-4E89-B512-9F8B9CE6CAFF}"/>
              </a:ext>
            </a:extLst>
          </p:cNvPr>
          <p:cNvSpPr/>
          <p:nvPr/>
        </p:nvSpPr>
        <p:spPr>
          <a:xfrm>
            <a:off x="748671" y="82533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5E195130-2CD6-418C-927D-425AB4F299D6}"/>
              </a:ext>
            </a:extLst>
          </p:cNvPr>
          <p:cNvSpPr/>
          <p:nvPr/>
        </p:nvSpPr>
        <p:spPr>
          <a:xfrm>
            <a:off x="708297" y="36518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3387ABC8-630A-451F-B664-7B7D89D7A545}"/>
              </a:ext>
            </a:extLst>
          </p:cNvPr>
          <p:cNvSpPr/>
          <p:nvPr/>
        </p:nvSpPr>
        <p:spPr>
          <a:xfrm>
            <a:off x="307428" y="37088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013AA286-FE0B-4FB3-8CED-CB9ED2509E9E}"/>
              </a:ext>
            </a:extLst>
          </p:cNvPr>
          <p:cNvSpPr/>
          <p:nvPr/>
        </p:nvSpPr>
        <p:spPr>
          <a:xfrm>
            <a:off x="1875688" y="18251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1F042156-765C-481C-A2FD-8BA09DC975BE}"/>
              </a:ext>
            </a:extLst>
          </p:cNvPr>
          <p:cNvSpPr/>
          <p:nvPr/>
        </p:nvSpPr>
        <p:spPr>
          <a:xfrm>
            <a:off x="1609907" y="23981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C6206297-3BD7-4CA0-9175-D219B84ECD35}"/>
              </a:ext>
            </a:extLst>
          </p:cNvPr>
          <p:cNvSpPr/>
          <p:nvPr/>
        </p:nvSpPr>
        <p:spPr>
          <a:xfrm>
            <a:off x="1812051" y="1391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A65FF318-87B9-4337-920E-AF7ABBB17893}"/>
              </a:ext>
            </a:extLst>
          </p:cNvPr>
          <p:cNvSpPr/>
          <p:nvPr/>
        </p:nvSpPr>
        <p:spPr>
          <a:xfrm>
            <a:off x="234120" y="12205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9D42A14-DA61-4130-A9F2-7282A787B761}"/>
              </a:ext>
            </a:extLst>
          </p:cNvPr>
          <p:cNvSpPr/>
          <p:nvPr/>
        </p:nvSpPr>
        <p:spPr>
          <a:xfrm>
            <a:off x="245840" y="20200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AFFC2AE-E75F-4324-A65A-A60BFFCAF544}"/>
              </a:ext>
            </a:extLst>
          </p:cNvPr>
          <p:cNvSpPr/>
          <p:nvPr/>
        </p:nvSpPr>
        <p:spPr>
          <a:xfrm>
            <a:off x="367761" y="30141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30213FE-A3D5-460E-BBF1-606978305E71}"/>
              </a:ext>
            </a:extLst>
          </p:cNvPr>
          <p:cNvSpPr/>
          <p:nvPr/>
        </p:nvSpPr>
        <p:spPr>
          <a:xfrm>
            <a:off x="379481" y="423760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98BDA1D-4C49-428E-9829-39DD14757298}"/>
              </a:ext>
            </a:extLst>
          </p:cNvPr>
          <p:cNvSpPr/>
          <p:nvPr/>
        </p:nvSpPr>
        <p:spPr>
          <a:xfrm>
            <a:off x="830491" y="316650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F5D4A9A5-58A6-40C1-A755-31FB8A63F895}"/>
              </a:ext>
            </a:extLst>
          </p:cNvPr>
          <p:cNvSpPr/>
          <p:nvPr/>
        </p:nvSpPr>
        <p:spPr>
          <a:xfrm>
            <a:off x="3377123" y="3826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4F7DBDBE-1CCE-4533-BCCD-D546F67F12B4}"/>
              </a:ext>
            </a:extLst>
          </p:cNvPr>
          <p:cNvSpPr/>
          <p:nvPr/>
        </p:nvSpPr>
        <p:spPr>
          <a:xfrm>
            <a:off x="3026554" y="30723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B55D1BF8-95E6-4CFD-AD9E-765823D90CD9}"/>
              </a:ext>
            </a:extLst>
          </p:cNvPr>
          <p:cNvSpPr/>
          <p:nvPr/>
        </p:nvSpPr>
        <p:spPr>
          <a:xfrm>
            <a:off x="3008311" y="34920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C00AF01D-5A0A-4285-B112-FBA97D78F1E6}"/>
              </a:ext>
            </a:extLst>
          </p:cNvPr>
          <p:cNvSpPr/>
          <p:nvPr/>
        </p:nvSpPr>
        <p:spPr>
          <a:xfrm>
            <a:off x="3010240" y="247679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8365280-44A1-48BE-AD24-84456AC62821}"/>
              </a:ext>
            </a:extLst>
          </p:cNvPr>
          <p:cNvSpPr/>
          <p:nvPr/>
        </p:nvSpPr>
        <p:spPr>
          <a:xfrm>
            <a:off x="3101572" y="189346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7633ACA-5A38-42EF-BEA8-425EBBB04ABC}"/>
              </a:ext>
            </a:extLst>
          </p:cNvPr>
          <p:cNvSpPr/>
          <p:nvPr/>
        </p:nvSpPr>
        <p:spPr>
          <a:xfrm>
            <a:off x="2414483" y="168351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EC98E0ED-C4EA-4129-AFF2-0FF1CE4BC4E6}"/>
              </a:ext>
            </a:extLst>
          </p:cNvPr>
          <p:cNvSpPr/>
          <p:nvPr/>
        </p:nvSpPr>
        <p:spPr>
          <a:xfrm>
            <a:off x="2991381" y="12486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95366987-BD07-4003-94C3-45887537F884}"/>
              </a:ext>
            </a:extLst>
          </p:cNvPr>
          <p:cNvSpPr/>
          <p:nvPr/>
        </p:nvSpPr>
        <p:spPr>
          <a:xfrm>
            <a:off x="2339577" y="125805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62879A1-67E6-40AC-A2C0-41F18C29BDCA}"/>
              </a:ext>
            </a:extLst>
          </p:cNvPr>
          <p:cNvSpPr/>
          <p:nvPr/>
        </p:nvSpPr>
        <p:spPr>
          <a:xfrm>
            <a:off x="464705" y="7720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73BFE97B-F975-4E06-9974-1B8FEAD0F2B8}"/>
              </a:ext>
            </a:extLst>
          </p:cNvPr>
          <p:cNvSpPr/>
          <p:nvPr/>
        </p:nvSpPr>
        <p:spPr>
          <a:xfrm>
            <a:off x="10655073" y="16481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65D2C7E-A77C-43EB-8C54-9EE69EFBF4FF}"/>
              </a:ext>
            </a:extLst>
          </p:cNvPr>
          <p:cNvSpPr/>
          <p:nvPr/>
        </p:nvSpPr>
        <p:spPr>
          <a:xfrm>
            <a:off x="10337681" y="21813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9C5DE02-2FCE-48B3-8AA8-B1E74DE47818}"/>
              </a:ext>
            </a:extLst>
          </p:cNvPr>
          <p:cNvSpPr/>
          <p:nvPr/>
        </p:nvSpPr>
        <p:spPr>
          <a:xfrm>
            <a:off x="9406865" y="110988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294C9ED9-52ED-4436-8AA4-B27C7FE8F288}"/>
              </a:ext>
            </a:extLst>
          </p:cNvPr>
          <p:cNvSpPr/>
          <p:nvPr/>
        </p:nvSpPr>
        <p:spPr>
          <a:xfrm>
            <a:off x="8869944" y="13466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C24AC845-71FF-4F1D-9C64-FE744FA5B99A}"/>
              </a:ext>
            </a:extLst>
          </p:cNvPr>
          <p:cNvSpPr/>
          <p:nvPr/>
        </p:nvSpPr>
        <p:spPr>
          <a:xfrm>
            <a:off x="8981322" y="20336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8E6803CE-EED4-4F83-995F-715492381A47}"/>
              </a:ext>
            </a:extLst>
          </p:cNvPr>
          <p:cNvSpPr/>
          <p:nvPr/>
        </p:nvSpPr>
        <p:spPr>
          <a:xfrm>
            <a:off x="9131276" y="26643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3C15868-CE55-4F83-A932-5C2645604870}"/>
              </a:ext>
            </a:extLst>
          </p:cNvPr>
          <p:cNvSpPr/>
          <p:nvPr/>
        </p:nvSpPr>
        <p:spPr>
          <a:xfrm>
            <a:off x="11916041" y="425340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998EA56-8E16-46E6-9035-89448EDA3075}"/>
              </a:ext>
            </a:extLst>
          </p:cNvPr>
          <p:cNvSpPr/>
          <p:nvPr/>
        </p:nvSpPr>
        <p:spPr>
          <a:xfrm>
            <a:off x="11319619" y="19262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D0DED07A-4E3A-466C-8307-85F7B8DDFE65}"/>
              </a:ext>
            </a:extLst>
          </p:cNvPr>
          <p:cNvSpPr/>
          <p:nvPr/>
        </p:nvSpPr>
        <p:spPr>
          <a:xfrm>
            <a:off x="11247566" y="15027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9F99C69-BA57-4231-AB7D-2B027C5D6B0B}"/>
              </a:ext>
            </a:extLst>
          </p:cNvPr>
          <p:cNvSpPr/>
          <p:nvPr/>
        </p:nvSpPr>
        <p:spPr>
          <a:xfrm>
            <a:off x="11396219" y="453956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B27685A-0E2E-403C-B609-2860A8742211}"/>
              </a:ext>
            </a:extLst>
          </p:cNvPr>
          <p:cNvSpPr/>
          <p:nvPr/>
        </p:nvSpPr>
        <p:spPr>
          <a:xfrm>
            <a:off x="10128991" y="115676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1D0965DC-CF93-4AD6-87BC-C3CF0224108F}"/>
              </a:ext>
            </a:extLst>
          </p:cNvPr>
          <p:cNvSpPr/>
          <p:nvPr/>
        </p:nvSpPr>
        <p:spPr>
          <a:xfrm>
            <a:off x="10766206" y="11347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60F36BCF-BE65-498A-A180-351E2FE9EC12}"/>
              </a:ext>
            </a:extLst>
          </p:cNvPr>
          <p:cNvSpPr/>
          <p:nvPr/>
        </p:nvSpPr>
        <p:spPr>
          <a:xfrm>
            <a:off x="11650649" y="11591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77017B6-4791-4BF1-AE2F-A3C326725876}"/>
              </a:ext>
            </a:extLst>
          </p:cNvPr>
          <p:cNvSpPr/>
          <p:nvPr/>
        </p:nvSpPr>
        <p:spPr>
          <a:xfrm>
            <a:off x="11670196" y="28390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7CD6736-B772-4691-9163-7E8878CA1938}"/>
              </a:ext>
            </a:extLst>
          </p:cNvPr>
          <p:cNvSpPr/>
          <p:nvPr/>
        </p:nvSpPr>
        <p:spPr>
          <a:xfrm>
            <a:off x="11858048" y="337947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91C0C99-9DEF-4CA4-A34E-1514990EF05B}"/>
              </a:ext>
            </a:extLst>
          </p:cNvPr>
          <p:cNvSpPr/>
          <p:nvPr/>
        </p:nvSpPr>
        <p:spPr>
          <a:xfrm>
            <a:off x="11815404" y="234531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A1C0317-7315-4765-84C6-C35E2AC8B910}"/>
              </a:ext>
            </a:extLst>
          </p:cNvPr>
          <p:cNvSpPr/>
          <p:nvPr/>
        </p:nvSpPr>
        <p:spPr>
          <a:xfrm>
            <a:off x="10995233" y="213681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205F599-A8FF-4E45-B940-75D68724C269}"/>
              </a:ext>
            </a:extLst>
          </p:cNvPr>
          <p:cNvSpPr/>
          <p:nvPr/>
        </p:nvSpPr>
        <p:spPr>
          <a:xfrm>
            <a:off x="9797477" y="3703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CC14D14D-FDB3-4C06-A36B-F5D83620D94B}"/>
              </a:ext>
            </a:extLst>
          </p:cNvPr>
          <p:cNvSpPr/>
          <p:nvPr/>
        </p:nvSpPr>
        <p:spPr>
          <a:xfrm>
            <a:off x="9262759" y="339592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6374EA4E-A892-4828-8778-6EC4A8525BA3}"/>
              </a:ext>
            </a:extLst>
          </p:cNvPr>
          <p:cNvSpPr/>
          <p:nvPr/>
        </p:nvSpPr>
        <p:spPr>
          <a:xfrm>
            <a:off x="10157382" y="30984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0" name="Imagen 59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AABC08E-141D-4761-90C2-CCBED555BCC5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60" y="971818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79CBA00-3EDC-4D65-9285-D1AAC5143F00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15446" y="2302413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2" name="Imagen 61" descr="Globo rosado Gratis Dibujos Animados Imágene｜Illustoon ES">
            <a:extLst>
              <a:ext uri="{FF2B5EF4-FFF2-40B4-BE49-F238E27FC236}">
                <a16:creationId xmlns:a16="http://schemas.microsoft.com/office/drawing/2014/main" id="{6DD55E3E-853F-4BCD-AC99-A3C5C55B5AE7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211295" y="1332651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A3EE3F0E-668E-42AF-B1EC-CF488530522D}"/>
              </a:ext>
            </a:extLst>
          </p:cNvPr>
          <p:cNvSpPr/>
          <p:nvPr/>
        </p:nvSpPr>
        <p:spPr>
          <a:xfrm>
            <a:off x="4622822" y="43171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FB736612-0288-4DC4-A53B-A399A03F9A48}"/>
              </a:ext>
            </a:extLst>
          </p:cNvPr>
          <p:cNvSpPr/>
          <p:nvPr/>
        </p:nvSpPr>
        <p:spPr>
          <a:xfrm>
            <a:off x="7727392" y="42163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FE432A45-E275-4037-B4FC-2E93CFD090BA}"/>
              </a:ext>
            </a:extLst>
          </p:cNvPr>
          <p:cNvSpPr/>
          <p:nvPr/>
        </p:nvSpPr>
        <p:spPr>
          <a:xfrm>
            <a:off x="11491970" y="36703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2B6A5E2-0E5C-4C44-AFA1-7DB807790AC2}"/>
              </a:ext>
            </a:extLst>
          </p:cNvPr>
          <p:cNvSpPr/>
          <p:nvPr/>
        </p:nvSpPr>
        <p:spPr>
          <a:xfrm>
            <a:off x="11777059" y="467587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E3BF32F-6AE2-4C26-B076-3051F9C466F8}"/>
              </a:ext>
            </a:extLst>
          </p:cNvPr>
          <p:cNvSpPr/>
          <p:nvPr/>
        </p:nvSpPr>
        <p:spPr>
          <a:xfrm>
            <a:off x="1522664" y="338106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7B134558-8252-4F2A-A3F9-919EEEAE27B8}"/>
              </a:ext>
            </a:extLst>
          </p:cNvPr>
          <p:cNvSpPr/>
          <p:nvPr/>
        </p:nvSpPr>
        <p:spPr>
          <a:xfrm>
            <a:off x="11756553" y="17322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5B5806A8-62AC-40CB-AEFE-B391A806D05B}"/>
              </a:ext>
            </a:extLst>
          </p:cNvPr>
          <p:cNvSpPr/>
          <p:nvPr/>
        </p:nvSpPr>
        <p:spPr>
          <a:xfrm>
            <a:off x="1165495" y="380427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5AE291A-AE26-4BCB-9A95-1F8D869DA44A}"/>
              </a:ext>
            </a:extLst>
          </p:cNvPr>
          <p:cNvSpPr/>
          <p:nvPr/>
        </p:nvSpPr>
        <p:spPr>
          <a:xfrm>
            <a:off x="1502784" y="293711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8301499E-6C81-4C12-88AE-A449A8630E5F}"/>
              </a:ext>
            </a:extLst>
          </p:cNvPr>
          <p:cNvSpPr/>
          <p:nvPr/>
        </p:nvSpPr>
        <p:spPr>
          <a:xfrm>
            <a:off x="8718032" y="410441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2" name="Imagen 71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AD4C1364-569A-4324-951D-F2C529588D72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21" y="1983983"/>
            <a:ext cx="1143000" cy="212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0006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7713D0AA-0285-4C19-8B00-F90837602C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09A264D-84DA-4E3E-BD02-D686690BDE65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0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7FAF99E4-9F1F-4434-A7C0-1C11D140C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8C24E7F-02E1-4C88-B6C5-902CE9DA5F84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15253BB1-1146-43DD-9CCB-44DDC6ECA88A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11C2BBDA-015D-4C7E-94BF-BDE070225ED7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CA6D29F-3B61-4C34-844C-0CA204FB9FB7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916EE97-CF42-454D-A81E-1A1B5561319F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38874BA-3C19-4658-86FB-0A82751BEADE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4432FC42-7865-4355-AD96-E5E80298F799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DB6299D-4E4F-4991-AF5D-936D479C42BF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7DF70AA-7C70-4670-ADB0-E18F5138F453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58E68A2-D4DE-450B-81B8-46846AF75D4E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2370F6B-EF20-429F-B1B2-8951913AD6D8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FD8750D-6E9D-46CE-98A6-0CC02442306A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59486972-8A01-403D-8954-FCF0689ECA39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6645C46-FEA2-4E6B-8512-ABA7DFC6F8F8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314E1F92-A74A-4F99-81C5-5E13AC9EDF89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C94DD57-404E-4CF1-B220-B602E34DB772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7913DF7-0236-413D-BF52-469B85133E3D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ACC1406-DD48-48B9-B65D-6F069DD6D918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CD9F92AF-AA55-45E4-9062-12A6396A9926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EAC4C48-C010-4EF2-9737-627BC5F54932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4D868071-B436-4EE6-A6FC-FF49A719DFDB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1BCB45E-82FA-4B06-AE57-BB04A3016002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A642166-5173-47C6-8087-0C86E53BE47B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713A5F5-B8D5-4E54-8FA5-DBE5673FFAEE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728233B-11A0-4688-A7B0-E4850C1CFE98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FD41CA0-DD6F-4292-8DB1-2767309036E7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E888AA5-00DB-440A-8EEB-62500430AA2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3BE1CB73-8DED-4B58-A06C-C267824E88F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B33E895A-B7B6-46AE-BBD5-A8D60D38CB22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5CE4F56-2853-47D5-B0D4-9168EA5C6B86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AEEF1D87-BAD5-4755-BF57-D6EB85AF618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002519A-56CC-499B-A4B6-F7FB34DA77FE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0838594-C924-4D1F-8F47-F021549B3F5F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474F565E-2352-48D7-AD90-7157C33A3F18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152B030A-E24D-4DC0-BCA8-93982567FF03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0B492295-3ECA-49A1-A5E7-0B48375B392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8B721A0D-4F32-4216-AF46-4BAED4C2177C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EDBD5B0-4FA4-40D0-A4E7-A5E0A0607667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1A3FBFB-808C-49BC-9ADF-07008E929EA6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02C6D64-C53C-4448-9D21-1B1548476B43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76D52DB-C5E2-4B3A-A34E-B243058A96FB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8CF1CE1-5AEF-442C-8080-71C6BDEC5C3C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B8EA41C6-BD25-4921-9594-0EDC2A5089C5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E714F2BA-6C70-4B0D-BC78-0868A4380CB0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82C17E53-CE39-4EAA-BED8-02C87EFE5341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7613D16E-0EAB-4646-9686-34CFCD756E24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7A07DF9E-B47D-4897-A7A2-49CCAF27F076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5B6E5607-61F9-4359-9806-A3E28ED7227C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3FAA6840-23A7-4E07-806B-9420F499092B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DACDD6E7-C2D0-4E82-83DB-D318819AEE17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9F738FF2-1100-48E6-BA1E-D3994E423C5A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ACE17D6-98EF-40FF-9F28-D85AD8C27A4F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1CBFC1A1-295E-4858-848F-9C03EE473AFB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03E8331A-2E43-4D06-983D-6B2CA62E85B7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9EA1519-549E-4CE0-B845-2EC11DA63529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726C03FF-3BD4-4B36-8783-C4388A84D12B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1961512C-683F-4D42-8023-5F52A1E2E6BB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91453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94407" y="408609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55661" y="417262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43702" y="412484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603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3C402F66-62C0-49EC-9AA1-614CDB0B1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92B5662-4646-4410-8768-A24D782F7F51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1F824991-61D2-4DE5-9FB1-E3B78F0EC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740F1EF-2C7B-4512-AC6C-307D7C85F23F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CFF15A07-E5E3-42CB-A2DC-720E9D70C140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4CAAAF2D-B450-4833-8479-328F21380BF1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A9A16AFE-738F-4C1F-84F5-F7AFCE2D157D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D5BA43FE-65AF-422F-B4AA-E8F5A2807BF4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00D946F9-2FA0-40E2-8147-2A38A6C48550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162FF8A-93F8-46A7-84C6-BF8AAEBD582C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969ECF54-636D-41F8-82F3-349FC03306C5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17AB2546-39F9-451A-804B-A2C2F9EFDFEC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B55FDC4-E7B1-4602-A93E-5B01839A9207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35CFAB1-FC14-4A6E-BF59-6B84292D0705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4FCA5B0-25E5-409C-A009-E75D27C1FD8D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749EA86-4118-408F-8460-F99F5C2F589F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9D29CAB-6F41-436E-B423-BBC9EA57A156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96C1933F-6586-4C2D-A78A-902E5B5B8E35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522ECF3-1595-47F0-A72B-E252792B25DC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630108DF-6DF8-4971-BFD4-E49917CF4D4A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7D53FCF-B409-4DE9-BEE6-CB2C0F9AD8B9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8A316977-F7FC-4C00-B502-CBEC85FD8968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09248C6A-3A62-4814-9B6C-10F0ED6043AE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D9283B66-CA60-4B8B-966A-97F222D69D15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5B84AACD-1021-4E55-AAEA-D64E547E3388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D304EB0-3CE3-45A5-9BC6-75145111ECE9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82DAC2C0-71E1-4208-B766-5B16A284D872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27282545-DEE4-4171-AF24-2F685A85EC14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4E637F39-9355-4166-B971-BB9D5F8922F3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EAB5D618-FE81-440C-8BB6-1EA0687B5B3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89B8019-9A16-4690-ACA7-0F0AAAB17AA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C5346E68-B9AD-4E02-BBF2-BF4566F5968E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58BFD8DF-16E0-4FD3-8A7F-E33065646BFB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4A9B3D3-4522-461B-A939-925C7C1B5BAF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E4DD25A-6733-4EF3-A3C1-246ECCEF80A5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4904148-6A13-45DF-AB2B-50FE7DA52B52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1992E8B-F7F2-4799-A27F-C434463012D4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C6A7A79-32B8-4499-B3C0-48A8E95601EF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AA2FB22-0C4E-4BE1-9C65-46A6A92E21B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065FC9E-A680-4EFB-B447-785E0F07A0BF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22829F9-5F52-4001-B477-79E167A7D907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50555CE5-CCFD-40C2-A419-EF4C80039152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81FC4499-82E7-41B8-B33F-AC045D7B3060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A2B7509B-5B7D-4389-B1C0-6656A95FB2CC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E61E814-F9C1-4B66-B1E5-E6122A6C071C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D5936A6-F5A7-4750-9DAA-7857FC35C6B0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692BD566-E461-4F58-8144-68A56B04AB4A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FA050AF8-62F8-4DA0-975D-D573CBE95320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B30247F6-BB0A-4DAC-B6EE-5AE8A9A4D60B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ADD328B-F8C1-43D8-A1B4-9025AFCF02F0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2DFA1D6F-A831-48C3-8CD9-8F3F55A1AB2B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0DC3FF3B-5E8D-443F-9F8C-87078E138BC7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AB99232-D838-4E72-87C4-729B6297CB82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6E5186D-1FA5-4B45-8F42-AA45E6D5ADB8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13E76621-8640-4556-BE0F-29FCB28D70F8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8E6D41B-6048-4441-B46A-7BD871B7AFF7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CE80A6D9-2A33-4475-B557-EB5C0D9BDF1E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E7465DD0-3E8B-4684-8957-4D4ED1CF668D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EA80BAD5-CCAE-4C36-92E2-071A8ECE94A4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F6B2C1D3-AF38-4A87-80B2-FDDFAA7D5C7A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32652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17078" y="406751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15213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7057" y="417943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00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1235A710-1C2B-45DB-BE2D-5B5A07F1A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BF31DF7-D597-449C-991D-9A17D5F65DD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934209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38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E39222CC-4C4D-4D6F-B70B-0C7B41E56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B5FE36B-D53E-43DE-8024-910930985C2F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7462A051-9AA4-4785-A9FE-E901E0EE9BD9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252D38D0-9E6B-48E5-A122-DDFA1E3A4AD5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515978A6-EC1A-4B05-8722-0214EADB291E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1CEDE62-9FA4-4124-843E-AA356995D018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E53541D-AB2B-45F9-BC20-24455B1D007D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C5D5E87F-BBE3-420F-AA3F-1E07223F841C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8CEDE7EB-FB5A-4282-8EED-F770300C46BD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5EFDDEB5-A1BE-49E8-82F6-D8FC7B6C2ADD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EF2586B-A1C5-4AE3-8873-5A5AC687950A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D3C1ABE5-1822-46CF-913D-3577936F57C0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12F62967-16C7-4C80-8910-EB0B205547FB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1524FBDE-734C-4C85-B4C7-E4312A85F585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25899F4-F07F-4A80-8E38-0A2B0CB7F852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246615B-D974-4EA0-8FF7-ADA5027F64B3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BBD88363-E651-4309-B9D1-A695FD14F206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CD87D7C7-D76F-45A3-B266-BEEAB9ACF09A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79D09D4B-476C-4B34-99DE-35C9B87D5639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EE8ACBCB-6553-4B70-8496-6D35C33AF72D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47E24BF-5DF1-4873-B93A-58A57858E896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94097498-F702-4375-B432-B7F0EE7C9439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FBE3928-55FD-4474-9DE1-6A2FE6F38A02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35E2DF1D-0243-4EE1-B069-5356D48D6ADD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EDC144CC-4C11-4F08-95F0-02D8D97BDA4C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853521A5-22F1-4C08-AA23-4EA90975E379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B3D014A8-5AC9-4143-857B-1285A54E013B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3E1B91D-2EE4-4F92-B0FB-9C05CA9A9D1B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C97D015B-DEBB-4871-BF9C-BA67D4CFCFF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9ABBEC0A-3305-4F96-B2CE-99377BFFD080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8C59A800-04A3-4A63-A01F-4DBFB810120A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9723629-E740-4C61-BFED-D5CF765E81E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01626B5-04F5-4833-A285-EDD76BA13175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B06EDFE-A996-4101-8A70-5CF4D6D65065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BCAFCF4-A2E7-4001-B3B6-B282FE1F7301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4598E58-3DF3-4F09-9F4F-18EC9E7D1B6D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B87492E-7514-4162-B483-EEAC3DE262F6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4DD259D-BF92-425C-8F27-181847237C61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3F8088F0-B1BE-4445-B466-E3915B0FB57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3BAAFA6-D9E5-4440-A69D-8E3AC3FA40C0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E36E7DA7-AF64-4A73-8B05-686C70BB1C5B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127D296-EC5C-49CB-87C5-164FE8F2BEF3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FC1DFEB2-684C-4092-9BDB-D5CE0F29CAFA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BACA7F9-EBFB-4478-95E6-95C5EB09165E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EEC66E73-3684-4342-B4CD-0F18F35851AE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B8A330A2-956C-4B12-96F3-1A15DDBB55F3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2619BD54-C0C8-4C0C-B0B0-F838EB26E434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9A4EC7E-100F-4CC5-BCD0-0E84CAAFD4E5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8A0083C8-8997-4B44-8452-946FEBD23BCC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F6B2350E-11BA-40EB-B6FF-BDD47C714A39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DC41954-D483-4E7D-8FA3-BDFD3EAFAD40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6181EDAC-9733-42FD-BE43-7C1FFC0BDBD9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2188607-B4E9-4BEE-8B42-4194EC322078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8F83564-2132-4EC6-BE88-6EBB3CC8C1FF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660C5EB-DFF9-401B-A0EC-084994AE9C80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85625175-B840-4FCA-9544-E34C6BB8627A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A25F806-F4C4-448A-9A34-8BBF69E62769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C43E9146-1432-407D-8604-A27E0D3F2768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8724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173636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302748" y="42886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165782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054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E9E516ED-F04D-4B46-9D8B-BFFB7B25C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20E0E57-9280-4596-875F-226E55AB356E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3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3D8496D2-3161-463B-9EBB-7F8F3B6CC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DFD0B6F1-8CA1-4237-9B42-E6A36DFEEDF8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5ECC8F6D-C12F-4DF7-9DEF-002F6B362EAE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1EE9BA42-DE62-4DF7-9F5E-4FBA962ED24F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66891447-BAB0-4980-8AAC-E782A7730BA4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5FCB4FD2-FC97-4E8F-8A3E-FF87C5B332A5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1A849DDC-048E-4CE5-AB88-47211B47567E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80AE73A5-D346-4EC2-8E50-D0CD371538FA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F0BB5BE4-244D-40D7-AA1C-9A2DF59D6E60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880F4B76-1441-47EB-8CFF-30C622E1F2A8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E1F442F4-DCA1-4756-9CAB-EF6FD98812FD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FE3E598D-170F-4DBB-8177-16E5CB5155BC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4430357-F892-4C05-977D-84BD8F29A671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9C70254-9020-49D1-B98D-312957679062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F3D3785A-A201-4444-9694-58F764CF4068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F5334E3-02A8-4291-A4C4-6A7C0A4634EF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2CB44BC9-2689-46C3-AB06-9892635E53BD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699D542-598D-4352-B493-65605A9F75FE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133F96F8-8066-49CE-A0B5-9DF0A36A1C9B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0CAB5C2-25E8-4005-B89F-E713092867D9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F3E1434-EC26-48F3-8B75-74CFE9C359EC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CAF5676-06BB-4D76-93BE-DDE1D8D645F4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87EDDAD-C2BE-47D0-92B1-98775C1C4100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3337A2A1-917B-4CCA-9940-4953D576227A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6F9623D-412C-40E9-A50D-584E0891960D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5900E596-5EC9-456B-9707-45970EA8FCD1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C3C979C1-9ED2-43F2-86E8-8202F2454141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35B3FCA4-5EEC-4287-9916-627927F9490D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67FAD28-E85E-40C8-86C0-665AF21E4CC4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46BECDD-7698-4A09-BB49-B01B40990B73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5EEC856-E0A3-4018-9E94-B323E3139203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4668B83-C5F1-4BF1-9A18-5442D694F926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DD4F4FA-4B48-42A5-B0F2-DDCB6BD39661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A02AF1F-B993-423E-8024-3509D267017C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E79E223-2508-468B-9927-D4D48C09A866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6E8E8C4-C016-47B3-8390-DC7F86D2A431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5537595-66F7-4173-9A38-E25D78EC208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8F31A54-154B-4FC0-99EB-35A95E356566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5A379375-2A34-4207-96D3-FC6BDDC68AB7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EE0EE77B-2150-420E-B6C1-509BA5B91E2C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5C302FF-B683-48A4-8B51-3EE4568B61E6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AEC7565-910D-4DB0-AB34-9F25B73DF6A2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D1E07D06-AF59-4EC6-9A87-8BCA551D9CE8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E716C57-1638-4D36-B829-B3D1CF966C96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25FD8D26-9953-4B35-A8A7-D50675E94C8B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8DFEE587-0065-4388-80BE-D9B7C0FDF1A9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0D91FDD-02E6-4662-83BB-B1690AE68C34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83BA7498-D776-4AA7-B41E-0C3F25053F80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E1A96A5-9507-4B4D-8639-66FD496A1551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9FA9BE1C-00C9-428F-9E78-2835439414B2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4F090BB9-5B63-46AB-8F58-50DC60D0970A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B092DF6A-CF21-4CCB-90A3-268A3053B5B0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6E9467B3-7205-4225-BEE8-B5B265CC6528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8DCA1057-8526-4AC2-ADFF-A3F4DE40E2F8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0C216E7F-D38E-4ED4-962F-F3A26D9781B3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28FABE2-BB41-48B5-B949-C304249F757E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6D67022-F5F1-4C1A-8224-475A06F4236C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DBABC505-90C2-41AB-9C6E-D74E0C1CBDDD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969129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43704" y="411352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60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54344" y="416207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62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69301" y="4055599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64</a:t>
            </a:r>
          </a:p>
        </p:txBody>
      </p:sp>
    </p:spTree>
    <p:extLst>
      <p:ext uri="{BB962C8B-B14F-4D97-AF65-F5344CB8AC3E}">
        <p14:creationId xmlns:p14="http://schemas.microsoft.com/office/powerpoint/2010/main" val="2802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71A26B80-9BA5-4AD6-84F5-C76B3462B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50A8B63-D8F8-400D-BEAE-731104D0A504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4080" y="1790012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12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D5579263-A8B5-456E-8133-D4E1DF9E0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4B10C6F-852B-4B90-B51C-D6168917C13D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B05E2C27-9290-4C9C-ABCD-965ABEB7E5B8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9F81C5F2-3C93-47C0-B71F-7D018762F2BD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2D5BB25D-AA4C-4DD4-8013-5D16649FBD96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EBA14DC-3A0A-4708-83DC-2F102E697888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E6A04403-9282-4A44-9013-9D3902470941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ADFF7FA-CD0E-40CA-90BE-A3D9DBFC04AA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3FA0FEF-04CD-45AB-BB94-2FFD88296294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C1D81EEF-9D48-4CC3-BB5A-1B2040767176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72DFB7E5-6CD3-4D0B-8D21-08753A037EA8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641BCB6D-7DDA-4DC8-96E1-3892A6AB5C8D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D3715E7-7DDC-4304-A03A-202D1FAC7198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71A5E83-E7BA-4DAB-B4CC-3510A2474BD3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E2D02DB-A92F-4D08-992A-78883A378CA4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6C40DEB-C0A6-4081-932C-91D21CE773B0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C609A551-D835-46E7-A417-A2A0EE96D5C8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8AD8D8F9-EC53-4CE9-8393-4F377C161876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C87477C-93EA-4416-988A-AFD1176BC579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2202B84F-65F9-4DBF-BE3A-8C488C34D912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D64DBFE3-3426-49EB-A24B-11DC5EA709F7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BEBFF47E-D0A7-4CE3-8B3D-9E70B9FB051F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2278567-1208-4EE3-93F6-8A1CB0A732B1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40308E2A-EC14-4A66-983B-1BE24F236D5D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BE53C9B6-F3E5-4D32-9078-87DC41B1B41C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46B96EA-5D18-400D-8997-FADAF246EDD3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9A0AD0E9-8EF4-49C4-93E9-C8E6CB3A3E30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8084F9D4-46D9-44D3-B75A-4654FF37F4F8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07C30B5C-8428-4A85-86FA-5CD01F60D860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231DF388-55A9-4B7F-AF4A-DE8F134CEA17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B2DEBD2-80B3-48B6-B9B8-2FB66A877D4E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9C370D05-B7A9-4339-AA87-B3B8C5791B2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77698BD5-48C2-4A92-85D7-181B391A36D0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437734D-4FF9-4437-998C-4BBBF712F44C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0CCD3823-3B93-4E69-ABEF-2DE276DA9FFA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4E5310FE-8C60-4EBE-8EE1-0D6D4771AADC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77188354-3FF1-4FEA-97FC-9EC9D69B24B2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0FC49CC9-1837-4554-9A6F-ECC77AED03EA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F9D3BCD5-8D6C-4BA5-8183-9A8BA7ACA8C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DDB6979B-6137-4F6C-A941-6AE04FE99C3A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FE8EB3B3-EEBE-42FD-9F9C-D5CD84ED9EBF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9C3543DA-32D9-4513-BAC5-AA7E55137858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49DAAC7-181A-42DD-8DD1-84A359A4F0EA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9DCE9F85-B313-4F36-A814-85FA7135B552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92186DB3-322E-4D2A-999F-CB9089592BF8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CD020B7A-A6E4-4AB5-945E-1D2561C90BA4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E9B6D7C4-9853-4AE9-860E-1D6F748234FB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E3749D68-4233-48E7-9645-F30E8CA47F7A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FDBE7A9-A01A-4B5C-8995-B95869D361F2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EE7906CA-3AB2-423E-A030-EEFFCBDA94B0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CD963461-88D9-4B4C-88C0-DA90505432B7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51B0318-4CE9-4FB1-B117-5213E775B5DF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C8EF8B4F-7A07-4440-8A61-07A932314C13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A1867572-73C0-4684-B95F-74EE825B0AB0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9AC63A3C-DCA8-4BC7-9DAD-D8AB30593C38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5D923417-F436-4FFE-A6E8-0B04F48725EE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E73322F-EB2A-41FF-8119-C7763F9257CD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4D4C539A-F194-41B8-A939-06725BA46B94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97954" y="846299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25557" y="406544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22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83566" y="416403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22100" y="412363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14392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B5659EC6-359E-4A9B-B56A-C35B0AB5FD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86D9152-659A-4D6C-9034-B09C2CAFBA8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98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4" descr="Fondos Claros Bonitos Para Diapositivas - totenja">
            <a:extLst>
              <a:ext uri="{FF2B5EF4-FFF2-40B4-BE49-F238E27FC236}">
                <a16:creationId xmlns:a16="http://schemas.microsoft.com/office/drawing/2014/main" id="{9D45FD5B-BFFA-4FD7-BA3B-B9FF3A23D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51F0B5EB-29FC-43B3-8ECB-382EB142297F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B9B94391-ABE8-44D2-B9CD-5C51E5E2DEDD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808A4BF1-1C42-424D-9B88-CB953B8950D3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3F64A40-0B63-41BF-AC65-3508470E96E8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8AAA3F6-C71A-4CA4-A36B-B31DD0541A5A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9DC335E7-D6FB-40F1-9AE4-BF9B47EC459E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4781F31-4320-420D-89E6-E94440F4C889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E9835DDC-AFDD-4772-BA6B-4569F9DA54AA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8F659E46-89E1-4C37-AAEB-A260AEA3D457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51067A71-73DF-4AFF-88FE-403759A876B3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D9108239-69FC-42FE-9DA7-5E619850699C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48F07EC-C81C-49D6-9425-F84208500AFF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67AF13B9-5D64-45D0-855E-73C20863EFEE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D959BC74-BA78-4602-AD7D-AAA26965AA77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A38202AE-2E2D-4803-BBBC-2525D23BA117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77E443D-F767-424F-A571-7F5B2C3BBEA7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686DA9EB-A310-47C1-B9B1-66A4861D173F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A84F531-20D5-4253-8AC0-2657E78503BD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F60672BF-1215-4531-B9E4-34122628DF0D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702C2684-313E-473A-9E59-BF5AA1DE1246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06CE418A-8273-4CD8-A970-D12FDB9B02B7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980E2FC-619A-4846-98DA-4C43D81BABD8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93A44D01-EEB1-4A8B-BD23-2A0B4F881C32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4D3D6D38-1CD3-420B-8F01-47BDEE3D7CFC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AE9471CA-64C4-44F1-9B89-16DD75A66131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EC9919F-C9EB-4D1F-B0FA-B2C2DD602A96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7BE07BB6-F376-4E83-A315-96DC0B4609B7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3CF0030B-3935-4C9B-88FA-44E558DC130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3810DD88-9E30-410C-AC17-E61D6E67D909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9FC1A8BD-B7D2-4050-8A2C-9B19C3280884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BEA18BC-84A9-4AD8-9BC6-7162540A80D9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BFE296A4-67AF-48A7-AD11-D8D02F1402C7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F93265D-D63D-44A2-9A18-C28C948F152C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052A58D7-B723-4D4E-9A8E-C60346F6DCB3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04491E8C-3F81-4DF9-BA9E-D27ED75AB358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F07AA428-042E-44A3-9823-8DC69098DD1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2C124952-A479-4652-9A6B-511192B5299C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289B06BA-DB61-4F79-964E-48187E618163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961F6AAD-94E5-46A0-A80D-D4F4CD1BDAE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11F0E04F-9552-4405-A7C7-FF389FEAD109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A13794C-D135-4A91-84CF-D459B2B33904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C9FEC617-273D-42A7-A451-D80B6104EF64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3" name="Imagen 62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A2A16713-4DCA-4C27-9B46-BB69C94C4848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2F185982-E6D0-4CC6-A270-E8B845645042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5" name="Imagen 64" descr="Globo rosado Gratis Dibujos Animados Imágene｜Illustoon ES">
            <a:extLst>
              <a:ext uri="{FF2B5EF4-FFF2-40B4-BE49-F238E27FC236}">
                <a16:creationId xmlns:a16="http://schemas.microsoft.com/office/drawing/2014/main" id="{F883ECF4-B72F-4CDE-866B-3D665A2231F9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F0F55E04-1292-491A-A9D1-43742A8FF94C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DDD7971-1607-4DFD-92D8-9F2AAA7B32F0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61074E3-2817-413E-A84E-D542B43D3090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0DED23BA-F5AB-4DE6-AFC4-FDB79AE87D7F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74461F91-37D3-4877-B692-B7932E359B68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9113EDD7-4B49-4B25-B92A-95E8F37EB0E4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711BA7C4-365D-4DCA-8708-177D462ADF04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B6FF51A-020E-472B-AF0C-48059D4E16AD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E5CDA9DB-AD96-492F-9ED2-731D83C8871A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A29081B-B2A7-4836-9EE1-DCF15DFAAB5B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42CD66DB-643C-4718-BF67-CC6F8716BE36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7" name="Imagen 76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ACA75395-FDBB-47A2-865A-E04FB57AC4B4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371709" y="900682"/>
            <a:ext cx="5790991" cy="31547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72254" y="405241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70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7" y="4109983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90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78296" y="404295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</a:t>
            </a:r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3237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4BEF779B-5F50-4DF6-A82E-6DF224623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C08FE18-F5F7-4905-B459-002254EE16BE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959914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Paisaje con arcoiris: imágenes, fotos de stock libres de derechos |  Depositphotos">
            <a:extLst>
              <a:ext uri="{FF2B5EF4-FFF2-40B4-BE49-F238E27FC236}">
                <a16:creationId xmlns:a16="http://schemas.microsoft.com/office/drawing/2014/main" id="{09BB6376-A140-4E11-B6C6-E1FC31301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" y="-26555"/>
            <a:ext cx="12191999" cy="6911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17943" y="5894189"/>
            <a:ext cx="812800" cy="81280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2F47C7D9-EC00-4079-92DC-5A0A4B4F6B2A}"/>
              </a:ext>
            </a:extLst>
          </p:cNvPr>
          <p:cNvGrpSpPr/>
          <p:nvPr/>
        </p:nvGrpSpPr>
        <p:grpSpPr>
          <a:xfrm>
            <a:off x="5234609" y="1542315"/>
            <a:ext cx="6781354" cy="3791340"/>
            <a:chOff x="5420139" y="1542315"/>
            <a:chExt cx="6781354" cy="3791340"/>
          </a:xfrm>
        </p:grpSpPr>
        <p:sp>
          <p:nvSpPr>
            <p:cNvPr id="6" name="Rectángulo 5">
              <a:hlinkClick r:id="" action="ppaction://noaction">
                <a:snd r:embed="rId6" name="click.wav"/>
              </a:hlinkClick>
              <a:extLst>
                <a:ext uri="{FF2B5EF4-FFF2-40B4-BE49-F238E27FC236}">
                  <a16:creationId xmlns:a16="http://schemas.microsoft.com/office/drawing/2014/main" id="{7C12D8F8-0B27-F944-941E-1DC514D15303}"/>
                </a:ext>
              </a:extLst>
            </p:cNvPr>
            <p:cNvSpPr/>
            <p:nvPr/>
          </p:nvSpPr>
          <p:spPr>
            <a:xfrm>
              <a:off x="5420139" y="1542315"/>
              <a:ext cx="6781354" cy="31700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10000" b="1" cap="none" spc="0" dirty="0">
                  <a:ln w="25400">
                    <a:solidFill>
                      <a:schemeClr val="tx1"/>
                    </a:solidFill>
                  </a:ln>
                  <a:solidFill>
                    <a:srgbClr val="FF0066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lloon" pitchFamily="50" charset="0"/>
                </a:rPr>
                <a:t>LA TABLA </a:t>
              </a:r>
            </a:p>
            <a:p>
              <a:pPr algn="ctr"/>
              <a:r>
                <a:rPr lang="es-ES" sz="10000" b="1" cap="none" spc="0" dirty="0">
                  <a:ln w="25400">
                    <a:solidFill>
                      <a:schemeClr val="tx1"/>
                    </a:solidFill>
                  </a:ln>
                  <a:solidFill>
                    <a:srgbClr val="FF0066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Balloon" pitchFamily="50" charset="0"/>
                </a:rPr>
                <a:t>DEL      </a:t>
              </a:r>
            </a:p>
          </p:txBody>
        </p:sp>
        <p:sp>
          <p:nvSpPr>
            <p:cNvPr id="9" name="Rectángulo 8">
              <a:hlinkClick r:id="" action="ppaction://noaction">
                <a:snd r:embed="rId6" name="click.wav"/>
              </a:hlinkClick>
              <a:extLst>
                <a:ext uri="{FF2B5EF4-FFF2-40B4-BE49-F238E27FC236}">
                  <a16:creationId xmlns:a16="http://schemas.microsoft.com/office/drawing/2014/main" id="{738C5467-1D5F-6841-9EF4-FE6CF6079388}"/>
                </a:ext>
              </a:extLst>
            </p:cNvPr>
            <p:cNvSpPr/>
            <p:nvPr/>
          </p:nvSpPr>
          <p:spPr>
            <a:xfrm>
              <a:off x="10733677" y="2163556"/>
              <a:ext cx="184731" cy="31700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es-ES" sz="20000" b="1" cap="none" spc="0" dirty="0">
                <a:ln w="254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endParaRPr>
            </a:p>
          </p:txBody>
        </p:sp>
      </p:grpSp>
      <p:pic>
        <p:nvPicPr>
          <p:cNvPr id="10" name="Imagen 9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428CF572-73CA-984D-9054-6225E34447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4085" y="4068543"/>
            <a:ext cx="2905132" cy="2577133"/>
          </a:xfrm>
          <a:prstGeom prst="rect">
            <a:avLst/>
          </a:prstGeom>
        </p:spPr>
      </p:pic>
      <p:sp>
        <p:nvSpPr>
          <p:cNvPr id="15" name="Rectángulo 14">
            <a:hlinkClick r:id="" action="ppaction://hlinkshowjump?jump=nextslide">
              <a:snd r:embed="rId7" name="chimes.wav"/>
            </a:hlinkClick>
            <a:extLst>
              <a:ext uri="{FF2B5EF4-FFF2-40B4-BE49-F238E27FC236}">
                <a16:creationId xmlns:a16="http://schemas.microsoft.com/office/drawing/2014/main" id="{74686511-EF8E-7540-86BE-2EB725D8F8BF}"/>
              </a:ext>
            </a:extLst>
          </p:cNvPr>
          <p:cNvSpPr/>
          <p:nvPr/>
        </p:nvSpPr>
        <p:spPr>
          <a:xfrm>
            <a:off x="7106302" y="5228378"/>
            <a:ext cx="966931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4020202020204" pitchFamily="34" charset="0"/>
                <a:cs typeface="Arial Narrow" panose="020B0604020202020204" pitchFamily="34" charset="0"/>
              </a:rPr>
              <a:t>INICIAR</a:t>
            </a:r>
          </a:p>
        </p:txBody>
      </p:sp>
      <p:pic>
        <p:nvPicPr>
          <p:cNvPr id="1026" name="Picture 2" descr="Maestro de educación escolar juego color, mono creativo, juego, mamífero  png | PNGEgg">
            <a:extLst>
              <a:ext uri="{FF2B5EF4-FFF2-40B4-BE49-F238E27FC236}">
                <a16:creationId xmlns:a16="http://schemas.microsoft.com/office/drawing/2014/main" id="{2923DB68-A6E2-4557-99EA-85E36E033C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7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26" t="8889" b="11691"/>
          <a:stretch/>
        </p:blipFill>
        <p:spPr bwMode="auto">
          <a:xfrm>
            <a:off x="9494" y="1896000"/>
            <a:ext cx="4492487" cy="49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ángulo 10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810A8B0-7713-44B4-A6D6-DF0451237AFE}"/>
              </a:ext>
            </a:extLst>
          </p:cNvPr>
          <p:cNvSpPr/>
          <p:nvPr/>
        </p:nvSpPr>
        <p:spPr>
          <a:xfrm>
            <a:off x="9898162" y="2163556"/>
            <a:ext cx="1484702" cy="3170099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0" b="1" cap="none" spc="0" dirty="0">
                <a:ln w="25400"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922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7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1F410082-803F-4E80-9344-3B1B131D1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1C76AF6E-E7BB-4790-BC0E-540DE243B1A4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A94759C1-819E-4CFC-901B-ABBCA7B72A53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8D6AACF9-0D2C-48D9-B8A7-90465B933922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2CCCBB64-DC68-478B-B789-4C652F0F96BE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266B6B0-74B2-44AC-9E54-1FF7DB8421FC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1C1786E-7F3E-4767-BF3B-4AA21A225C09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5B47405-C260-4E8B-8C5B-609A1FEB77FF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08EA15BF-D17D-472D-926A-36AA82990B42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F8E0458F-926E-4DC9-811D-846627BFB831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47E860FC-74EE-4E36-BE6C-E9A8A219792E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ADE6165-E7B0-4F20-950E-535C36EE9FF3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272ACFF-25CA-4FE3-9F16-E2AEB1691C95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0CCB94D7-0E8D-4545-9E27-9962CBAE6146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CE320AE5-67FB-4197-8F61-4C094457DC5F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05198B2-317A-429C-ADCA-653BF0619D02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590D1D33-C58B-4E19-844E-F70903ED2C75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05A2B799-4BC9-4AA4-8430-68AB44D9A786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21622075-60BE-48B5-8360-651866D7ABDF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AAAF5496-1707-42CF-96CC-562169992703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3A9082A6-D550-4034-827B-5F8913FFEB64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EFBC4D1E-F097-4777-926F-B8F1162858C4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1CDB315-1DF8-49FD-B2EB-F9D5A5B1F8EF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55B3E6BB-E901-4243-B686-8BCCBB5B47FE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12F40D3-297B-4597-A54C-A07A6F702E51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E45DAFFA-D318-4553-9CA1-65295604FCD2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35AAE11-05D3-4EC8-B354-5FB4C9BB28FC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BC3ECAA5-D0EA-4E90-BB56-4AE4BEE4D004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B96879A-58CE-4F09-A3A6-6A7B46573C8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2C6CC39-0E3D-44CE-B5CB-685DDC7905F7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FB14FAFD-5C24-444F-89CB-B0F57303C1BC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64BC78D9-9195-40EF-9DDE-30BB3986B3D2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71E8685-69AE-4851-B0F4-89CF1ED91927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4DC8ED39-8B4D-479C-A323-9EDE70A64453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E19A0956-0151-484A-B7B8-DCA70415FBFC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9963AC0-66FF-4C68-8E78-63516F8B667C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DAA9126B-C2A7-4D43-8926-47DEE7B0F9C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AFB3D981-FA0B-4CD6-BAE3-E6FFFF11D9A7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B9E2E9E7-9795-47A4-8124-1996B5EB0B04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53E7D602-41E3-4F0B-80DE-CD9F92A6F85F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D9C308DB-9524-4E04-AD38-981590346875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995781E-BA13-42A9-9AA9-D9D76A80CD2D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383E70A-B447-4A3C-B448-8CB0D58AFC6F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400387F-E4E5-45AE-956D-F6AC1675183D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1412C84A-F130-417B-9029-1B798FA17631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4D1232FE-86B7-4285-ABF8-3BD4780C2F6C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C043296-6956-4F15-A586-3558AA9F6697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062BAA7-AD2D-403D-B2AB-4C235CDE1860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E4232178-3C62-44BD-8D98-E06CDCFC3CF5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5E8F9168-D9D7-48D5-ADB5-91D53E44D141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3B72DB82-D2EA-4F53-8CB1-B3C31786656E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BFF6CCE-B480-4379-BAA9-C0BEE63DED5A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02FD03DB-3FC7-48BE-A2D0-5979C652655C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A5A89CC-D03D-4F91-8773-1970F8509525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68ED890B-93D2-4EF9-9B25-22B83AF172E6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AC297228-E515-47E6-9939-45F4887A40ED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F893306B-A5AE-4E59-9671-6DFBEEFFC49A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0847D561-647E-45F7-82AB-03BFD1786AC2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9278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9x9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18107" y="410630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82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35561" y="416412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80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96714" y="4101065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126233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6E56D058-B8BB-430E-B79E-9C52B1E79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8506280-1D6D-44B4-901D-46107598B76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1912819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9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6EA01954-DB87-497B-B96F-9B8ED13EB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77D62170-CF4E-45FF-9B30-0143156E7F13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03770870-0135-4BD0-B156-6D826189A750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F055BCF7-F81C-4339-BF05-AA262B42089F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A4CBCD5-BF25-462C-B0BD-467F53145EFA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8990B31C-A50F-4498-A41E-EB599F504FBD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15B5C9BA-644A-4308-B62B-50DBFDF1206B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25B6B045-0A34-4486-9E56-CABF656AB5BF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3B7543B4-EA15-40EF-9834-5B80D9D8FE14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AC9B963F-BD66-49CE-AD29-530B332CA296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E27A024-7CE5-4C1B-A6BF-7F05F0F16BE8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DB4D3BFF-6A80-43FA-A2F3-AA7D75AE636E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1A23BCB-BF10-498D-A4AD-CC8ADC60DE1E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7952D43-7D24-44EF-A0D2-2E88F122AE60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44C77A9D-4EFC-4BA1-BE89-E5305B864A68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36B2712C-2112-4E6D-A240-1855A28B1014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DEA1744-05E2-4AC1-847B-E812EA606CA4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7B3D43A-93B8-42AA-8989-D6C89E1DE6D4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BE736245-9B12-4121-9297-4D7407EA738D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890ECCC6-55E8-4CD8-9B4B-6F004EC8B256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D84E1451-212D-4C9F-8266-5ED8BCB09DD6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DB8A080C-C5B7-461B-B2A4-25E67907D905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C3F3B14-61E8-41CB-8C94-EB54D8070718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6F7DFDD-7C2A-46BD-897B-EF87134EC5D5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32A159BB-F910-4FA2-98E2-F95D584E31A2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2FA92DFD-EA4B-4E2B-923A-D232AD048180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B94E8163-44E0-4A28-A7E8-B0AC592730B6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2E83B8E9-AE71-402D-9590-75BF302D0BD5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64C4BFE5-3DF3-4232-8EFA-3C9A12540FB9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267B4A22-B54C-49F0-BA13-E8DFD58EF07C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75D5FB4D-0390-44C3-A670-6EFD4ECF576A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4FA22B9E-4B1A-429D-A53D-BC89B529B334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242CFC82-EDEE-48BC-9256-ECB38508548D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5DFE7EC6-5D4B-4C39-8D3D-D6DB59F10B88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00875936-CB17-4455-93BC-FCFDF0738597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45237B90-BE38-4584-BA12-48A5BDEE77CF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F35E90A9-BCCB-419F-8B39-D64077B4D9EA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F8F0EF17-CC2A-4966-819B-5B3FC7E35845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95A41620-E18D-40FB-8F47-D17BB05584A5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3DDD8567-349E-4338-891F-4FAF1ADC603D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57151580-AD60-4D05-AB09-46AE628CFBE1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1DE37D28-FA1D-4696-BBF9-2A9E138F2057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16E8523B-81E2-4114-880C-A054D8A4F2F1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3" name="Imagen 62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3AB1B4B-E652-4978-8486-7186133DF14E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4A51E6C2-12C9-4DAE-8B8A-331A7D0654A9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5" name="Imagen 64" descr="Globo rosado Gratis Dibujos Animados Imágene｜Illustoon ES">
            <a:extLst>
              <a:ext uri="{FF2B5EF4-FFF2-40B4-BE49-F238E27FC236}">
                <a16:creationId xmlns:a16="http://schemas.microsoft.com/office/drawing/2014/main" id="{1723F35C-1D03-43D1-9A83-F4041768FF39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96FA9CE-53AA-4F07-8F13-3EC6C88A45B9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25020766-461B-4424-8965-CD8E7BF2F51C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E46BBEED-0832-4696-8F63-C7C59F7E5E04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A8B9DE3F-176D-4A9C-A086-0449693BC4AF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88403F34-A908-4B99-A327-46FA71729839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73C3EA09-0A3A-461F-8E66-76F4849F4CED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3B86E38D-AAA3-40BA-85AC-CDC55F18F0F8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8266924D-1BD6-4D46-9533-B2A310F32594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A47CA12D-2925-4AB5-85F7-3ED4A84530FA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C2623398-3DC1-4818-A12E-DE74AE56EE52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330A88AC-00B1-4E60-9D33-7D6C0896E04D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7" name="Imagen 76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E4423B5-8DFD-42FE-919A-4823C549E675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90603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9x5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66FF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5" name="Rectángulo 14">
            <a:hlinkClick r:id="" action="ppaction://hlinkshowjump?jump=nextslide">
              <a:snd r:embed="rId15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54622" y="4098327"/>
            <a:ext cx="2614819" cy="255454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0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45</a:t>
            </a:r>
            <a:endParaRPr lang="es-ES" sz="160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6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18336" y="414999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43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6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571758" y="416966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6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FF5E6C1D-7A51-4B8B-AD38-27D6E17C0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DC121B5-260D-445A-9515-B082E9F3B05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178922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4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B87AE25B-E014-4C33-8784-67C11375E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485B55D-63A2-4227-9581-C03071AF16A0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14D82ED-8874-4CFC-9B55-EBFF96CFFF1C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331B3079-1BA0-4C01-B170-226C77751079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5C0AFDA8-6C0D-4B0D-B45F-885A4E215F87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85004D4E-987D-4560-B6F0-E4118353AFEC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D5884190-1105-4ABB-97A3-B541BAF7CAF4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0A78281-24F0-46FE-B715-CA9C61398398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E6117B0F-EA0C-494D-949E-E2EC733A3B53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15E2430-5F7C-4B64-9800-FFB006093DAD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57AC2D4-AAFE-49CD-8864-31F06E456CCD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F3C8F52-685B-4097-9FB7-DBB760AD6283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E4B01D49-00F0-4700-806D-113CAFD82BAA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AC4F12D9-752F-4313-8297-B27A4C4F965C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D4ED6666-BE85-408A-B0A2-DC35194354F1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90E6F253-A8F3-4754-B262-38AE1421EF4E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16D922CF-484C-4286-8A94-869335989D0E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70686B0B-7066-4053-AFFE-9E1BC30ACAB3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D996997D-DFBF-4814-8569-55CD72034E72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4C593272-F2A8-4EE6-98A9-DE673F2E618D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77A8E79D-4818-45A7-8169-534FCF5A590C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1525DE97-6F76-43E6-8172-3F3D7BA858E4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7DCB65AA-2A3F-4BD3-A668-A00792CA2F97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0A34DE1-1839-41E2-A4AF-D0F81E580141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06B3B839-0EA5-4751-87FC-A1B578366244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66E0DB48-DFB4-49EC-AF9E-0B1240756121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F8741EF8-697E-4668-AB25-07BF0CC63B96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C861F64-70E2-485B-8988-41D119D38970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3197698B-B246-4A5D-B10C-C0EC500E8D56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EF6C5763-128F-474C-A2C3-EDADE86C9C93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EE9E3045-6BB8-4A91-B22F-C5E622CEA847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828F73C4-B01C-47A1-9AB2-1BA2D8D6EC2D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61BB6CEC-43CD-417A-9909-F8673C9A47B3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CCDBF7F4-445A-4580-AC93-52CCC8A26D17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DF3DDC8-8239-4E45-87B1-5296B8112B5A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4F4F42A1-9797-484C-8DFB-BD15AB8001F5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9BC046F-4E80-4FA1-ABA2-A822149A6D06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B1C41BB6-CBD3-4F05-9CFA-54EDA86C930E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0A8F7385-5752-4BF6-937A-89DD64F6C30F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7768D80B-1D7F-44DC-BBBB-878E5163DD13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F5D4824-8C05-4C17-AB82-9303CA23EEDE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C60DB8ED-81ED-409D-B935-15CBD23DFE5B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9506E19A-E3D9-4DDB-953B-04C54D9FE5B0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B9660E00-B24A-45C1-838B-F6F4A3DC690D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94D82B8F-7B6D-4F01-8049-9493333AEB56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BEF0E4B2-AB31-4F8C-96D3-138C6729F91F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CC70737-ABA3-4A82-A79B-B3346E952FF4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26EECAD9-1FB6-4E02-979E-A96F7D936BA6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9266110F-9B5B-4B2D-91D4-C749F841AC66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147CA2F-F913-4E11-85A2-0D7E4907D5FA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D9591C3E-E8BC-4FFA-8D9C-3A67080A3767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6ACA6EA6-AAAC-4F27-B6D0-3B46FF93F20F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F4487301-7955-44D3-ADD9-D0191AAAA5E3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14366FF-6A9F-4542-AB4C-A2953EE75288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263FA9F2-49A9-4DBF-A1D5-8BE91B69D5F4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6D4D3441-6FC0-42C7-B758-76BF862DAAD1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81EA2D4C-A8B1-4A33-BE8C-999C98EFE374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2A4F6A2-0F13-47C2-818B-C81AF8C923AE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837314" y="89278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x2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66FF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54533" y="408983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20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18927" y="410308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16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70575" y="408311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11799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EA4D707C-0113-4FB9-8FDF-F7ABBF85E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B5D0ABAC-8EC2-4A20-B817-F0EC4F25AE2F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802473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8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4" descr="Fondos Claros Bonitos Para Diapositivas - totenja">
            <a:extLst>
              <a:ext uri="{FF2B5EF4-FFF2-40B4-BE49-F238E27FC236}">
                <a16:creationId xmlns:a16="http://schemas.microsoft.com/office/drawing/2014/main" id="{197AD3DA-E483-46CC-A2D7-B7EA2FF11E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062" y="-15027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2963400" y="1233296"/>
            <a:ext cx="6265192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238623" y="867258"/>
            <a:ext cx="5773615" cy="315471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x10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206699" y="4047070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77507" y="415449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99</a:t>
            </a: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51792" y="410308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0</a:t>
            </a:r>
          </a:p>
        </p:txBody>
      </p:sp>
      <p:sp>
        <p:nvSpPr>
          <p:cNvPr id="20" name="Rectángulo 1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0C6077B8-92A2-47F4-B8BD-FBF0F982575F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12A2C79D-B339-4306-9B49-7C68B8B12E75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0C2E5E4E-13E1-4D66-94FA-D8282B436AD0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ECE84CE-E31D-40A9-AE7A-18C883365E57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3C906E4-8A0D-4A5C-BBBE-749BF4BE3202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1E7B250C-599A-44B2-9CC5-C94A96F064BE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290DD10-B499-4F81-B52C-E0A613E50F70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C91D260B-44F2-4F86-A685-3FC8C2986373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BD20DA0D-533A-4A0B-933E-BB2891282310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14F57820-AA84-4D90-842E-43D6A327C509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7963B4F0-D25A-47D8-8AB4-357ED5EEB8EB}"/>
              </a:ext>
            </a:extLst>
          </p:cNvPr>
          <p:cNvSpPr/>
          <p:nvPr/>
        </p:nvSpPr>
        <p:spPr>
          <a:xfrm>
            <a:off x="553815" y="251995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8E81CF6D-7991-4CB2-9EDB-127162CB347D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2691229C-33C0-4129-9571-F67E1E4EA90A}"/>
              </a:ext>
            </a:extLst>
          </p:cNvPr>
          <p:cNvSpPr/>
          <p:nvPr/>
        </p:nvSpPr>
        <p:spPr>
          <a:xfrm>
            <a:off x="2656273" y="38601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40725C1-0F3A-4220-AFD1-D866CE56D88F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9FA7E13-20AE-4677-AEA3-932AADC0A2E3}"/>
              </a:ext>
            </a:extLst>
          </p:cNvPr>
          <p:cNvSpPr/>
          <p:nvPr/>
        </p:nvSpPr>
        <p:spPr>
          <a:xfrm>
            <a:off x="2825492" y="176712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E552DB7-FB54-4AC7-B384-44824F037481}"/>
              </a:ext>
            </a:extLst>
          </p:cNvPr>
          <p:cNvSpPr/>
          <p:nvPr/>
        </p:nvSpPr>
        <p:spPr>
          <a:xfrm>
            <a:off x="862734" y="30523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BB382CE-4792-4A50-9031-91FAB90029AD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7D920A8B-80EA-4822-8911-86BE566B0600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7F5EC81D-8E3C-4E0A-8504-9AD31B290B39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8F3087E-D45F-40FE-938A-1628AF6CE937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4DC2B20-F00C-4ABE-AB5A-5567863B7C4A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845B14B5-5589-4552-AABC-929783FDC1A7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7B80674D-C7DB-4F7F-82AA-CD19B0BDB92E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1E60F86-A3F2-4535-9D63-B6007A0795E7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DEFEDB5F-E4DF-4E77-999D-E2D26E8FE7D3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8E599C67-0B77-4285-9FA6-E619FE1B4228}"/>
              </a:ext>
            </a:extLst>
          </p:cNvPr>
          <p:cNvSpPr/>
          <p:nvPr/>
        </p:nvSpPr>
        <p:spPr>
          <a:xfrm>
            <a:off x="9048362" y="349734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E94DDBB-1A03-4CA4-A525-9AB7AB88CC4C}"/>
              </a:ext>
            </a:extLst>
          </p:cNvPr>
          <p:cNvSpPr/>
          <p:nvPr/>
        </p:nvSpPr>
        <p:spPr>
          <a:xfrm>
            <a:off x="9330838" y="32136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1DA4CB3A-35B2-4BA3-BB41-3B88158B1CC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440BC1D9-4F62-4DDD-90DE-1C59FD1B8602}"/>
              </a:ext>
            </a:extLst>
          </p:cNvPr>
          <p:cNvSpPr/>
          <p:nvPr/>
        </p:nvSpPr>
        <p:spPr>
          <a:xfrm>
            <a:off x="11201131" y="17467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AEF5B119-E98A-4380-992C-70114F8A39A9}"/>
              </a:ext>
            </a:extLst>
          </p:cNvPr>
          <p:cNvSpPr/>
          <p:nvPr/>
        </p:nvSpPr>
        <p:spPr>
          <a:xfrm>
            <a:off x="11235094" y="115089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5624D445-2CE2-4C98-9FFF-618AA8E3D70C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23DFDE76-7853-4837-BE17-A97B92DA5216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E0E0796-762A-4ED6-A90E-8C1F4442A3E1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1A6DBD91-DB24-437E-9602-5C78C185D75F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82F0647-A1EF-4F5D-A59F-FA61C005E31A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12DC70E1-150C-4521-84DC-7530A67CBF78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7D09BF6-9986-4E03-8385-56106A3960BC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A7D224A-BF05-4AA4-A296-140BEBEA2EFA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B6BF5009-C28A-4BB6-AF51-570B99E32A8D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9" name="Imagen 58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01B5670-3306-45CE-90A3-860280E9F8AB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2A416EF6-1E1A-41E7-BFA9-BE67E922A955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" name="Imagen 60" descr="Globo rosado Gratis Dibujos Animados Imágene｜Illustoon ES">
            <a:extLst>
              <a:ext uri="{FF2B5EF4-FFF2-40B4-BE49-F238E27FC236}">
                <a16:creationId xmlns:a16="http://schemas.microsoft.com/office/drawing/2014/main" id="{D1B079D4-55DD-41C4-B88D-695A6A43CAC7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82251D4D-E180-4645-9D00-4F8642C4EF4A}"/>
              </a:ext>
            </a:extLst>
          </p:cNvPr>
          <p:cNvSpPr/>
          <p:nvPr/>
        </p:nvSpPr>
        <p:spPr>
          <a:xfrm>
            <a:off x="3600231" y="413686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DF9D0A6B-AA03-4B1E-A8B4-287136175E61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8AB251AB-2245-4ECB-B828-2DA25919AB5B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01D7A099-F1E5-4FF3-BEEB-9554BD460B91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B133DFF7-7606-4FEB-B588-0AD6305D4F52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412DAD97-3476-4008-95D4-55F144680FE5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8DC8564-77BF-4791-8F23-7A21A58840DD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81C6A99-2CB7-42EB-A834-1B199B2B22BD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0" name="Imagen 69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0B39365E-C5D8-454D-94C3-B3753371C2DF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4224C022-65D5-449A-AAB0-E44C82A2AC64}"/>
              </a:ext>
            </a:extLst>
          </p:cNvPr>
          <p:cNvSpPr/>
          <p:nvPr/>
        </p:nvSpPr>
        <p:spPr>
          <a:xfrm>
            <a:off x="4135822" y="42647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47C73A0-E54B-4CB6-A5FE-2C3B36C089C4}"/>
              </a:ext>
            </a:extLst>
          </p:cNvPr>
          <p:cNvSpPr/>
          <p:nvPr/>
        </p:nvSpPr>
        <p:spPr>
          <a:xfrm>
            <a:off x="4543856" y="39942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FEF71A6E-8D45-4BD6-BACF-FDB3339CD1F5}"/>
              </a:ext>
            </a:extLst>
          </p:cNvPr>
          <p:cNvSpPr/>
          <p:nvPr/>
        </p:nvSpPr>
        <p:spPr>
          <a:xfrm>
            <a:off x="4526762" y="45496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B9D03289-D194-4332-A9DF-677426FB3F02}"/>
              </a:ext>
            </a:extLst>
          </p:cNvPr>
          <p:cNvSpPr/>
          <p:nvPr/>
        </p:nvSpPr>
        <p:spPr>
          <a:xfrm>
            <a:off x="5173335" y="414667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6" name="Estrella: 5 puntas 75">
            <a:extLst>
              <a:ext uri="{FF2B5EF4-FFF2-40B4-BE49-F238E27FC236}">
                <a16:creationId xmlns:a16="http://schemas.microsoft.com/office/drawing/2014/main" id="{E6B70542-A182-4250-BE88-1858F1771953}"/>
              </a:ext>
            </a:extLst>
          </p:cNvPr>
          <p:cNvSpPr/>
          <p:nvPr/>
        </p:nvSpPr>
        <p:spPr>
          <a:xfrm>
            <a:off x="5908832" y="398102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D6368AF2-9D88-434E-A680-230407AEBEC3}"/>
              </a:ext>
            </a:extLst>
          </p:cNvPr>
          <p:cNvSpPr/>
          <p:nvPr/>
        </p:nvSpPr>
        <p:spPr>
          <a:xfrm>
            <a:off x="6949129" y="409366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8D620A20-BBD9-4764-9B97-5D6E873BF968}"/>
              </a:ext>
            </a:extLst>
          </p:cNvPr>
          <p:cNvSpPr/>
          <p:nvPr/>
        </p:nvSpPr>
        <p:spPr>
          <a:xfrm>
            <a:off x="9231447" y="39756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ABEE9EE6-8FAA-4865-9457-229F8B463465}"/>
              </a:ext>
            </a:extLst>
          </p:cNvPr>
          <p:cNvSpPr/>
          <p:nvPr/>
        </p:nvSpPr>
        <p:spPr>
          <a:xfrm>
            <a:off x="10284997" y="387625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4C1C1D36-0E4D-41E5-A80F-D4F82951B573}"/>
              </a:ext>
            </a:extLst>
          </p:cNvPr>
          <p:cNvSpPr/>
          <p:nvPr/>
        </p:nvSpPr>
        <p:spPr>
          <a:xfrm>
            <a:off x="10026579" y="318051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6578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D715E869-212B-4B64-AB6E-08851F919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FABDE75-84C1-4502-A8E9-A993D4AB9465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49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1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4" descr="Fondos Claros Bonitos Para Diapositivas - totenja">
            <a:extLst>
              <a:ext uri="{FF2B5EF4-FFF2-40B4-BE49-F238E27FC236}">
                <a16:creationId xmlns:a16="http://schemas.microsoft.com/office/drawing/2014/main" id="{6B3AD6BD-54ED-4795-89AA-07E2A7A44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6628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x4</a:t>
            </a:r>
          </a:p>
        </p:txBody>
      </p:sp>
      <p:sp>
        <p:nvSpPr>
          <p:cNvPr id="3" name="Elipse 2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68917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66FF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645435" y="419686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35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7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55661" y="413761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8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4783458" y="4142842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36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4" name="Rectángulo 13">
            <a:hlinkClick r:id="" action="ppaction://noaction">
              <a:snd r:embed="rId6" name="click.wav"/>
            </a:hlinkClick>
            <a:extLst>
              <a:ext uri="{FF2B5EF4-FFF2-40B4-BE49-F238E27FC236}">
                <a16:creationId xmlns:a16="http://schemas.microsoft.com/office/drawing/2014/main" id="{B6AF5817-42A2-48EA-A86E-46CFC131960A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0" name="Estrella: 5 puntas 19">
            <a:extLst>
              <a:ext uri="{FF2B5EF4-FFF2-40B4-BE49-F238E27FC236}">
                <a16:creationId xmlns:a16="http://schemas.microsoft.com/office/drawing/2014/main" id="{E112C24B-1D2A-437D-A464-F158F160051D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8C608654-318A-4D41-B982-A90FEC1F55C0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636A1D61-3F62-4692-AE50-A2E0592A7D25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AD3E2BAA-94AC-4A52-A545-78C48A81FAE7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C31F5099-EE0C-4D69-919D-F128106F06B3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87D0992A-5DBE-43E4-AD5F-BA071385AA18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745C99D1-DFBF-4268-8057-53362333D90F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C0CBF4BD-377D-42FA-90D7-E769A1B9C4DA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A2C8AFF2-40EC-4BB0-A419-187CCD1A36D7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C7B69076-ED71-4205-9366-97EC3264C3A7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D199AF1-7C65-48E6-9ECC-74ACF2F8B473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A4267B4E-BD3F-4234-BF7F-13F5CC1C2B23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761DD595-29D0-4DE4-B49E-45652AD067A7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EDB44CDB-1CDC-47A6-9FE2-F53ED4BA399F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5CDB5A70-EB18-4959-AB57-215A764B1532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8A09F50-42D4-4130-A378-83F058330CA0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F5432B53-F6A8-4C53-8463-EC99E9C5B27F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B200F22D-3A23-4D16-8621-58B8B9D08BFE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933C9C87-87B9-4EB0-AA79-2A1D9334E590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24A248D7-9E6D-4CB2-BC52-FED1E8F8064A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F101B84-8095-4840-9E84-E024B00AF318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9B12DBAD-69B9-4694-ADCE-33E31136390C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8DF087EC-CA64-4EBB-9DEF-2BF56A246CB4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8B3524E2-E756-47FD-868E-01209A0BAEDB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F41E7D3F-0B2F-4759-9FB7-4E43110E0A19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0B51C6E3-D7AE-4A71-B7E4-0001E2960C06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296FE3C-9314-407E-B0CE-7F6BDC0143F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67A3127E-71A7-4EC8-B32C-10E15EB3B1B6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A506248-8DD8-4132-9998-400CC05E7375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F6376F5-0EEC-4861-9F7F-8678E05C8151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5658797-20D9-498E-BFF7-9816EC871822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B01843F-7EF6-4AE2-8BE1-4E5AE9F3A224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0A2AF6BF-F580-4691-B062-DED375890432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21B9C85A-28F6-4056-88F3-7BF397DFAB1F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9F4E0C65-9853-4A9F-9200-61A39DB1B884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8DDAE6F-4C09-448F-9D67-BA547A67069A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2A424D58-41BF-4C7E-8B71-2D64FE12DAFE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017A8CE3-F01B-468D-ABAC-2A5B1E9B9ADE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8" name="Imagen 57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D31211A3-0C1C-4276-BE69-7C0589286A28}"/>
              </a:ext>
            </a:extLst>
          </p:cNvPr>
          <p:cNvPicPr/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75C7334B-96C5-4A08-94D9-C687CC340784}"/>
              </a:ext>
            </a:extLst>
          </p:cNvPr>
          <p:cNvPicPr/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0" name="Imagen 59" descr="Globo rosado Gratis Dibujos Animados Imágene｜Illustoon ES">
            <a:extLst>
              <a:ext uri="{FF2B5EF4-FFF2-40B4-BE49-F238E27FC236}">
                <a16:creationId xmlns:a16="http://schemas.microsoft.com/office/drawing/2014/main" id="{F93ED773-6DF7-42B4-9B33-EA4025D20E1B}"/>
              </a:ext>
            </a:extLst>
          </p:cNvPr>
          <p:cNvPicPr/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688A82EC-60E8-4A40-9DDD-303DB455BA09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2" name="Estrella: 5 puntas 61">
            <a:extLst>
              <a:ext uri="{FF2B5EF4-FFF2-40B4-BE49-F238E27FC236}">
                <a16:creationId xmlns:a16="http://schemas.microsoft.com/office/drawing/2014/main" id="{FC3E5A68-966F-472F-B4D9-B41C477A49A2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3" name="Estrella: 5 puntas 62">
            <a:extLst>
              <a:ext uri="{FF2B5EF4-FFF2-40B4-BE49-F238E27FC236}">
                <a16:creationId xmlns:a16="http://schemas.microsoft.com/office/drawing/2014/main" id="{2CE866F3-F885-4FF5-9125-D5798D826F4F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id="{E07E1D21-1EFD-414E-BA15-46A6ABB55075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5A0CBBE4-6046-4120-A2F8-04C72658F96C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DF0DA664-32D5-4CB1-8F22-5FB7636BA43E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3D37C9E9-FCD7-4CDE-BD7C-321E2DA8F18C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E39E7AFC-92ED-4D10-859D-FC519EEAF2DA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9" name="Imagen 68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51E4809F-81CB-4B36-BD27-36A4A8372DB1}"/>
              </a:ext>
            </a:extLst>
          </p:cNvPr>
          <p:cNvPicPr/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59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4E469310-A008-4059-BBE3-6622740C2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42D1B6DE-F1D8-4B91-A4C9-CA44157A8459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687531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1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4F337CD1-DB76-4D30-91FA-AA1E072FB1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6BAA0EF9-C3F3-49C9-9F68-1665799C9194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FE2F7D12-4C38-4B0D-BCBE-A5B00B673DFD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B3239FBB-651A-49C6-BD29-633B9227EBD0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E4DF9382-7911-4B32-927C-7B05D30C57AD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9332D5FD-BCCE-4DED-8911-7B438DDECC58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3BCDA25C-5F96-4F89-AA96-58EDE7431691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34AC2AF3-8BD7-4AA7-831F-F7532932FECC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64ACF4CE-65CB-41BA-84F7-25A9100667B1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FC683A43-314D-4DF7-BEDA-80E024B89055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F782635B-B402-4802-84B3-E90316163175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6F38A3F6-A8B3-40D5-BA91-5B66C1249409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A034F63F-FB2F-4E50-80DB-8C63050200B2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1167777-3F31-4E5A-8B79-3E3C668659D9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366F2BEC-D181-4D8B-B1D6-D98D4B44ADE4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BE48639F-D169-4E5C-A08D-8951E6D0B23B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257C4947-D0FF-4684-84CD-2659397FFE56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37BDFF4D-BC0E-472F-89D5-D0A60C8D46DC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C1095C72-3BBA-4F7A-8A0D-53E7F2A0D45A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603BDA6D-8BEE-4908-A478-10ADCC92110B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B275BB94-5644-4A29-A7C9-2412D81DD428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A0F9769A-C5BC-4156-B50F-838290C70C8B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ADF20649-68B9-4200-8BDF-E13755CB2742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79666205-AF09-4952-99A0-F486343A61DC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F1BD2C45-238E-4DDC-975F-54638AA2ADD8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9390F1AC-E881-4DB1-AD2E-6E712A47919D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71973C1C-56F3-4039-AD52-93B547395F10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F27F9447-2E58-4300-9063-AF1C1D7079C0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B75CB46B-ABA6-4C01-8DF5-25E5E27F4CC4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FEA14C22-F78C-45E7-956C-9CBEBAB36D87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9CBF6DE8-FC88-46D9-B294-75B6C35AE066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EAF941FC-0EF2-49EB-8220-2C912040399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ABEAAD3F-6CE6-4038-8233-D7ACC1BAEC3C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84140CE2-FFAD-44DC-AC8F-2BFCC1E23F49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F7B9B536-52EC-4B19-A51F-F02763619E65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F9D4385A-B6FA-43B3-B8C4-8460FD817EF0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31BB6DC-5DD2-42B6-A4E9-ACF2D73A5A6B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1F4A561A-4599-474C-AA84-299FC55D2C99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95A536CB-DDA4-4AB3-A0B0-9E84E107D0F0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0E2329C8-ACB6-46B4-B899-7D48F9B90D41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26DAC0BF-1709-4C99-ADA5-8D0F42CF8BEE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AD7583E-29C0-403B-8BEE-C6F254CA8542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B14ADEEF-2F33-4CC0-95BF-0619E32BA2BA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F46120C7-B548-4EF9-889C-EC875836EC08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279A82EB-6D1D-41CB-80BD-C9864FB6AFE8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F8360EA1-B84D-4C74-A16C-9EDCB5AD3924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636C033F-8270-4381-A90C-144480962911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B33878C-4ED4-416E-A49B-7FDC845100DE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2197A2E-71CB-43EB-A23F-2279D09A5227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986721B6-BE85-440D-84A6-8EE25E34AE7E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6CE1E66F-88C5-497E-8016-995B4A13A9B2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A51AC685-9441-4994-9EC6-C4BF1F1C5217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15EB3FF2-EA59-4456-B013-40E71AFBAEA6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9EB0B47C-0D96-486F-898C-525364362A98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DE5FB778-A075-4D51-B3F9-448694EA340C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B1D4DC8A-678A-408E-8BEB-E4E645949FE3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CFAF50F5-3A04-4081-ACFE-4421F370DE97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EB5F9630-D4AB-4635-AE28-5782EDB81A16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824062" y="90603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x6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786503" y="4099961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56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8107" y="416934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637057" y="415609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54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44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552A1006-2C48-4874-AEEC-08FD46DB2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06A51726-05EA-4C43-8ACF-462A098309CD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93215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9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FDFF17E4-09C5-4538-8EC1-F81C55C99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868CB351-E30E-475A-B68D-009641CF9A81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BC60795C-F004-4BA6-904E-ACBE954A72FF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0A96C979-4948-4A05-82DA-19B00FF4C1D9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E0EAC0CE-E7A7-4F63-B3AE-BC43CFC3DB16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616887C-5564-4685-98B0-F1A96D85E76F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F71D69C2-C56D-4BEE-99AB-0C093FE78FF9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B2EB9F99-0130-4936-A7FD-53726747E3C8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7057CFDE-D55B-4D77-A7B6-C9C9F02CDF5F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6AED6F7-F0C5-40FD-BFA8-DD1E398BF1B7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04AED824-1DE4-4547-B540-47B0DEF33968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BACA3FB0-E551-4457-920D-4F33A9EBCA96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01D390FC-5AE2-43EE-ADD0-470A54234DF7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C657EC9C-E4B1-4FB7-9DA6-56AFA1B40198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45E61852-D2ED-4F8B-8E76-A585F6023F72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409E9E6-19EF-4492-8487-AF32AF7D47F6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87F18613-CB3C-4496-9A1E-FB290E6A9C4B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C7A57EAD-0BCA-4CE4-B65E-5576FD53421E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92CA084F-7BA2-4012-9558-C7687C066ED3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927EB681-41EC-4211-BDB4-160B05F800A1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CFA8D7FE-DC3F-4FBC-BA93-DFEC6F8425EB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F747F325-18A6-43DF-9946-AC223C269EBD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6DAAD20E-421F-4363-97C3-529BB43FA42E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E7023D42-13B8-4B46-9138-8766FD63C30F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DE9CEDEB-513D-45FA-A3FE-D77B077F1248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1EB2B9C4-EC23-4E89-B47F-5DFB3A84A222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548EE916-2E2A-4F30-A7A5-00EB13EC57F9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6D121651-1570-4CC3-8872-3A81DEF8FAD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47EF71C-932C-454E-A966-B06CD3DEB085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0F936F02-98F2-4D75-B8ED-04D55D13C6EF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CD3E62DB-59BF-48C7-8BE3-C68C51E472D0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EED7FFA-7A5B-4DEE-BC89-CD47628D5E57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A46DD17-2443-4803-87F1-7C3D687A1A18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F35CB4BC-AEF4-4507-8B28-629F7D56680C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9989CF56-EA77-4ECB-B354-C28ED58AAABE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CFA05224-58D3-4025-A63C-869845471F96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028F387E-E99B-4732-AA0D-ABA813EBAA16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E666BFC1-27E4-40A5-BDE0-F6D89F16AF48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7ED6DA71-8253-466B-8B48-E95F7C51E09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37958CE3-0B66-4A8E-B8F7-9F159E7C4900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5BD1EED0-B18A-4F13-B88D-97AC23B6CFF9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20B84250-77FC-4C7D-94A4-892EE10CA2C2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0E4D222F-3CEE-492F-917C-8E968A61ACFE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C806D7B-E639-44B2-8DC8-1B85EB988AFF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F67F7949-ED99-4613-9C2A-529C7F334EED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2585D91E-7D18-4FF6-9F66-CB84790D02A9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B107948C-4660-48CE-A2D0-D929DB07CAFD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4C2C67EC-9356-471C-8E44-CAF96AC45FF6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FCBFF70C-0D22-496E-9609-570116E5EB06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742372B-D90E-415D-A1F8-5E3CBECC42E7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F7657B30-D4FE-4F18-A069-D8FEDDA5E88D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018439B0-1E2F-4FB5-825A-60F59337CA2F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4345266C-85FA-410F-8357-F56B5B46E60E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C0029F0A-4477-48D6-B20D-A62266621452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A226AE43-156A-426F-9FB5-34E61579C4DA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DFA7E175-FC7F-4840-A012-7E68AE781323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3DF85521-C58B-48AD-B2C4-12D106E5171F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79B91C49-1B06-4ECF-91AA-B2A4B685847D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23329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6628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x1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rgbClr val="00B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1548088" y="4215414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8635561" y="414429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10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5425418" y="4142842"/>
            <a:ext cx="1444626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71557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E1488242-2B70-4A30-834C-F1D89DF4D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0D08C3D-71F5-4750-A692-E45090CE9FB0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80298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6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EFCB4F28-3175-4377-8C27-DDE0B2179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34C1805-96F0-4EAA-8DD4-2E4B0F128A16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DCFF33B0-FBA3-4785-BEA6-5DE943B1CD9C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DEAD52DC-D9BC-4EE3-AF7A-7F9DBA51E38D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A6B22D48-5B05-4D6F-AC31-B00AD4DCA709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053F60F0-9AA1-459D-8A6E-3C542B9B5BFB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9F4DE2FF-B3D1-4DCD-B919-E1180DFE1A56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8824590C-4499-4F5A-BFCB-6935C2526706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A00388E-FB76-40FF-9FE0-9F82679C9322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DA7DC798-ACEE-417C-B6F9-F1F8DDB0DDB2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3947E1C6-DA86-41F4-8B99-F70280D37160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8AD1D911-CC77-4C1F-9249-29EC49743836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9A11F4AE-C4D4-462C-80A1-69F9252837FF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9045DA42-5E6B-4D90-B656-6E264A6BFC39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C8E79FA-B01D-4B20-9BFF-A0C7DEBF4437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FCB85E42-527F-49C0-BE71-32C57422F281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FA0C1AE2-EC39-496A-9040-E3CFCD709070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621B77A5-B21C-479F-B550-1D73D2CFC7DE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17608F56-980F-4333-B242-03D42E8CDE46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4393F42D-5FAD-4A0D-8644-672EA1BFECA9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AA87314D-74F9-4E08-817D-C27119D31806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643573B-0227-4D95-A44E-A0F4A9F8BBB3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CBD15F0E-E83C-4DE7-9884-8C6B5EBBB12D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C7946A08-C844-48E3-B0F9-A16373CD6E45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C322CC5E-3A1C-45E9-91EB-C91452A23020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04DCC75B-5F4A-40B1-970C-A0F541393CF0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B5539BF-532D-4879-AE6D-A124BD26D852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2B0E67D4-9D53-469E-8411-68ACA8469EAE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56604EB9-0FC0-4871-82E5-132DD8D5F691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8D0008DA-E683-4394-ADF8-690308F4F029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723629E4-3F10-445A-877C-234E45812714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000C4174-E0C2-4BF7-BCED-5FC7FFAFA87E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B80BD0E7-7679-49A8-961E-66630E84869D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97970624-1E89-4B5E-B3E4-AC68C250A201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51A5883B-E195-4917-A861-D95ACBFF9624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DA59F166-143C-40C9-9A4D-2AB855391A92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EA4C9AAD-768A-4EDA-9CCF-E2A51EB9221C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01C7E92-7EEE-405F-890A-FB20CF17C5EE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D745E98A-D188-4FFE-8C39-9533A3B1D02D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1990A943-FD37-4637-A0AD-1008ACD2ED69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CEC52B7C-38B6-4504-B671-9EFE0CD78FAC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38C4CDA4-D0C8-42C6-BEFF-F0F90436731E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BF4BB41-B602-4B23-89CE-F28C0D6BB224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691C38A-8C45-48E4-908A-54B318365DA3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E5F357CF-3D13-4D77-8EB0-72252ECADF08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EFBD6510-46C2-4A30-A84B-9BF3AD4BC308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A056918F-B7B1-466D-B83E-8AA47825729E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C23605DF-4B0F-4C61-8739-F82F0F61A522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C14BF6AE-0EED-455A-9CC0-9B3458E58B30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C584AAF7-A3F1-40DD-8CDB-431B8CCD8A2E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87C734E5-D8F2-4BAF-97C1-DF4B16607F2F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C1A68D51-ED1B-45F6-8D15-BF9749D0ADE4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227F92D4-D862-4D2D-8372-45CCE37C4E02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2A9BE0C-83A9-4AA1-B385-4DA4D577434A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417C25B8-A6E7-4ED9-8269-53BD3287B44A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7693FC27-A058-408F-9111-6FAEE30FC3DC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D4B60805-6C92-4DEA-8403-6A3AF2DC9A4E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9B2B87B7-3CC2-4E24-B6DC-30B83C8747E3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100776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850566" y="733761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x7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C0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97942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92D05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8567828" y="4116337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62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743702" y="410800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72</a:t>
            </a: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918107" y="4121736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138006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199CCAEA-2EDC-4B91-ABC0-CB1CFDEED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5274" y="1740538"/>
            <a:ext cx="6667500" cy="483870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3A03D76-B5F9-443C-92D5-A5BF084098DB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48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6A3C459A-4ADC-4447-9709-0E5044897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EAED2C47-D587-4CA2-95ED-DB8A9369F963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4B390DDC-2B96-4032-B17A-E4471B84C335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55006033-5E29-4B00-A3A7-C9B8FFFC436C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5F6672A9-CCF0-4BEA-8C85-A54668ECEE7D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FB35F330-8DCF-4124-92D4-DA37D709E86C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AE76081A-4D4D-4D5E-920E-80B8DAFC856A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F962DD11-1373-4F1B-BC21-67EE1E03CC9F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54908FF8-2172-4684-8065-00C229CB840C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4B352F41-B84D-4892-8550-7D5469E3BC51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011DF10-FEEB-4653-8067-BC98B94BF85A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9842EA26-B003-47CF-98A2-680F85E8E817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42536E4F-90FB-40C4-BC1A-1DA95514D07D}"/>
              </a:ext>
            </a:extLst>
          </p:cNvPr>
          <p:cNvSpPr/>
          <p:nvPr/>
        </p:nvSpPr>
        <p:spPr>
          <a:xfrm>
            <a:off x="3364651" y="37532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37B1E27F-C6A9-4486-99DF-3EB42DDA971D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9503D84-631C-4B49-A593-6B29E845A31A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265594A8-7456-4A14-9915-8D57B9D1168C}"/>
              </a:ext>
            </a:extLst>
          </p:cNvPr>
          <p:cNvSpPr/>
          <p:nvPr/>
        </p:nvSpPr>
        <p:spPr>
          <a:xfrm>
            <a:off x="2997768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64EF081B-00E1-43A4-8AC6-6B2A0037D83F}"/>
              </a:ext>
            </a:extLst>
          </p:cNvPr>
          <p:cNvSpPr/>
          <p:nvPr/>
        </p:nvSpPr>
        <p:spPr>
          <a:xfrm>
            <a:off x="308910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1F14D90E-15AB-4E1F-8F96-10601E3248F7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89BA2399-127C-4BDB-B640-07F44DFA6B34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07AD0B38-8410-4B74-BAA7-336D0D8F14BB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525BDB4D-C47C-416E-B21F-5923371FEC9D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0B0986CE-4308-4F9C-8D38-99AB0642F3FA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13B72D94-72DC-4CC6-BA18-DA6FFD01FE1E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ACB24247-1216-4978-A0C3-18F70F95B991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1FD4BE4A-4F9C-4A75-903B-12552EA938C4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43612A25-68FD-4C60-9CD8-EE825ACF47E7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8E304867-ED54-43D4-9711-74E3609910CC}"/>
              </a:ext>
            </a:extLst>
          </p:cNvPr>
          <p:cNvSpPr/>
          <p:nvPr/>
        </p:nvSpPr>
        <p:spPr>
          <a:xfrm>
            <a:off x="8968850" y="19600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777F4B5C-6C8C-4DCF-B16E-FE96FCD504C5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FB57DED8-B72E-4CD1-8CBB-190F321B4972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73D81843-A451-487E-A287-C4B21B9A894A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5223D53A-033D-4861-8F25-6DA75A1C1FCC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D32B31A4-8C91-4F83-A2A4-431FD18C9DAF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E43F3E39-67A6-45FB-BBCF-DF3B37F59787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853F93EC-DFB5-40E1-959D-5AEF45584D88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3020188-9E9B-4A04-8BB2-B706E95E0F09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A44F0D89-B0CC-4B1F-B6F8-4BE209C6A721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281FA5D3-FA1F-4E57-94DD-14784D351805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DEDE991B-85B6-469A-B998-A6F494746B0B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A6CADA01-A225-40E1-9270-DD704D508D86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1BE22B34-8858-4B51-B44C-7ED64D639657}"/>
              </a:ext>
            </a:extLst>
          </p:cNvPr>
          <p:cNvSpPr/>
          <p:nvPr/>
        </p:nvSpPr>
        <p:spPr>
          <a:xfrm>
            <a:off x="6654745" y="40632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1126753F-4903-46BD-84DC-E0C0968B0460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7EE62FA3-95A3-4664-A6DC-DC84CD6E9561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4CAAD842-CA4B-4938-B23B-49387C47E315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61984F98-9563-48BE-A3A7-123DB4E5CF4A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EC54BDD0-60BA-49F8-B323-419CABD94BFC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05E9ACB0-6724-4D84-88DA-26BAD1A64948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739D4D17-B86A-4F82-B648-2F2647E3D9E4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504B0F23-7371-4C56-ACE1-3F91F8B5EC2A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0DCF6192-A689-4A84-B0E9-4BCC1349D5DC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4FA4271D-CD10-4D69-80D8-644CC8A59DE8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7ABC325D-096C-400A-8861-801A9A08C1AB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E36A8F51-D736-473C-A622-F558A860E424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DA13D6EA-0327-4DD9-BC66-BD161B07F96A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EAEB036-A2B7-4857-83B5-F4FE039FC605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05627141-D6AF-4464-A5E3-DE394DF43954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05752785-8316-48D8-80D4-F0B02F95BF32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CFBDB595-1577-4F0F-A102-03693B5AD150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45737FF2-6F78-4B26-BABF-122A08A02735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140532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839777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x3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84690"/>
            <a:ext cx="2960175" cy="232276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937358" y="4127988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30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4819034" y="408115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28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92167" y="412959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89961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1DB4427E-73E2-4F9D-BD6A-3AB549D02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5E82F51-74CB-420E-A2F3-945CDDAFBE45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430" y="201930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27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Fondos Claros Bonitos Para Diapositivas - totenja">
            <a:extLst>
              <a:ext uri="{FF2B5EF4-FFF2-40B4-BE49-F238E27FC236}">
                <a16:creationId xmlns:a16="http://schemas.microsoft.com/office/drawing/2014/main" id="{CB76D9FA-21CB-423A-8A1E-67BD31731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5" y="-5910"/>
            <a:ext cx="12192000" cy="686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ctángulo 1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242AC406-F894-4C97-8E35-97A741972FD8}"/>
              </a:ext>
            </a:extLst>
          </p:cNvPr>
          <p:cNvSpPr/>
          <p:nvPr/>
        </p:nvSpPr>
        <p:spPr>
          <a:xfrm>
            <a:off x="736199" y="8965"/>
            <a:ext cx="10719601" cy="1015663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>
                <a:ln w="25400">
                  <a:solidFill>
                    <a:schemeClr val="tx1"/>
                  </a:solidFill>
                </a:ln>
                <a:solidFill>
                  <a:srgbClr val="FF339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rlin Sans FB Demi" panose="020E0802020502020306" pitchFamily="34" charset="0"/>
              </a:rPr>
              <a:t>Selecciona el resultado correcto</a:t>
            </a:r>
          </a:p>
        </p:txBody>
      </p:sp>
      <p:sp>
        <p:nvSpPr>
          <p:cNvPr id="21" name="Estrella: 5 puntas 20">
            <a:extLst>
              <a:ext uri="{FF2B5EF4-FFF2-40B4-BE49-F238E27FC236}">
                <a16:creationId xmlns:a16="http://schemas.microsoft.com/office/drawing/2014/main" id="{1B88866B-7198-4E29-870A-FE248EB4BFD4}"/>
              </a:ext>
            </a:extLst>
          </p:cNvPr>
          <p:cNvSpPr/>
          <p:nvPr/>
        </p:nvSpPr>
        <p:spPr>
          <a:xfrm>
            <a:off x="695825" y="35783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Estrella: 5 puntas 21">
            <a:extLst>
              <a:ext uri="{FF2B5EF4-FFF2-40B4-BE49-F238E27FC236}">
                <a16:creationId xmlns:a16="http://schemas.microsoft.com/office/drawing/2014/main" id="{25F83F54-8F7C-4A22-8AC9-B9D97A9C7564}"/>
              </a:ext>
            </a:extLst>
          </p:cNvPr>
          <p:cNvSpPr/>
          <p:nvPr/>
        </p:nvSpPr>
        <p:spPr>
          <a:xfrm>
            <a:off x="294956" y="363525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" name="Estrella: 5 puntas 22">
            <a:extLst>
              <a:ext uri="{FF2B5EF4-FFF2-40B4-BE49-F238E27FC236}">
                <a16:creationId xmlns:a16="http://schemas.microsoft.com/office/drawing/2014/main" id="{C0F6452B-33E6-42E3-9CEB-B6C1018A027C}"/>
              </a:ext>
            </a:extLst>
          </p:cNvPr>
          <p:cNvSpPr/>
          <p:nvPr/>
        </p:nvSpPr>
        <p:spPr>
          <a:xfrm>
            <a:off x="1863216" y="17515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" name="Estrella: 5 puntas 23">
            <a:extLst>
              <a:ext uri="{FF2B5EF4-FFF2-40B4-BE49-F238E27FC236}">
                <a16:creationId xmlns:a16="http://schemas.microsoft.com/office/drawing/2014/main" id="{737CA6C8-9381-46AD-BE51-7D43B889E9FC}"/>
              </a:ext>
            </a:extLst>
          </p:cNvPr>
          <p:cNvSpPr/>
          <p:nvPr/>
        </p:nvSpPr>
        <p:spPr>
          <a:xfrm>
            <a:off x="1597435" y="232458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5" name="Estrella: 5 puntas 24">
            <a:extLst>
              <a:ext uri="{FF2B5EF4-FFF2-40B4-BE49-F238E27FC236}">
                <a16:creationId xmlns:a16="http://schemas.microsoft.com/office/drawing/2014/main" id="{70673BD8-A942-4638-8CD5-985195710A23}"/>
              </a:ext>
            </a:extLst>
          </p:cNvPr>
          <p:cNvSpPr/>
          <p:nvPr/>
        </p:nvSpPr>
        <p:spPr>
          <a:xfrm>
            <a:off x="1799579" y="13181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6" name="Estrella: 5 puntas 25">
            <a:extLst>
              <a:ext uri="{FF2B5EF4-FFF2-40B4-BE49-F238E27FC236}">
                <a16:creationId xmlns:a16="http://schemas.microsoft.com/office/drawing/2014/main" id="{E2F8D58E-A9E4-4947-B236-8DBF0C2A085D}"/>
              </a:ext>
            </a:extLst>
          </p:cNvPr>
          <p:cNvSpPr/>
          <p:nvPr/>
        </p:nvSpPr>
        <p:spPr>
          <a:xfrm>
            <a:off x="221648" y="114697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" name="Estrella: 5 puntas 26">
            <a:extLst>
              <a:ext uri="{FF2B5EF4-FFF2-40B4-BE49-F238E27FC236}">
                <a16:creationId xmlns:a16="http://schemas.microsoft.com/office/drawing/2014/main" id="{AB297672-EA58-4A8B-9013-2868A79DD2CD}"/>
              </a:ext>
            </a:extLst>
          </p:cNvPr>
          <p:cNvSpPr/>
          <p:nvPr/>
        </p:nvSpPr>
        <p:spPr>
          <a:xfrm>
            <a:off x="233368" y="19464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8" name="Estrella: 5 puntas 27">
            <a:extLst>
              <a:ext uri="{FF2B5EF4-FFF2-40B4-BE49-F238E27FC236}">
                <a16:creationId xmlns:a16="http://schemas.microsoft.com/office/drawing/2014/main" id="{944CBBAD-2002-4A58-87B9-1ED8C3501490}"/>
              </a:ext>
            </a:extLst>
          </p:cNvPr>
          <p:cNvSpPr/>
          <p:nvPr/>
        </p:nvSpPr>
        <p:spPr>
          <a:xfrm>
            <a:off x="355289" y="294061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id="{92D5A1D6-935F-41E0-9994-FAB57DC20C7B}"/>
              </a:ext>
            </a:extLst>
          </p:cNvPr>
          <p:cNvSpPr/>
          <p:nvPr/>
        </p:nvSpPr>
        <p:spPr>
          <a:xfrm>
            <a:off x="367009" y="416403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0" name="Estrella: 5 puntas 29">
            <a:extLst>
              <a:ext uri="{FF2B5EF4-FFF2-40B4-BE49-F238E27FC236}">
                <a16:creationId xmlns:a16="http://schemas.microsoft.com/office/drawing/2014/main" id="{EB3116D9-DF6A-4602-B791-9EB8E1A1402A}"/>
              </a:ext>
            </a:extLst>
          </p:cNvPr>
          <p:cNvSpPr/>
          <p:nvPr/>
        </p:nvSpPr>
        <p:spPr>
          <a:xfrm>
            <a:off x="818019" y="30929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" name="Estrella: 5 puntas 30">
            <a:extLst>
              <a:ext uri="{FF2B5EF4-FFF2-40B4-BE49-F238E27FC236}">
                <a16:creationId xmlns:a16="http://schemas.microsoft.com/office/drawing/2014/main" id="{5E254B62-6045-44EB-BBA0-C9348A43AA54}"/>
              </a:ext>
            </a:extLst>
          </p:cNvPr>
          <p:cNvSpPr/>
          <p:nvPr/>
        </p:nvSpPr>
        <p:spPr>
          <a:xfrm>
            <a:off x="3863514" y="37350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2" name="Estrella: 5 puntas 31">
            <a:extLst>
              <a:ext uri="{FF2B5EF4-FFF2-40B4-BE49-F238E27FC236}">
                <a16:creationId xmlns:a16="http://schemas.microsoft.com/office/drawing/2014/main" id="{D74DF3C0-7A88-447D-BE95-DEAB5E0648D9}"/>
              </a:ext>
            </a:extLst>
          </p:cNvPr>
          <p:cNvSpPr/>
          <p:nvPr/>
        </p:nvSpPr>
        <p:spPr>
          <a:xfrm>
            <a:off x="3014082" y="299875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3" name="Estrella: 5 puntas 32">
            <a:extLst>
              <a:ext uri="{FF2B5EF4-FFF2-40B4-BE49-F238E27FC236}">
                <a16:creationId xmlns:a16="http://schemas.microsoft.com/office/drawing/2014/main" id="{5FAC3F1D-1076-470A-8E38-C22369E23555}"/>
              </a:ext>
            </a:extLst>
          </p:cNvPr>
          <p:cNvSpPr/>
          <p:nvPr/>
        </p:nvSpPr>
        <p:spPr>
          <a:xfrm>
            <a:off x="2995839" y="341844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" name="Estrella: 5 puntas 33">
            <a:extLst>
              <a:ext uri="{FF2B5EF4-FFF2-40B4-BE49-F238E27FC236}">
                <a16:creationId xmlns:a16="http://schemas.microsoft.com/office/drawing/2014/main" id="{E7D0209C-FEE0-4811-8C1C-2485BFFDFF6A}"/>
              </a:ext>
            </a:extLst>
          </p:cNvPr>
          <p:cNvSpPr/>
          <p:nvPr/>
        </p:nvSpPr>
        <p:spPr>
          <a:xfrm>
            <a:off x="2918256" y="2403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35" name="Estrella: 5 puntas 34">
            <a:extLst>
              <a:ext uri="{FF2B5EF4-FFF2-40B4-BE49-F238E27FC236}">
                <a16:creationId xmlns:a16="http://schemas.microsoft.com/office/drawing/2014/main" id="{AC30ECCE-AB1E-4354-8BA5-ECA3D55FB743}"/>
              </a:ext>
            </a:extLst>
          </p:cNvPr>
          <p:cNvSpPr/>
          <p:nvPr/>
        </p:nvSpPr>
        <p:spPr>
          <a:xfrm>
            <a:off x="2956580" y="181989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" name="Estrella: 5 puntas 35">
            <a:extLst>
              <a:ext uri="{FF2B5EF4-FFF2-40B4-BE49-F238E27FC236}">
                <a16:creationId xmlns:a16="http://schemas.microsoft.com/office/drawing/2014/main" id="{B0A12A56-7664-4F04-BD0E-149E8A69247D}"/>
              </a:ext>
            </a:extLst>
          </p:cNvPr>
          <p:cNvSpPr/>
          <p:nvPr/>
        </p:nvSpPr>
        <p:spPr>
          <a:xfrm>
            <a:off x="2402011" y="160994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id="{549E4669-1419-47CA-9367-EE788F9BF3BF}"/>
              </a:ext>
            </a:extLst>
          </p:cNvPr>
          <p:cNvSpPr/>
          <p:nvPr/>
        </p:nvSpPr>
        <p:spPr>
          <a:xfrm>
            <a:off x="1675437" y="395725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Estrella: 5 puntas 37">
            <a:extLst>
              <a:ext uri="{FF2B5EF4-FFF2-40B4-BE49-F238E27FC236}">
                <a16:creationId xmlns:a16="http://schemas.microsoft.com/office/drawing/2014/main" id="{546B33A9-C1CF-4FBA-BD5B-F9FE19696DEE}"/>
              </a:ext>
            </a:extLst>
          </p:cNvPr>
          <p:cNvSpPr/>
          <p:nvPr/>
        </p:nvSpPr>
        <p:spPr>
          <a:xfrm>
            <a:off x="2978909" y="11751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" name="Estrella: 5 puntas 38">
            <a:extLst>
              <a:ext uri="{FF2B5EF4-FFF2-40B4-BE49-F238E27FC236}">
                <a16:creationId xmlns:a16="http://schemas.microsoft.com/office/drawing/2014/main" id="{65F27EB1-B4D7-457C-B475-25A22174FEF2}"/>
              </a:ext>
            </a:extLst>
          </p:cNvPr>
          <p:cNvSpPr/>
          <p:nvPr/>
        </p:nvSpPr>
        <p:spPr>
          <a:xfrm>
            <a:off x="2327105" y="118448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" name="Estrella: 5 puntas 39">
            <a:extLst>
              <a:ext uri="{FF2B5EF4-FFF2-40B4-BE49-F238E27FC236}">
                <a16:creationId xmlns:a16="http://schemas.microsoft.com/office/drawing/2014/main" id="{CBFD749C-B0BA-4E00-8E35-F8C69F6FB155}"/>
              </a:ext>
            </a:extLst>
          </p:cNvPr>
          <p:cNvSpPr/>
          <p:nvPr/>
        </p:nvSpPr>
        <p:spPr>
          <a:xfrm>
            <a:off x="452233" y="69844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1" name="Estrella: 5 puntas 40">
            <a:extLst>
              <a:ext uri="{FF2B5EF4-FFF2-40B4-BE49-F238E27FC236}">
                <a16:creationId xmlns:a16="http://schemas.microsoft.com/office/drawing/2014/main" id="{521C44F0-ABBE-4B4F-8172-B8EFCD772550}"/>
              </a:ext>
            </a:extLst>
          </p:cNvPr>
          <p:cNvSpPr/>
          <p:nvPr/>
        </p:nvSpPr>
        <p:spPr>
          <a:xfrm>
            <a:off x="10642601" y="157463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" name="Estrella: 5 puntas 41">
            <a:extLst>
              <a:ext uri="{FF2B5EF4-FFF2-40B4-BE49-F238E27FC236}">
                <a16:creationId xmlns:a16="http://schemas.microsoft.com/office/drawing/2014/main" id="{04D82479-E5D9-4ACE-B035-368267282C46}"/>
              </a:ext>
            </a:extLst>
          </p:cNvPr>
          <p:cNvSpPr/>
          <p:nvPr/>
        </p:nvSpPr>
        <p:spPr>
          <a:xfrm>
            <a:off x="10325209" y="210780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3" name="Estrella: 5 puntas 42">
            <a:extLst>
              <a:ext uri="{FF2B5EF4-FFF2-40B4-BE49-F238E27FC236}">
                <a16:creationId xmlns:a16="http://schemas.microsoft.com/office/drawing/2014/main" id="{7A602DB1-CAA9-4F8E-9BEE-E79ED7E35536}"/>
              </a:ext>
            </a:extLst>
          </p:cNvPr>
          <p:cNvSpPr/>
          <p:nvPr/>
        </p:nvSpPr>
        <p:spPr>
          <a:xfrm>
            <a:off x="9394393" y="103631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4" name="Estrella: 5 puntas 43">
            <a:extLst>
              <a:ext uri="{FF2B5EF4-FFF2-40B4-BE49-F238E27FC236}">
                <a16:creationId xmlns:a16="http://schemas.microsoft.com/office/drawing/2014/main" id="{12C25765-8957-44CA-AA42-9ECC5D98EB09}"/>
              </a:ext>
            </a:extLst>
          </p:cNvPr>
          <p:cNvSpPr/>
          <p:nvPr/>
        </p:nvSpPr>
        <p:spPr>
          <a:xfrm>
            <a:off x="8857472" y="127312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5" name="Estrella: 5 puntas 44">
            <a:extLst>
              <a:ext uri="{FF2B5EF4-FFF2-40B4-BE49-F238E27FC236}">
                <a16:creationId xmlns:a16="http://schemas.microsoft.com/office/drawing/2014/main" id="{1519B133-3FE0-4C1B-9153-EAB59E7D941D}"/>
              </a:ext>
            </a:extLst>
          </p:cNvPr>
          <p:cNvSpPr/>
          <p:nvPr/>
        </p:nvSpPr>
        <p:spPr>
          <a:xfrm>
            <a:off x="8332125" y="36963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6" name="Estrella: 5 puntas 45">
            <a:extLst>
              <a:ext uri="{FF2B5EF4-FFF2-40B4-BE49-F238E27FC236}">
                <a16:creationId xmlns:a16="http://schemas.microsoft.com/office/drawing/2014/main" id="{11DE310B-FDD2-4154-84CF-B6877A5DE47F}"/>
              </a:ext>
            </a:extLst>
          </p:cNvPr>
          <p:cNvSpPr/>
          <p:nvPr/>
        </p:nvSpPr>
        <p:spPr>
          <a:xfrm>
            <a:off x="9118804" y="259079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7" name="Estrella: 5 puntas 46">
            <a:extLst>
              <a:ext uri="{FF2B5EF4-FFF2-40B4-BE49-F238E27FC236}">
                <a16:creationId xmlns:a16="http://schemas.microsoft.com/office/drawing/2014/main" id="{33BACB0D-3CA0-4264-9D9F-88D3DC1BE04A}"/>
              </a:ext>
            </a:extLst>
          </p:cNvPr>
          <p:cNvSpPr/>
          <p:nvPr/>
        </p:nvSpPr>
        <p:spPr>
          <a:xfrm>
            <a:off x="11903569" y="417983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8" name="Estrella: 5 puntas 47">
            <a:extLst>
              <a:ext uri="{FF2B5EF4-FFF2-40B4-BE49-F238E27FC236}">
                <a16:creationId xmlns:a16="http://schemas.microsoft.com/office/drawing/2014/main" id="{E095A83B-9943-4673-A881-D6008218D44F}"/>
              </a:ext>
            </a:extLst>
          </p:cNvPr>
          <p:cNvSpPr/>
          <p:nvPr/>
        </p:nvSpPr>
        <p:spPr>
          <a:xfrm>
            <a:off x="11307147" y="18527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9" name="Estrella: 5 puntas 48">
            <a:extLst>
              <a:ext uri="{FF2B5EF4-FFF2-40B4-BE49-F238E27FC236}">
                <a16:creationId xmlns:a16="http://schemas.microsoft.com/office/drawing/2014/main" id="{42B2D869-D9B8-4249-B74F-B243CF7764CB}"/>
              </a:ext>
            </a:extLst>
          </p:cNvPr>
          <p:cNvSpPr/>
          <p:nvPr/>
        </p:nvSpPr>
        <p:spPr>
          <a:xfrm>
            <a:off x="11235094" y="142919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0" name="Estrella: 5 puntas 49">
            <a:extLst>
              <a:ext uri="{FF2B5EF4-FFF2-40B4-BE49-F238E27FC236}">
                <a16:creationId xmlns:a16="http://schemas.microsoft.com/office/drawing/2014/main" id="{26789338-3CB2-4BAB-A72F-704406D06750}"/>
              </a:ext>
            </a:extLst>
          </p:cNvPr>
          <p:cNvSpPr/>
          <p:nvPr/>
        </p:nvSpPr>
        <p:spPr>
          <a:xfrm>
            <a:off x="11383747" y="446599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1" name="Estrella: 5 puntas 50">
            <a:extLst>
              <a:ext uri="{FF2B5EF4-FFF2-40B4-BE49-F238E27FC236}">
                <a16:creationId xmlns:a16="http://schemas.microsoft.com/office/drawing/2014/main" id="{98CCD92F-6501-40E6-8C5A-7A3A071A56A4}"/>
              </a:ext>
            </a:extLst>
          </p:cNvPr>
          <p:cNvSpPr/>
          <p:nvPr/>
        </p:nvSpPr>
        <p:spPr>
          <a:xfrm>
            <a:off x="10116519" y="108319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id="{3E9DA87C-0D11-488B-852A-82DEA6113E11}"/>
              </a:ext>
            </a:extLst>
          </p:cNvPr>
          <p:cNvSpPr/>
          <p:nvPr/>
        </p:nvSpPr>
        <p:spPr>
          <a:xfrm>
            <a:off x="10753734" y="10612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3" name="Estrella: 5 puntas 52">
            <a:extLst>
              <a:ext uri="{FF2B5EF4-FFF2-40B4-BE49-F238E27FC236}">
                <a16:creationId xmlns:a16="http://schemas.microsoft.com/office/drawing/2014/main" id="{3FDF6DF7-7BB7-4020-B461-67085261EBA2}"/>
              </a:ext>
            </a:extLst>
          </p:cNvPr>
          <p:cNvSpPr/>
          <p:nvPr/>
        </p:nvSpPr>
        <p:spPr>
          <a:xfrm>
            <a:off x="11638177" y="108554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4" name="Estrella: 5 puntas 53">
            <a:extLst>
              <a:ext uri="{FF2B5EF4-FFF2-40B4-BE49-F238E27FC236}">
                <a16:creationId xmlns:a16="http://schemas.microsoft.com/office/drawing/2014/main" id="{4613BFFF-B165-49F5-9BE5-5B04A244E7C1}"/>
              </a:ext>
            </a:extLst>
          </p:cNvPr>
          <p:cNvSpPr/>
          <p:nvPr/>
        </p:nvSpPr>
        <p:spPr>
          <a:xfrm>
            <a:off x="11657724" y="2765512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5" name="Estrella: 5 puntas 54">
            <a:extLst>
              <a:ext uri="{FF2B5EF4-FFF2-40B4-BE49-F238E27FC236}">
                <a16:creationId xmlns:a16="http://schemas.microsoft.com/office/drawing/2014/main" id="{6CBFCABC-4CED-4294-AAAA-65A99CD8C3ED}"/>
              </a:ext>
            </a:extLst>
          </p:cNvPr>
          <p:cNvSpPr/>
          <p:nvPr/>
        </p:nvSpPr>
        <p:spPr>
          <a:xfrm>
            <a:off x="11845576" y="330590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6" name="Estrella: 5 puntas 55">
            <a:extLst>
              <a:ext uri="{FF2B5EF4-FFF2-40B4-BE49-F238E27FC236}">
                <a16:creationId xmlns:a16="http://schemas.microsoft.com/office/drawing/2014/main" id="{4236B4EA-C9D0-4BD7-99FA-9AD9A097098B}"/>
              </a:ext>
            </a:extLst>
          </p:cNvPr>
          <p:cNvSpPr/>
          <p:nvPr/>
        </p:nvSpPr>
        <p:spPr>
          <a:xfrm>
            <a:off x="11802932" y="2271745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id="{F5FE1B68-0EDD-4947-A2DE-58BF0C98B532}"/>
              </a:ext>
            </a:extLst>
          </p:cNvPr>
          <p:cNvSpPr/>
          <p:nvPr/>
        </p:nvSpPr>
        <p:spPr>
          <a:xfrm>
            <a:off x="10982761" y="206324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8" name="Estrella: 5 puntas 57">
            <a:extLst>
              <a:ext uri="{FF2B5EF4-FFF2-40B4-BE49-F238E27FC236}">
                <a16:creationId xmlns:a16="http://schemas.microsoft.com/office/drawing/2014/main" id="{F8F7FA5F-D7CC-4C6B-BD30-08060AA02049}"/>
              </a:ext>
            </a:extLst>
          </p:cNvPr>
          <p:cNvSpPr/>
          <p:nvPr/>
        </p:nvSpPr>
        <p:spPr>
          <a:xfrm>
            <a:off x="5819857" y="3904239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9" name="Estrella: 5 puntas 58">
            <a:extLst>
              <a:ext uri="{FF2B5EF4-FFF2-40B4-BE49-F238E27FC236}">
                <a16:creationId xmlns:a16="http://schemas.microsoft.com/office/drawing/2014/main" id="{42F1A27B-30AE-49F3-B636-45F83631A67F}"/>
              </a:ext>
            </a:extLst>
          </p:cNvPr>
          <p:cNvSpPr/>
          <p:nvPr/>
        </p:nvSpPr>
        <p:spPr>
          <a:xfrm>
            <a:off x="9785005" y="36303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0" name="Estrella: 5 puntas 59">
            <a:extLst>
              <a:ext uri="{FF2B5EF4-FFF2-40B4-BE49-F238E27FC236}">
                <a16:creationId xmlns:a16="http://schemas.microsoft.com/office/drawing/2014/main" id="{EE86687A-1FA7-4E5F-A500-B93D2CA3C4D1}"/>
              </a:ext>
            </a:extLst>
          </p:cNvPr>
          <p:cNvSpPr/>
          <p:nvPr/>
        </p:nvSpPr>
        <p:spPr>
          <a:xfrm>
            <a:off x="9250287" y="332235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1" name="Estrella: 5 puntas 60">
            <a:extLst>
              <a:ext uri="{FF2B5EF4-FFF2-40B4-BE49-F238E27FC236}">
                <a16:creationId xmlns:a16="http://schemas.microsoft.com/office/drawing/2014/main" id="{5BE77543-E1BF-469C-AADE-AF08D4F073C4}"/>
              </a:ext>
            </a:extLst>
          </p:cNvPr>
          <p:cNvSpPr/>
          <p:nvPr/>
        </p:nvSpPr>
        <p:spPr>
          <a:xfrm>
            <a:off x="10144910" y="302489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2" name="Imagen 61" descr="Ilustración de Dibujos Animados Globo Turquesa y más Vectores Libres de  Derechos de Arte - iStock">
            <a:extLst>
              <a:ext uri="{FF2B5EF4-FFF2-40B4-BE49-F238E27FC236}">
                <a16:creationId xmlns:a16="http://schemas.microsoft.com/office/drawing/2014/main" id="{EAB2CF4F-E778-4E08-9E16-53A6BBB5B457}"/>
              </a:ext>
            </a:extLst>
          </p:cNvPr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40" l="0" r="980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88" y="898250"/>
            <a:ext cx="1143000" cy="2039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BB89DB3E-DE55-4B62-B281-E6860FFF7097}"/>
              </a:ext>
            </a:extLst>
          </p:cNvPr>
          <p:cNvPicPr/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837" r="20828"/>
          <a:stretch/>
        </p:blipFill>
        <p:spPr bwMode="auto">
          <a:xfrm>
            <a:off x="10402974" y="2228845"/>
            <a:ext cx="1099868" cy="20614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Imagen 63" descr="Globo rosado Gratis Dibujos Animados Imágene｜Illustoon ES">
            <a:extLst>
              <a:ext uri="{FF2B5EF4-FFF2-40B4-BE49-F238E27FC236}">
                <a16:creationId xmlns:a16="http://schemas.microsoft.com/office/drawing/2014/main" id="{96171309-B1C3-4F7B-A0A7-3DDE0937D946}"/>
              </a:ext>
            </a:extLst>
          </p:cNvPr>
          <p:cNvPicPr/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50" b="100000" l="10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642" t="3195" r="22367"/>
          <a:stretch/>
        </p:blipFill>
        <p:spPr bwMode="auto">
          <a:xfrm>
            <a:off x="9198823" y="1259083"/>
            <a:ext cx="1045672" cy="21313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5" name="Estrella: 5 puntas 64">
            <a:extLst>
              <a:ext uri="{FF2B5EF4-FFF2-40B4-BE49-F238E27FC236}">
                <a16:creationId xmlns:a16="http://schemas.microsoft.com/office/drawing/2014/main" id="{F8784FE8-2F46-44F9-A2A6-66AABA91B46C}"/>
              </a:ext>
            </a:extLst>
          </p:cNvPr>
          <p:cNvSpPr/>
          <p:nvPr/>
        </p:nvSpPr>
        <p:spPr>
          <a:xfrm>
            <a:off x="4153153" y="401162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6" name="Estrella: 5 puntas 65">
            <a:extLst>
              <a:ext uri="{FF2B5EF4-FFF2-40B4-BE49-F238E27FC236}">
                <a16:creationId xmlns:a16="http://schemas.microsoft.com/office/drawing/2014/main" id="{309BCB17-D21B-4A1F-B888-ADA35B04EDC3}"/>
              </a:ext>
            </a:extLst>
          </p:cNvPr>
          <p:cNvSpPr/>
          <p:nvPr/>
        </p:nvSpPr>
        <p:spPr>
          <a:xfrm>
            <a:off x="4610350" y="42435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7" name="Estrella: 5 puntas 66">
            <a:extLst>
              <a:ext uri="{FF2B5EF4-FFF2-40B4-BE49-F238E27FC236}">
                <a16:creationId xmlns:a16="http://schemas.microsoft.com/office/drawing/2014/main" id="{52053CBF-2322-4974-A263-7FADFBFF395B}"/>
              </a:ext>
            </a:extLst>
          </p:cNvPr>
          <p:cNvSpPr/>
          <p:nvPr/>
        </p:nvSpPr>
        <p:spPr>
          <a:xfrm>
            <a:off x="5173563" y="398512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8" name="Estrella: 5 puntas 67">
            <a:extLst>
              <a:ext uri="{FF2B5EF4-FFF2-40B4-BE49-F238E27FC236}">
                <a16:creationId xmlns:a16="http://schemas.microsoft.com/office/drawing/2014/main" id="{294B8F8D-191E-44F2-BFF2-36790FED5141}"/>
              </a:ext>
            </a:extLst>
          </p:cNvPr>
          <p:cNvSpPr/>
          <p:nvPr/>
        </p:nvSpPr>
        <p:spPr>
          <a:xfrm>
            <a:off x="7714920" y="414278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9" name="Estrella: 5 puntas 68">
            <a:extLst>
              <a:ext uri="{FF2B5EF4-FFF2-40B4-BE49-F238E27FC236}">
                <a16:creationId xmlns:a16="http://schemas.microsoft.com/office/drawing/2014/main" id="{BBF0101C-F1F2-46F6-8BAA-ADE3F4D6DBE9}"/>
              </a:ext>
            </a:extLst>
          </p:cNvPr>
          <p:cNvSpPr/>
          <p:nvPr/>
        </p:nvSpPr>
        <p:spPr>
          <a:xfrm>
            <a:off x="11479498" y="359674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Estrella: 5 puntas 69">
            <a:extLst>
              <a:ext uri="{FF2B5EF4-FFF2-40B4-BE49-F238E27FC236}">
                <a16:creationId xmlns:a16="http://schemas.microsoft.com/office/drawing/2014/main" id="{1A0C32D4-1228-4561-8FF3-B69F0EA18E5F}"/>
              </a:ext>
            </a:extLst>
          </p:cNvPr>
          <p:cNvSpPr/>
          <p:nvPr/>
        </p:nvSpPr>
        <p:spPr>
          <a:xfrm>
            <a:off x="11764587" y="4602310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1" name="Estrella: 5 puntas 70">
            <a:extLst>
              <a:ext uri="{FF2B5EF4-FFF2-40B4-BE49-F238E27FC236}">
                <a16:creationId xmlns:a16="http://schemas.microsoft.com/office/drawing/2014/main" id="{BE7B00BD-D0BF-48FB-9734-09C7929EE114}"/>
              </a:ext>
            </a:extLst>
          </p:cNvPr>
          <p:cNvSpPr/>
          <p:nvPr/>
        </p:nvSpPr>
        <p:spPr>
          <a:xfrm>
            <a:off x="1510192" y="3307493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Estrella: 5 puntas 71">
            <a:extLst>
              <a:ext uri="{FF2B5EF4-FFF2-40B4-BE49-F238E27FC236}">
                <a16:creationId xmlns:a16="http://schemas.microsoft.com/office/drawing/2014/main" id="{0DE98328-CEA5-434B-B9EA-8BCFF9C1B42D}"/>
              </a:ext>
            </a:extLst>
          </p:cNvPr>
          <p:cNvSpPr/>
          <p:nvPr/>
        </p:nvSpPr>
        <p:spPr>
          <a:xfrm>
            <a:off x="11744081" y="16586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3" name="Estrella: 5 puntas 72">
            <a:extLst>
              <a:ext uri="{FF2B5EF4-FFF2-40B4-BE49-F238E27FC236}">
                <a16:creationId xmlns:a16="http://schemas.microsoft.com/office/drawing/2014/main" id="{B950D845-AE6C-48D9-8612-6302DC00626D}"/>
              </a:ext>
            </a:extLst>
          </p:cNvPr>
          <p:cNvSpPr/>
          <p:nvPr/>
        </p:nvSpPr>
        <p:spPr>
          <a:xfrm>
            <a:off x="1153023" y="373070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Estrella: 5 puntas 73">
            <a:extLst>
              <a:ext uri="{FF2B5EF4-FFF2-40B4-BE49-F238E27FC236}">
                <a16:creationId xmlns:a16="http://schemas.microsoft.com/office/drawing/2014/main" id="{DAEE195D-5E70-489D-BDFA-1E45956A1020}"/>
              </a:ext>
            </a:extLst>
          </p:cNvPr>
          <p:cNvSpPr/>
          <p:nvPr/>
        </p:nvSpPr>
        <p:spPr>
          <a:xfrm>
            <a:off x="1490312" y="2863548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5" name="Estrella: 5 puntas 74">
            <a:extLst>
              <a:ext uri="{FF2B5EF4-FFF2-40B4-BE49-F238E27FC236}">
                <a16:creationId xmlns:a16="http://schemas.microsoft.com/office/drawing/2014/main" id="{52D46526-D992-4F94-898A-FB98E380BE3E}"/>
              </a:ext>
            </a:extLst>
          </p:cNvPr>
          <p:cNvSpPr/>
          <p:nvPr/>
        </p:nvSpPr>
        <p:spPr>
          <a:xfrm>
            <a:off x="8705560" y="403085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6" name="Imagen 75" descr="Globo Naranja De Dibujos Animados. Ilustración Aislada En El Fondo Blanco  Fotos, Retratos, Imágenes Y Fotografía De Archivo Libres De Derecho. Image  72759038.">
            <a:extLst>
              <a:ext uri="{FF2B5EF4-FFF2-40B4-BE49-F238E27FC236}">
                <a16:creationId xmlns:a16="http://schemas.microsoft.com/office/drawing/2014/main" id="{2A44A3ED-648D-4D0D-8AE7-51903DC7906D}"/>
              </a:ext>
            </a:extLst>
          </p:cNvPr>
          <p:cNvPicPr/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49" y="1910415"/>
            <a:ext cx="1143000" cy="212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NTRO ALEGRE.m4a">
            <a:hlinkClick r:id="" action="ppaction://media"/>
            <a:extLst>
              <a:ext uri="{FF2B5EF4-FFF2-40B4-BE49-F238E27FC236}">
                <a16:creationId xmlns:a16="http://schemas.microsoft.com/office/drawing/2014/main" id="{6DFA112D-4EF3-D247-B1F4-7CBB18BFA5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79200" y="6045200"/>
            <a:ext cx="812800" cy="812800"/>
          </a:xfrm>
          <a:prstGeom prst="rect">
            <a:avLst/>
          </a:prstGeom>
        </p:spPr>
      </p:pic>
      <p:sp>
        <p:nvSpPr>
          <p:cNvPr id="2" name="Rectángulo redondeado 1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B5C698D7-CD58-334A-97D5-72D5DC96D6C6}"/>
              </a:ext>
            </a:extLst>
          </p:cNvPr>
          <p:cNvSpPr/>
          <p:nvPr/>
        </p:nvSpPr>
        <p:spPr>
          <a:xfrm>
            <a:off x="3204272" y="1074272"/>
            <a:ext cx="5783451" cy="2573309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0" name="Rectángulo 9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A5407ABF-188C-8C45-911F-3340E48CA7FD}"/>
              </a:ext>
            </a:extLst>
          </p:cNvPr>
          <p:cNvSpPr/>
          <p:nvPr/>
        </p:nvSpPr>
        <p:spPr>
          <a:xfrm>
            <a:off x="3784306" y="760265"/>
            <a:ext cx="4623382" cy="315471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99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9</a:t>
            </a:r>
            <a:r>
              <a:rPr lang="es-ES" sz="19900" b="1" cap="none" spc="0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x8</a:t>
            </a:r>
          </a:p>
        </p:txBody>
      </p:sp>
      <p:sp>
        <p:nvSpPr>
          <p:cNvPr id="3" name="Elipse 2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D0E1DD7-87C1-9640-B744-6A603DFBC9B2}"/>
              </a:ext>
            </a:extLst>
          </p:cNvPr>
          <p:cNvSpPr/>
          <p:nvPr/>
        </p:nvSpPr>
        <p:spPr>
          <a:xfrm>
            <a:off x="790314" y="4284690"/>
            <a:ext cx="2960175" cy="2322760"/>
          </a:xfrm>
          <a:prstGeom prst="ellipse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Elipse 15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9CEA2087-6E20-7B4C-B34F-751799170BA6}"/>
              </a:ext>
            </a:extLst>
          </p:cNvPr>
          <p:cNvSpPr/>
          <p:nvPr/>
        </p:nvSpPr>
        <p:spPr>
          <a:xfrm>
            <a:off x="4615909" y="4297942"/>
            <a:ext cx="2960175" cy="2322760"/>
          </a:xfrm>
          <a:prstGeom prst="ellipse">
            <a:avLst/>
          </a:prstGeom>
          <a:solidFill>
            <a:srgbClr val="FF0066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7" name="Elipse 16">
            <a:hlinkClick r:id="" action="ppaction://noaction">
              <a:snd r:embed="rId5" name="click.wav"/>
            </a:hlinkClick>
            <a:extLst>
              <a:ext uri="{FF2B5EF4-FFF2-40B4-BE49-F238E27FC236}">
                <a16:creationId xmlns:a16="http://schemas.microsoft.com/office/drawing/2014/main" id="{FD13510E-8C57-B544-BD50-81B41A4540D0}"/>
              </a:ext>
            </a:extLst>
          </p:cNvPr>
          <p:cNvSpPr/>
          <p:nvPr/>
        </p:nvSpPr>
        <p:spPr>
          <a:xfrm>
            <a:off x="8441508" y="4284690"/>
            <a:ext cx="2960175" cy="2322760"/>
          </a:xfrm>
          <a:prstGeom prst="ellipse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Rectángulo 17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BB4AA3E4-59E3-634E-ADF8-20F56D7B324D}"/>
              </a:ext>
            </a:extLst>
          </p:cNvPr>
          <p:cNvSpPr/>
          <p:nvPr/>
        </p:nvSpPr>
        <p:spPr>
          <a:xfrm>
            <a:off x="4651911" y="4251760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78</a:t>
            </a:r>
          </a:p>
        </p:txBody>
      </p:sp>
      <p:sp>
        <p:nvSpPr>
          <p:cNvPr id="19" name="Rectángulo 18">
            <a:hlinkClick r:id="" action="ppaction://noaction">
              <a:snd r:embed="rId15" name="Sonido de chiste malo cua cua cua cuaaaa.wav"/>
            </a:hlinkClick>
            <a:extLst>
              <a:ext uri="{FF2B5EF4-FFF2-40B4-BE49-F238E27FC236}">
                <a16:creationId xmlns:a16="http://schemas.microsoft.com/office/drawing/2014/main" id="{021A5B79-FC66-3E41-A10F-DB5A07E8AACC}"/>
              </a:ext>
            </a:extLst>
          </p:cNvPr>
          <p:cNvSpPr/>
          <p:nvPr/>
        </p:nvSpPr>
        <p:spPr>
          <a:xfrm>
            <a:off x="911853" y="418839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</a:t>
            </a:r>
            <a:r>
              <a:rPr lang="es-ES" sz="16600" b="1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4</a:t>
            </a:r>
            <a:endParaRPr lang="es-ES" sz="16600" b="1" cap="none" spc="0" dirty="0">
              <a:ln w="25400">
                <a:solidFill>
                  <a:schemeClr val="bg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venir Black" panose="02000503020000020003" pitchFamily="2" charset="0"/>
            </a:endParaRPr>
          </a:p>
        </p:txBody>
      </p:sp>
      <p:sp>
        <p:nvSpPr>
          <p:cNvPr id="15" name="Rectángulo 14">
            <a:hlinkClick r:id="" action="ppaction://hlinkshowjump?jump=nextslide">
              <a:snd r:embed="rId16" name="applause.wav"/>
            </a:hlinkClick>
            <a:extLst>
              <a:ext uri="{FF2B5EF4-FFF2-40B4-BE49-F238E27FC236}">
                <a16:creationId xmlns:a16="http://schemas.microsoft.com/office/drawing/2014/main" id="{E05F0248-1466-8C48-8EAC-316432D9C725}"/>
              </a:ext>
            </a:extLst>
          </p:cNvPr>
          <p:cNvSpPr/>
          <p:nvPr/>
        </p:nvSpPr>
        <p:spPr>
          <a:xfrm>
            <a:off x="8584564" y="4124364"/>
            <a:ext cx="2704588" cy="2646878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6600" b="1" cap="none" spc="0" dirty="0">
                <a:ln w="25400">
                  <a:solidFill>
                    <a:schemeClr val="bg1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venir Black" panose="02000503020000020003" pitchFamily="2" charset="0"/>
              </a:rPr>
              <a:t>72</a:t>
            </a:r>
          </a:p>
        </p:txBody>
      </p:sp>
      <p:sp>
        <p:nvSpPr>
          <p:cNvPr id="77" name="Estrella: 5 puntas 76">
            <a:extLst>
              <a:ext uri="{FF2B5EF4-FFF2-40B4-BE49-F238E27FC236}">
                <a16:creationId xmlns:a16="http://schemas.microsoft.com/office/drawing/2014/main" id="{899FD6CE-560C-4892-B8FB-4A1B3C1B1C00}"/>
              </a:ext>
            </a:extLst>
          </p:cNvPr>
          <p:cNvSpPr/>
          <p:nvPr/>
        </p:nvSpPr>
        <p:spPr>
          <a:xfrm>
            <a:off x="4491081" y="38592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Estrella: 5 puntas 77">
            <a:extLst>
              <a:ext uri="{FF2B5EF4-FFF2-40B4-BE49-F238E27FC236}">
                <a16:creationId xmlns:a16="http://schemas.microsoft.com/office/drawing/2014/main" id="{50B0A1A4-3DF2-437B-8A26-6E7808AA8236}"/>
              </a:ext>
            </a:extLst>
          </p:cNvPr>
          <p:cNvSpPr/>
          <p:nvPr/>
        </p:nvSpPr>
        <p:spPr>
          <a:xfrm>
            <a:off x="3326800" y="3794664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9" name="Estrella: 5 puntas 78">
            <a:extLst>
              <a:ext uri="{FF2B5EF4-FFF2-40B4-BE49-F238E27FC236}">
                <a16:creationId xmlns:a16="http://schemas.microsoft.com/office/drawing/2014/main" id="{66299712-933C-42C1-9264-C9B6381B703E}"/>
              </a:ext>
            </a:extLst>
          </p:cNvPr>
          <p:cNvSpPr/>
          <p:nvPr/>
        </p:nvSpPr>
        <p:spPr>
          <a:xfrm>
            <a:off x="6475841" y="4003631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0" name="Estrella: 5 puntas 79">
            <a:extLst>
              <a:ext uri="{FF2B5EF4-FFF2-40B4-BE49-F238E27FC236}">
                <a16:creationId xmlns:a16="http://schemas.microsoft.com/office/drawing/2014/main" id="{03B3FCB2-1C86-4071-8323-954A8D7A1CBC}"/>
              </a:ext>
            </a:extLst>
          </p:cNvPr>
          <p:cNvSpPr/>
          <p:nvPr/>
        </p:nvSpPr>
        <p:spPr>
          <a:xfrm>
            <a:off x="7145075" y="4129527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1" name="Estrella: 5 puntas 80">
            <a:extLst>
              <a:ext uri="{FF2B5EF4-FFF2-40B4-BE49-F238E27FC236}">
                <a16:creationId xmlns:a16="http://schemas.microsoft.com/office/drawing/2014/main" id="{52697E85-9ACD-426B-AB27-E5734C6EA755}"/>
              </a:ext>
            </a:extLst>
          </p:cNvPr>
          <p:cNvSpPr/>
          <p:nvPr/>
        </p:nvSpPr>
        <p:spPr>
          <a:xfrm>
            <a:off x="7602275" y="475900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2" name="Estrella: 5 puntas 81">
            <a:extLst>
              <a:ext uri="{FF2B5EF4-FFF2-40B4-BE49-F238E27FC236}">
                <a16:creationId xmlns:a16="http://schemas.microsoft.com/office/drawing/2014/main" id="{0F73C136-E4D1-45E9-9112-E41B512B2D04}"/>
              </a:ext>
            </a:extLst>
          </p:cNvPr>
          <p:cNvSpPr/>
          <p:nvPr/>
        </p:nvSpPr>
        <p:spPr>
          <a:xfrm>
            <a:off x="8364274" y="4487336"/>
            <a:ext cx="144106" cy="169759"/>
          </a:xfrm>
          <a:prstGeom prst="star5">
            <a:avLst/>
          </a:prstGeom>
          <a:solidFill>
            <a:srgbClr val="FF33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898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2" descr="Bosque Dibujos Animados Zorro Mono Deja Fondo Animal, Jirafa, Bosque, Grove  Imagen de fondo para descarga gratuita">
            <a:extLst>
              <a:ext uri="{FF2B5EF4-FFF2-40B4-BE49-F238E27FC236}">
                <a16:creationId xmlns:a16="http://schemas.microsoft.com/office/drawing/2014/main" id="{84F47F5C-B7AF-4B14-A23B-977BE1F2C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34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CuadroTexto 67">
            <a:extLst>
              <a:ext uri="{FF2B5EF4-FFF2-40B4-BE49-F238E27FC236}">
                <a16:creationId xmlns:a16="http://schemas.microsoft.com/office/drawing/2014/main" id="{F13BA06E-EB86-4E0C-869C-2F110BFB0FE8}"/>
              </a:ext>
            </a:extLst>
          </p:cNvPr>
          <p:cNvSpPr txBox="1"/>
          <p:nvPr/>
        </p:nvSpPr>
        <p:spPr>
          <a:xfrm>
            <a:off x="2835966" y="141822"/>
            <a:ext cx="68248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00B050"/>
                </a:solidFill>
                <a:latin typeface="Balloon" pitchFamily="50" charset="0"/>
              </a:rPr>
              <a:t>X</a:t>
            </a:r>
            <a:r>
              <a:rPr lang="es-MX" sz="10000" dirty="0">
                <a:solidFill>
                  <a:srgbClr val="FFC000"/>
                </a:solidFill>
                <a:latin typeface="Balloon" pitchFamily="50" charset="0"/>
              </a:rPr>
              <a:t>C</a:t>
            </a:r>
            <a:r>
              <a:rPr lang="es-MX" sz="10000" dirty="0">
                <a:solidFill>
                  <a:srgbClr val="00B0F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7030A0"/>
                </a:solidFill>
                <a:latin typeface="Balloon" pitchFamily="50" charset="0"/>
              </a:rPr>
              <a:t>L</a:t>
            </a:r>
            <a:r>
              <a:rPr lang="es-MX" sz="10000" dirty="0">
                <a:solidFill>
                  <a:srgbClr val="FF0000"/>
                </a:solidFill>
                <a:latin typeface="Balloon" pitchFamily="50" charset="0"/>
              </a:rPr>
              <a:t>E</a:t>
            </a:r>
            <a:r>
              <a:rPr lang="es-MX" sz="10000" dirty="0">
                <a:solidFill>
                  <a:srgbClr val="FFFF00"/>
                </a:solidFill>
                <a:latin typeface="Balloon" pitchFamily="50" charset="0"/>
              </a:rPr>
              <a:t>N</a:t>
            </a:r>
            <a:r>
              <a:rPr lang="es-MX" sz="10000" dirty="0">
                <a:solidFill>
                  <a:srgbClr val="FF0066"/>
                </a:solidFill>
                <a:latin typeface="Balloon" pitchFamily="50" charset="0"/>
              </a:rPr>
              <a:t>T</a:t>
            </a:r>
            <a:r>
              <a:rPr lang="es-MX" sz="10000" dirty="0">
                <a:solidFill>
                  <a:srgbClr val="00FF00"/>
                </a:solidFill>
                <a:latin typeface="Balloon" pitchFamily="50" charset="0"/>
              </a:rPr>
              <a:t>E</a:t>
            </a:r>
            <a:endParaRPr lang="es-CO" sz="10000" dirty="0">
              <a:solidFill>
                <a:srgbClr val="FFFF00"/>
              </a:solidFill>
              <a:latin typeface="Balloon" pitchFamily="50" charset="0"/>
            </a:endParaRPr>
          </a:p>
        </p:txBody>
      </p:sp>
      <p:pic>
        <p:nvPicPr>
          <p:cNvPr id="7" name="NIÑOS CELEBRANDO - EFECTO DE SONIDO.mp3">
            <a:hlinkClick r:id="" action="ppaction://media"/>
            <a:extLst>
              <a:ext uri="{FF2B5EF4-FFF2-40B4-BE49-F238E27FC236}">
                <a16:creationId xmlns:a16="http://schemas.microsoft.com/office/drawing/2014/main" id="{7EF1AAA9-45B0-6E41-9BD4-00458B7B0F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10930" y="5770858"/>
            <a:ext cx="812800" cy="812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7A39F33-89FD-4C45-AFF0-8EA01F985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8534" y="1817300"/>
            <a:ext cx="66675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1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 descr="Fondos Claros Bonitos Para Diapositivas - totenja">
            <a:extLst>
              <a:ext uri="{FF2B5EF4-FFF2-40B4-BE49-F238E27FC236}">
                <a16:creationId xmlns:a16="http://schemas.microsoft.com/office/drawing/2014/main" id="{407A7A9B-361D-4B04-B475-6E7BAF34C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470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98A8CB91-8811-4A1A-824E-17AE3CB6A14A}"/>
              </a:ext>
            </a:extLst>
          </p:cNvPr>
          <p:cNvGrpSpPr/>
          <p:nvPr/>
        </p:nvGrpSpPr>
        <p:grpSpPr>
          <a:xfrm>
            <a:off x="5345829" y="2331287"/>
            <a:ext cx="849931" cy="2907382"/>
            <a:chOff x="0" y="0"/>
            <a:chExt cx="618564" cy="847395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184B21F-5905-483A-9039-783C15DC6030}"/>
                </a:ext>
              </a:extLst>
            </p:cNvPr>
            <p:cNvCxnSpPr/>
            <p:nvPr/>
          </p:nvCxnSpPr>
          <p:spPr>
            <a:xfrm>
              <a:off x="0" y="0"/>
              <a:ext cx="0" cy="847395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C0D78C32-502F-4B25-9088-32304D35523F}"/>
                </a:ext>
              </a:extLst>
            </p:cNvPr>
            <p:cNvCxnSpPr/>
            <p:nvPr/>
          </p:nvCxnSpPr>
          <p:spPr>
            <a:xfrm>
              <a:off x="0" y="268868"/>
              <a:ext cx="618564" cy="0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Cuadro de texto 770">
            <a:extLst>
              <a:ext uri="{FF2B5EF4-FFF2-40B4-BE49-F238E27FC236}">
                <a16:creationId xmlns:a16="http://schemas.microsoft.com/office/drawing/2014/main" id="{A9EA5BC8-DDAE-4FAA-9860-3721351FBC18}"/>
              </a:ext>
            </a:extLst>
          </p:cNvPr>
          <p:cNvSpPr txBox="1"/>
          <p:nvPr/>
        </p:nvSpPr>
        <p:spPr>
          <a:xfrm>
            <a:off x="4238440" y="2421115"/>
            <a:ext cx="1084155" cy="6714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56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Cuadro de texto 775">
            <a:extLst>
              <a:ext uri="{FF2B5EF4-FFF2-40B4-BE49-F238E27FC236}">
                <a16:creationId xmlns:a16="http://schemas.microsoft.com/office/drawing/2014/main" id="{5CDFB382-6CDC-490A-A8B5-D965D94125B1}"/>
              </a:ext>
            </a:extLst>
          </p:cNvPr>
          <p:cNvSpPr txBox="1"/>
          <p:nvPr/>
        </p:nvSpPr>
        <p:spPr>
          <a:xfrm>
            <a:off x="5493448" y="2464841"/>
            <a:ext cx="587051" cy="70129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uadro de texto 776">
            <a:extLst>
              <a:ext uri="{FF2B5EF4-FFF2-40B4-BE49-F238E27FC236}">
                <a16:creationId xmlns:a16="http://schemas.microsoft.com/office/drawing/2014/main" id="{E0D5BDC3-9158-4F4B-90FF-393D6327FE3D}"/>
              </a:ext>
            </a:extLst>
          </p:cNvPr>
          <p:cNvSpPr txBox="1"/>
          <p:nvPr/>
        </p:nvSpPr>
        <p:spPr>
          <a:xfrm>
            <a:off x="5524446" y="3446279"/>
            <a:ext cx="437063" cy="6714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MX" sz="5400" b="1" dirty="0">
                <a:solidFill>
                  <a:prstClr val="black"/>
                </a:solidFill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Cuadro de texto 777">
            <a:extLst>
              <a:ext uri="{FF2B5EF4-FFF2-40B4-BE49-F238E27FC236}">
                <a16:creationId xmlns:a16="http://schemas.microsoft.com/office/drawing/2014/main" id="{E9A02C10-4FC4-4C9B-90BB-76C96853E32F}"/>
              </a:ext>
            </a:extLst>
          </p:cNvPr>
          <p:cNvSpPr txBox="1"/>
          <p:nvPr/>
        </p:nvSpPr>
        <p:spPr>
          <a:xfrm>
            <a:off x="4359530" y="3384286"/>
            <a:ext cx="437063" cy="6714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s-MX" sz="5400" b="1" dirty="0">
                <a:solidFill>
                  <a:prstClr val="black"/>
                </a:solidFill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" name="Conector: angular 5">
            <a:extLst>
              <a:ext uri="{FF2B5EF4-FFF2-40B4-BE49-F238E27FC236}">
                <a16:creationId xmlns:a16="http://schemas.microsoft.com/office/drawing/2014/main" id="{B356391A-47FA-40BD-8E6B-D62C207A4FFC}"/>
              </a:ext>
            </a:extLst>
          </p:cNvPr>
          <p:cNvCxnSpPr/>
          <p:nvPr/>
        </p:nvCxnSpPr>
        <p:spPr>
          <a:xfrm flipV="1">
            <a:off x="6186394" y="2347156"/>
            <a:ext cx="983249" cy="701294"/>
          </a:xfrm>
          <a:prstGeom prst="bentConnector3">
            <a:avLst/>
          </a:prstGeom>
          <a:ln w="76200">
            <a:solidFill>
              <a:srgbClr val="FF007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76A45A9E-925F-40E0-BD5A-2574F1CA2725}"/>
              </a:ext>
            </a:extLst>
          </p:cNvPr>
          <p:cNvCxnSpPr/>
          <p:nvPr/>
        </p:nvCxnSpPr>
        <p:spPr>
          <a:xfrm>
            <a:off x="6398550" y="4050439"/>
            <a:ext cx="1363444" cy="1370011"/>
          </a:xfrm>
          <a:prstGeom prst="bentConnector3">
            <a:avLst/>
          </a:prstGeom>
          <a:ln w="76200">
            <a:solidFill>
              <a:srgbClr val="FF007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5AC53D64-D89A-4D32-86D5-5DFA74148F46}"/>
              </a:ext>
            </a:extLst>
          </p:cNvPr>
          <p:cNvCxnSpPr/>
          <p:nvPr/>
        </p:nvCxnSpPr>
        <p:spPr>
          <a:xfrm flipH="1" flipV="1">
            <a:off x="3234432" y="2971115"/>
            <a:ext cx="915293" cy="402175"/>
          </a:xfrm>
          <a:prstGeom prst="bentConnector3">
            <a:avLst>
              <a:gd name="adj1" fmla="val 48146"/>
            </a:avLst>
          </a:prstGeom>
          <a:ln w="76200">
            <a:solidFill>
              <a:srgbClr val="FF007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ector: angular 8">
            <a:extLst>
              <a:ext uri="{FF2B5EF4-FFF2-40B4-BE49-F238E27FC236}">
                <a16:creationId xmlns:a16="http://schemas.microsoft.com/office/drawing/2014/main" id="{A0E24FE3-F2B3-4017-BA2A-AA4C47E7E61B}"/>
              </a:ext>
            </a:extLst>
          </p:cNvPr>
          <p:cNvCxnSpPr/>
          <p:nvPr/>
        </p:nvCxnSpPr>
        <p:spPr>
          <a:xfrm flipH="1">
            <a:off x="4281299" y="5030892"/>
            <a:ext cx="697196" cy="875970"/>
          </a:xfrm>
          <a:prstGeom prst="bentConnector3">
            <a:avLst>
              <a:gd name="adj1" fmla="val -8"/>
            </a:avLst>
          </a:prstGeom>
          <a:ln w="76200">
            <a:solidFill>
              <a:srgbClr val="FF0075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uadro de texto 781">
            <a:extLst>
              <a:ext uri="{FF2B5EF4-FFF2-40B4-BE49-F238E27FC236}">
                <a16:creationId xmlns:a16="http://schemas.microsoft.com/office/drawing/2014/main" id="{DC22B1AA-4FBB-47C2-88D9-49EE3B759B24}"/>
              </a:ext>
            </a:extLst>
          </p:cNvPr>
          <p:cNvSpPr txBox="1"/>
          <p:nvPr/>
        </p:nvSpPr>
        <p:spPr>
          <a:xfrm>
            <a:off x="7392697" y="1693368"/>
            <a:ext cx="3622105" cy="156039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DIVISOR: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Número de grupos o partes iguales en las que se divide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 de texto 783">
            <a:extLst>
              <a:ext uri="{FF2B5EF4-FFF2-40B4-BE49-F238E27FC236}">
                <a16:creationId xmlns:a16="http://schemas.microsoft.com/office/drawing/2014/main" id="{9B1022CF-D283-42AB-BD83-1A2BFC4AF0A7}"/>
              </a:ext>
            </a:extLst>
          </p:cNvPr>
          <p:cNvSpPr txBox="1"/>
          <p:nvPr/>
        </p:nvSpPr>
        <p:spPr>
          <a:xfrm>
            <a:off x="7710748" y="4721770"/>
            <a:ext cx="3622107" cy="183581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COCIENTE: Resultado de la división. Corresponde al número de elementos de cada grupo o parte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Cuadro de texto 785">
            <a:extLst>
              <a:ext uri="{FF2B5EF4-FFF2-40B4-BE49-F238E27FC236}">
                <a16:creationId xmlns:a16="http://schemas.microsoft.com/office/drawing/2014/main" id="{20E1BC32-286F-4649-980C-CDE066C97383}"/>
              </a:ext>
            </a:extLst>
          </p:cNvPr>
          <p:cNvSpPr txBox="1"/>
          <p:nvPr/>
        </p:nvSpPr>
        <p:spPr>
          <a:xfrm>
            <a:off x="389258" y="2269636"/>
            <a:ext cx="3058009" cy="134177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DIVIDENDO: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Cantidad que se reparte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Cuadro de texto 787">
            <a:extLst>
              <a:ext uri="{FF2B5EF4-FFF2-40B4-BE49-F238E27FC236}">
                <a16:creationId xmlns:a16="http://schemas.microsoft.com/office/drawing/2014/main" id="{49203779-DE21-483E-97CB-CCA8458DFAB8}"/>
              </a:ext>
            </a:extLst>
          </p:cNvPr>
          <p:cNvSpPr txBox="1"/>
          <p:nvPr/>
        </p:nvSpPr>
        <p:spPr>
          <a:xfrm>
            <a:off x="694249" y="5114412"/>
            <a:ext cx="3349527" cy="134177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RESIDUO: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Cantidad que sobra. Es decir, lo que queda sin repartir</a:t>
            </a:r>
            <a:endParaRPr kumimoji="0" lang="es-CO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FFF8F3A-410A-4F32-BDEC-6E22D8BF5BFE}"/>
              </a:ext>
            </a:extLst>
          </p:cNvPr>
          <p:cNvSpPr txBox="1"/>
          <p:nvPr/>
        </p:nvSpPr>
        <p:spPr>
          <a:xfrm>
            <a:off x="0" y="250695"/>
            <a:ext cx="12191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lloon" pitchFamily="50" charset="0"/>
              </a:rPr>
              <a:t>LA DIVISIÓN Y SUS PARTES:</a:t>
            </a:r>
            <a:endParaRPr kumimoji="0" lang="es-CO" sz="7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Balloon" pitchFamily="50" charset="0"/>
            </a:endParaRPr>
          </a:p>
        </p:txBody>
      </p:sp>
      <p:sp>
        <p:nvSpPr>
          <p:cNvPr id="25" name="Cuadro de texto 777">
            <a:extLst>
              <a:ext uri="{FF2B5EF4-FFF2-40B4-BE49-F238E27FC236}">
                <a16:creationId xmlns:a16="http://schemas.microsoft.com/office/drawing/2014/main" id="{755F9585-3052-4D52-AB17-E4148A401F74}"/>
              </a:ext>
            </a:extLst>
          </p:cNvPr>
          <p:cNvSpPr txBox="1"/>
          <p:nvPr/>
        </p:nvSpPr>
        <p:spPr>
          <a:xfrm>
            <a:off x="4737216" y="3404166"/>
            <a:ext cx="437063" cy="6714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uadro de texto 776">
            <a:extLst>
              <a:ext uri="{FF2B5EF4-FFF2-40B4-BE49-F238E27FC236}">
                <a16:creationId xmlns:a16="http://schemas.microsoft.com/office/drawing/2014/main" id="{C60B1A49-B7AE-468B-B3A4-2C9D18BF6964}"/>
              </a:ext>
            </a:extLst>
          </p:cNvPr>
          <p:cNvSpPr txBox="1"/>
          <p:nvPr/>
        </p:nvSpPr>
        <p:spPr>
          <a:xfrm>
            <a:off x="5810550" y="3462965"/>
            <a:ext cx="437063" cy="6714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uadro de texto 777">
            <a:extLst>
              <a:ext uri="{FF2B5EF4-FFF2-40B4-BE49-F238E27FC236}">
                <a16:creationId xmlns:a16="http://schemas.microsoft.com/office/drawing/2014/main" id="{AAC8D69E-F3FE-4BC1-8C9F-D7144EFB7193}"/>
              </a:ext>
            </a:extLst>
          </p:cNvPr>
          <p:cNvSpPr txBox="1"/>
          <p:nvPr/>
        </p:nvSpPr>
        <p:spPr>
          <a:xfrm>
            <a:off x="4730591" y="4179419"/>
            <a:ext cx="437063" cy="67147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kumimoji="0" lang="es-CO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0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4.07407E-6 L 0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11" grpId="0"/>
      <p:bldP spid="12" grpId="0"/>
      <p:bldP spid="13" grpId="0"/>
      <p:bldP spid="14" grpId="0"/>
      <p:bldP spid="23" grpId="0"/>
      <p:bldP spid="25" grpId="0"/>
      <p:bldP spid="26" grpId="0"/>
      <p:bldP spid="27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Picture 4" descr="Fondos Claros Bonitos Para Diapositivas - totenja">
            <a:extLst>
              <a:ext uri="{FF2B5EF4-FFF2-40B4-BE49-F238E27FC236}">
                <a16:creationId xmlns:a16="http://schemas.microsoft.com/office/drawing/2014/main" id="{E99A754D-AA3F-4AA2-8D56-D8B91B604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105"/>
            <a:ext cx="12192000" cy="684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835BC93E-0B40-4067-8551-6791BB1995D8}"/>
              </a:ext>
            </a:extLst>
          </p:cNvPr>
          <p:cNvGrpSpPr/>
          <p:nvPr/>
        </p:nvGrpSpPr>
        <p:grpSpPr>
          <a:xfrm>
            <a:off x="2008358" y="1170175"/>
            <a:ext cx="1421568" cy="2646751"/>
            <a:chOff x="2008358" y="1647247"/>
            <a:chExt cx="1421568" cy="2646751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184B21F-5905-483A-9039-783C15DC6030}"/>
                </a:ext>
              </a:extLst>
            </p:cNvPr>
            <p:cNvCxnSpPr>
              <a:cxnSpLocks/>
            </p:cNvCxnSpPr>
            <p:nvPr/>
          </p:nvCxnSpPr>
          <p:spPr>
            <a:xfrm>
              <a:off x="2008358" y="1647247"/>
              <a:ext cx="8535" cy="26467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C0D78C32-502F-4B25-9088-32304D3552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8358" y="2264787"/>
              <a:ext cx="1421568" cy="21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Cuadro de texto 775">
            <a:extLst>
              <a:ext uri="{FF2B5EF4-FFF2-40B4-BE49-F238E27FC236}">
                <a16:creationId xmlns:a16="http://schemas.microsoft.com/office/drawing/2014/main" id="{5CDFB382-6CDC-490A-A8B5-D965D94125B1}"/>
              </a:ext>
            </a:extLst>
          </p:cNvPr>
          <p:cNvSpPr txBox="1"/>
          <p:nvPr/>
        </p:nvSpPr>
        <p:spPr>
          <a:xfrm>
            <a:off x="2039577" y="1315948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Cuadro de texto 776">
            <a:extLst>
              <a:ext uri="{FF2B5EF4-FFF2-40B4-BE49-F238E27FC236}">
                <a16:creationId xmlns:a16="http://schemas.microsoft.com/office/drawing/2014/main" id="{E0D5BDC3-9158-4F4B-90FF-393D6327FE3D}"/>
              </a:ext>
            </a:extLst>
          </p:cNvPr>
          <p:cNvSpPr txBox="1"/>
          <p:nvPr/>
        </p:nvSpPr>
        <p:spPr>
          <a:xfrm>
            <a:off x="2039577" y="1841645"/>
            <a:ext cx="437063" cy="443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Cuadro de texto 777">
            <a:extLst>
              <a:ext uri="{FF2B5EF4-FFF2-40B4-BE49-F238E27FC236}">
                <a16:creationId xmlns:a16="http://schemas.microsoft.com/office/drawing/2014/main" id="{E9A02C10-4FC4-4C9B-90BB-76C96853E32F}"/>
              </a:ext>
            </a:extLst>
          </p:cNvPr>
          <p:cNvSpPr txBox="1"/>
          <p:nvPr/>
        </p:nvSpPr>
        <p:spPr>
          <a:xfrm>
            <a:off x="526349" y="185216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FFF8F3A-410A-4F32-BDEC-6E22D8BF5BFE}"/>
              </a:ext>
            </a:extLst>
          </p:cNvPr>
          <p:cNvSpPr txBox="1"/>
          <p:nvPr/>
        </p:nvSpPr>
        <p:spPr>
          <a:xfrm>
            <a:off x="732205" y="-6241"/>
            <a:ext cx="107442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>
                <a:solidFill>
                  <a:srgbClr val="FF0075"/>
                </a:solidFill>
                <a:latin typeface="Balloon" pitchFamily="50" charset="0"/>
              </a:rPr>
              <a:t>H</a:t>
            </a:r>
            <a:r>
              <a:rPr lang="es-MX" sz="7200" dirty="0">
                <a:solidFill>
                  <a:srgbClr val="FFFF00"/>
                </a:solidFill>
                <a:latin typeface="Balloon" pitchFamily="50" charset="0"/>
              </a:rPr>
              <a:t>A</a:t>
            </a:r>
            <a:r>
              <a:rPr lang="es-MX" sz="7200" dirty="0">
                <a:solidFill>
                  <a:srgbClr val="00B050"/>
                </a:solidFill>
                <a:latin typeface="Balloon" pitchFamily="50" charset="0"/>
              </a:rPr>
              <a:t>G</a:t>
            </a:r>
            <a:r>
              <a:rPr lang="es-MX" sz="7200" dirty="0">
                <a:solidFill>
                  <a:srgbClr val="2DC8FF"/>
                </a:solidFill>
                <a:latin typeface="Balloon" pitchFamily="50" charset="0"/>
              </a:rPr>
              <a:t>A</a:t>
            </a:r>
            <a:r>
              <a:rPr lang="es-MX" sz="7200" dirty="0">
                <a:solidFill>
                  <a:srgbClr val="FF0075"/>
                </a:solidFill>
                <a:latin typeface="Balloon" pitchFamily="50" charset="0"/>
              </a:rPr>
              <a:t>M</a:t>
            </a:r>
            <a:r>
              <a:rPr lang="es-MX" sz="7200" dirty="0">
                <a:solidFill>
                  <a:srgbClr val="7030A0"/>
                </a:solidFill>
                <a:latin typeface="Balloon" pitchFamily="50" charset="0"/>
              </a:rPr>
              <a:t>O</a:t>
            </a:r>
            <a:r>
              <a:rPr lang="es-MX" sz="7200" dirty="0">
                <a:solidFill>
                  <a:srgbClr val="00FF00"/>
                </a:solidFill>
                <a:latin typeface="Balloon" pitchFamily="50" charset="0"/>
              </a:rPr>
              <a:t>S</a:t>
            </a:r>
            <a:r>
              <a:rPr lang="es-MX" sz="7200" dirty="0">
                <a:solidFill>
                  <a:srgbClr val="7030A0"/>
                </a:solidFill>
                <a:latin typeface="Balloon" pitchFamily="50" charset="0"/>
              </a:rPr>
              <a:t> </a:t>
            </a:r>
            <a:r>
              <a:rPr lang="es-MX" sz="7200" dirty="0">
                <a:solidFill>
                  <a:srgbClr val="FFFF00"/>
                </a:solidFill>
                <a:latin typeface="Balloon" pitchFamily="50" charset="0"/>
              </a:rPr>
              <a:t>D</a:t>
            </a:r>
            <a:r>
              <a:rPr lang="es-MX" sz="7200" dirty="0">
                <a:solidFill>
                  <a:srgbClr val="FF0000"/>
                </a:solidFill>
                <a:latin typeface="Balloon" pitchFamily="50" charset="0"/>
              </a:rPr>
              <a:t>I</a:t>
            </a:r>
            <a:r>
              <a:rPr lang="es-MX" sz="7200" dirty="0">
                <a:solidFill>
                  <a:srgbClr val="00B0F0"/>
                </a:solidFill>
                <a:latin typeface="Balloon" pitchFamily="50" charset="0"/>
              </a:rPr>
              <a:t>V</a:t>
            </a:r>
            <a:r>
              <a:rPr lang="es-MX" sz="7200" dirty="0">
                <a:solidFill>
                  <a:srgbClr val="7030A0"/>
                </a:solidFill>
                <a:latin typeface="Balloon" pitchFamily="50" charset="0"/>
              </a:rPr>
              <a:t>I</a:t>
            </a:r>
            <a:r>
              <a:rPr lang="es-MX" sz="7200" dirty="0">
                <a:solidFill>
                  <a:srgbClr val="00B050"/>
                </a:solidFill>
                <a:latin typeface="Balloon" pitchFamily="50" charset="0"/>
              </a:rPr>
              <a:t>S</a:t>
            </a:r>
            <a:r>
              <a:rPr lang="es-MX" sz="7200" dirty="0">
                <a:solidFill>
                  <a:srgbClr val="FFC000"/>
                </a:solidFill>
                <a:latin typeface="Balloon" pitchFamily="50" charset="0"/>
              </a:rPr>
              <a:t>I</a:t>
            </a:r>
            <a:r>
              <a:rPr lang="es-MX" sz="7200" dirty="0">
                <a:solidFill>
                  <a:srgbClr val="0070C0"/>
                </a:solidFill>
                <a:latin typeface="Balloon" pitchFamily="50" charset="0"/>
              </a:rPr>
              <a:t>O</a:t>
            </a:r>
            <a:r>
              <a:rPr lang="es-MX" sz="7200" dirty="0">
                <a:solidFill>
                  <a:srgbClr val="FF0000"/>
                </a:solidFill>
                <a:latin typeface="Balloon" pitchFamily="50" charset="0"/>
              </a:rPr>
              <a:t>N</a:t>
            </a:r>
            <a:r>
              <a:rPr lang="es-MX" sz="7200" dirty="0">
                <a:solidFill>
                  <a:srgbClr val="FFC000"/>
                </a:solidFill>
                <a:latin typeface="Balloon" pitchFamily="50" charset="0"/>
              </a:rPr>
              <a:t>E</a:t>
            </a:r>
            <a:r>
              <a:rPr lang="es-MX" sz="7200" dirty="0">
                <a:solidFill>
                  <a:srgbClr val="7030A0"/>
                </a:solidFill>
                <a:latin typeface="Balloon" pitchFamily="50" charset="0"/>
              </a:rPr>
              <a:t>S</a:t>
            </a:r>
            <a:r>
              <a:rPr lang="es-MX" sz="7200" dirty="0">
                <a:latin typeface="Balloon" pitchFamily="50" charset="0"/>
              </a:rPr>
              <a:t>:</a:t>
            </a:r>
            <a:endParaRPr lang="es-CO" sz="7200" dirty="0">
              <a:latin typeface="Balloon" pitchFamily="50" charset="0"/>
            </a:endParaRPr>
          </a:p>
        </p:txBody>
      </p:sp>
      <p:sp>
        <p:nvSpPr>
          <p:cNvPr id="5" name="Forma en L 4">
            <a:extLst>
              <a:ext uri="{FF2B5EF4-FFF2-40B4-BE49-F238E27FC236}">
                <a16:creationId xmlns:a16="http://schemas.microsoft.com/office/drawing/2014/main" id="{B2EA7D56-54E4-4F21-92FF-D42336693AC7}"/>
              </a:ext>
            </a:extLst>
          </p:cNvPr>
          <p:cNvSpPr/>
          <p:nvPr/>
        </p:nvSpPr>
        <p:spPr>
          <a:xfrm rot="19015744">
            <a:off x="1003144" y="996535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" name="Cuadro de texto 777">
            <a:extLst>
              <a:ext uri="{FF2B5EF4-FFF2-40B4-BE49-F238E27FC236}">
                <a16:creationId xmlns:a16="http://schemas.microsoft.com/office/drawing/2014/main" id="{97E873BC-87D1-4CEC-AEEA-B7C710B76625}"/>
              </a:ext>
            </a:extLst>
          </p:cNvPr>
          <p:cNvSpPr txBox="1"/>
          <p:nvPr/>
        </p:nvSpPr>
        <p:spPr>
          <a:xfrm>
            <a:off x="824392" y="1852457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Cuadro de texto 777">
            <a:extLst>
              <a:ext uri="{FF2B5EF4-FFF2-40B4-BE49-F238E27FC236}">
                <a16:creationId xmlns:a16="http://schemas.microsoft.com/office/drawing/2014/main" id="{99A1E02D-299F-4B4F-B45C-568667B163CA}"/>
              </a:ext>
            </a:extLst>
          </p:cNvPr>
          <p:cNvSpPr txBox="1"/>
          <p:nvPr/>
        </p:nvSpPr>
        <p:spPr>
          <a:xfrm>
            <a:off x="824392" y="238899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Cuadro de texto 775">
            <a:extLst>
              <a:ext uri="{FF2B5EF4-FFF2-40B4-BE49-F238E27FC236}">
                <a16:creationId xmlns:a16="http://schemas.microsoft.com/office/drawing/2014/main" id="{1BAEAF17-C94B-40C6-8CE4-3EEB00815C00}"/>
              </a:ext>
            </a:extLst>
          </p:cNvPr>
          <p:cNvSpPr txBox="1"/>
          <p:nvPr/>
        </p:nvSpPr>
        <p:spPr>
          <a:xfrm>
            <a:off x="526350" y="1334139"/>
            <a:ext cx="455848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Cuadro de texto 775">
            <a:extLst>
              <a:ext uri="{FF2B5EF4-FFF2-40B4-BE49-F238E27FC236}">
                <a16:creationId xmlns:a16="http://schemas.microsoft.com/office/drawing/2014/main" id="{680D5CCB-487E-4E31-B04A-5DF66C372D57}"/>
              </a:ext>
            </a:extLst>
          </p:cNvPr>
          <p:cNvSpPr txBox="1"/>
          <p:nvPr/>
        </p:nvSpPr>
        <p:spPr>
          <a:xfrm>
            <a:off x="838338" y="1327366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Forma en L 42">
            <a:extLst>
              <a:ext uri="{FF2B5EF4-FFF2-40B4-BE49-F238E27FC236}">
                <a16:creationId xmlns:a16="http://schemas.microsoft.com/office/drawing/2014/main" id="{5A203A22-163B-49E4-B90B-656FA9BACA39}"/>
              </a:ext>
            </a:extLst>
          </p:cNvPr>
          <p:cNvSpPr/>
          <p:nvPr/>
        </p:nvSpPr>
        <p:spPr>
          <a:xfrm rot="18847594">
            <a:off x="664175" y="1005218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5" name="Cuadro de texto 775">
            <a:extLst>
              <a:ext uri="{FF2B5EF4-FFF2-40B4-BE49-F238E27FC236}">
                <a16:creationId xmlns:a16="http://schemas.microsoft.com/office/drawing/2014/main" id="{0286EF73-AADD-4796-B658-C54E90BE2A50}"/>
              </a:ext>
            </a:extLst>
          </p:cNvPr>
          <p:cNvSpPr txBox="1"/>
          <p:nvPr/>
        </p:nvSpPr>
        <p:spPr>
          <a:xfrm>
            <a:off x="1149766" y="1333993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6" name="Forma en L 145">
            <a:extLst>
              <a:ext uri="{FF2B5EF4-FFF2-40B4-BE49-F238E27FC236}">
                <a16:creationId xmlns:a16="http://schemas.microsoft.com/office/drawing/2014/main" id="{D7E49266-5404-4D31-AEE5-1529202DACD8}"/>
              </a:ext>
            </a:extLst>
          </p:cNvPr>
          <p:cNvSpPr/>
          <p:nvPr/>
        </p:nvSpPr>
        <p:spPr>
          <a:xfrm rot="19015744">
            <a:off x="1314568" y="1029667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7" name="Cuadro de texto 777">
            <a:extLst>
              <a:ext uri="{FF2B5EF4-FFF2-40B4-BE49-F238E27FC236}">
                <a16:creationId xmlns:a16="http://schemas.microsoft.com/office/drawing/2014/main" id="{42114F13-8716-406D-BBFA-C497B0F25018}"/>
              </a:ext>
            </a:extLst>
          </p:cNvPr>
          <p:cNvSpPr txBox="1"/>
          <p:nvPr/>
        </p:nvSpPr>
        <p:spPr>
          <a:xfrm>
            <a:off x="1122567" y="2389165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8" name="Cuadro de texto 777">
            <a:extLst>
              <a:ext uri="{FF2B5EF4-FFF2-40B4-BE49-F238E27FC236}">
                <a16:creationId xmlns:a16="http://schemas.microsoft.com/office/drawing/2014/main" id="{3C2A26F6-91E4-4C05-A3D7-D74077130D92}"/>
              </a:ext>
            </a:extLst>
          </p:cNvPr>
          <p:cNvSpPr txBox="1"/>
          <p:nvPr/>
        </p:nvSpPr>
        <p:spPr>
          <a:xfrm>
            <a:off x="1115943" y="2872873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0" name="Cuadro de texto 777">
            <a:extLst>
              <a:ext uri="{FF2B5EF4-FFF2-40B4-BE49-F238E27FC236}">
                <a16:creationId xmlns:a16="http://schemas.microsoft.com/office/drawing/2014/main" id="{20B2A541-2195-44E0-BCA1-F51B15D2BCBD}"/>
              </a:ext>
            </a:extLst>
          </p:cNvPr>
          <p:cNvSpPr txBox="1"/>
          <p:nvPr/>
        </p:nvSpPr>
        <p:spPr>
          <a:xfrm>
            <a:off x="2336623" y="1837749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5" name="Rectángulo: esquinas redondeadas 154">
            <a:extLst>
              <a:ext uri="{FF2B5EF4-FFF2-40B4-BE49-F238E27FC236}">
                <a16:creationId xmlns:a16="http://schemas.microsoft.com/office/drawing/2014/main" id="{B7D6F940-5944-4307-9744-A38BCE12501E}"/>
              </a:ext>
            </a:extLst>
          </p:cNvPr>
          <p:cNvSpPr/>
          <p:nvPr/>
        </p:nvSpPr>
        <p:spPr>
          <a:xfrm>
            <a:off x="963484" y="2801553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4" name="Cuadro de texto 775">
            <a:extLst>
              <a:ext uri="{FF2B5EF4-FFF2-40B4-BE49-F238E27FC236}">
                <a16:creationId xmlns:a16="http://schemas.microsoft.com/office/drawing/2014/main" id="{7F45CAD0-536B-432C-88FF-8AD46E595DA7}"/>
              </a:ext>
            </a:extLst>
          </p:cNvPr>
          <p:cNvSpPr txBox="1"/>
          <p:nvPr/>
        </p:nvSpPr>
        <p:spPr>
          <a:xfrm>
            <a:off x="1434687" y="1327369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1" name="Cuadro de texto 777">
            <a:extLst>
              <a:ext uri="{FF2B5EF4-FFF2-40B4-BE49-F238E27FC236}">
                <a16:creationId xmlns:a16="http://schemas.microsoft.com/office/drawing/2014/main" id="{5B0721C2-E9AD-4678-9FAD-C517845FA628}"/>
              </a:ext>
            </a:extLst>
          </p:cNvPr>
          <p:cNvSpPr txBox="1"/>
          <p:nvPr/>
        </p:nvSpPr>
        <p:spPr>
          <a:xfrm>
            <a:off x="2608291" y="1831125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2" name="Forma en L 181">
            <a:extLst>
              <a:ext uri="{FF2B5EF4-FFF2-40B4-BE49-F238E27FC236}">
                <a16:creationId xmlns:a16="http://schemas.microsoft.com/office/drawing/2014/main" id="{B14B289F-D432-4FB7-B0D9-FCFB9E090F9F}"/>
              </a:ext>
            </a:extLst>
          </p:cNvPr>
          <p:cNvSpPr/>
          <p:nvPr/>
        </p:nvSpPr>
        <p:spPr>
          <a:xfrm rot="19015744">
            <a:off x="1625992" y="1076051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3" name="Rectángulo: esquinas redondeadas 182">
            <a:extLst>
              <a:ext uri="{FF2B5EF4-FFF2-40B4-BE49-F238E27FC236}">
                <a16:creationId xmlns:a16="http://schemas.microsoft.com/office/drawing/2014/main" id="{0EA41154-D227-484A-B460-ADB63282430E}"/>
              </a:ext>
            </a:extLst>
          </p:cNvPr>
          <p:cNvSpPr/>
          <p:nvPr/>
        </p:nvSpPr>
        <p:spPr>
          <a:xfrm>
            <a:off x="718317" y="2238337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4" name="Cuadro de texto 777">
            <a:extLst>
              <a:ext uri="{FF2B5EF4-FFF2-40B4-BE49-F238E27FC236}">
                <a16:creationId xmlns:a16="http://schemas.microsoft.com/office/drawing/2014/main" id="{61FC48C1-2086-414B-BCD4-773D4A8D76CF}"/>
              </a:ext>
            </a:extLst>
          </p:cNvPr>
          <p:cNvSpPr txBox="1"/>
          <p:nvPr/>
        </p:nvSpPr>
        <p:spPr>
          <a:xfrm>
            <a:off x="1414115" y="2892753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5" name="Rectángulo: esquinas redondeadas 184">
            <a:extLst>
              <a:ext uri="{FF2B5EF4-FFF2-40B4-BE49-F238E27FC236}">
                <a16:creationId xmlns:a16="http://schemas.microsoft.com/office/drawing/2014/main" id="{9C2DE2AA-60DC-4FB3-9297-B35C543FCC4B}"/>
              </a:ext>
            </a:extLst>
          </p:cNvPr>
          <p:cNvSpPr/>
          <p:nvPr/>
        </p:nvSpPr>
        <p:spPr>
          <a:xfrm>
            <a:off x="1288160" y="3311759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86" name="Cuadro de texto 777">
            <a:extLst>
              <a:ext uri="{FF2B5EF4-FFF2-40B4-BE49-F238E27FC236}">
                <a16:creationId xmlns:a16="http://schemas.microsoft.com/office/drawing/2014/main" id="{68276A68-B324-4FD4-965D-5762E58DE396}"/>
              </a:ext>
            </a:extLst>
          </p:cNvPr>
          <p:cNvSpPr txBox="1"/>
          <p:nvPr/>
        </p:nvSpPr>
        <p:spPr>
          <a:xfrm>
            <a:off x="2853455" y="1837753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7" name="Cuadro de texto 777">
            <a:extLst>
              <a:ext uri="{FF2B5EF4-FFF2-40B4-BE49-F238E27FC236}">
                <a16:creationId xmlns:a16="http://schemas.microsoft.com/office/drawing/2014/main" id="{BA275540-3325-4218-AC9E-4EB721356B54}"/>
              </a:ext>
            </a:extLst>
          </p:cNvPr>
          <p:cNvSpPr txBox="1"/>
          <p:nvPr/>
        </p:nvSpPr>
        <p:spPr>
          <a:xfrm>
            <a:off x="1433995" y="3363205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88" name="Grupo 187">
            <a:extLst>
              <a:ext uri="{FF2B5EF4-FFF2-40B4-BE49-F238E27FC236}">
                <a16:creationId xmlns:a16="http://schemas.microsoft.com/office/drawing/2014/main" id="{20285986-5D23-4447-A2D6-FFAD565A6B24}"/>
              </a:ext>
            </a:extLst>
          </p:cNvPr>
          <p:cNvGrpSpPr/>
          <p:nvPr/>
        </p:nvGrpSpPr>
        <p:grpSpPr>
          <a:xfrm>
            <a:off x="5866507" y="1143671"/>
            <a:ext cx="1421568" cy="2646751"/>
            <a:chOff x="2008358" y="1647247"/>
            <a:chExt cx="1421568" cy="2646751"/>
          </a:xfrm>
        </p:grpSpPr>
        <p:cxnSp>
          <p:nvCxnSpPr>
            <p:cNvPr id="189" name="Conector recto 188">
              <a:extLst>
                <a:ext uri="{FF2B5EF4-FFF2-40B4-BE49-F238E27FC236}">
                  <a16:creationId xmlns:a16="http://schemas.microsoft.com/office/drawing/2014/main" id="{FC8A1E7E-09B0-4977-9A74-26E23C1780D1}"/>
                </a:ext>
              </a:extLst>
            </p:cNvPr>
            <p:cNvCxnSpPr>
              <a:cxnSpLocks/>
            </p:cNvCxnSpPr>
            <p:nvPr/>
          </p:nvCxnSpPr>
          <p:spPr>
            <a:xfrm>
              <a:off x="2008358" y="1647247"/>
              <a:ext cx="8535" cy="26467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Conector recto 189">
              <a:extLst>
                <a:ext uri="{FF2B5EF4-FFF2-40B4-BE49-F238E27FC236}">
                  <a16:creationId xmlns:a16="http://schemas.microsoft.com/office/drawing/2014/main" id="{721D588A-C15E-4B5C-8DA5-342EF2F976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8358" y="2264787"/>
              <a:ext cx="1421568" cy="21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1" name="Cuadro de texto 775">
            <a:extLst>
              <a:ext uri="{FF2B5EF4-FFF2-40B4-BE49-F238E27FC236}">
                <a16:creationId xmlns:a16="http://schemas.microsoft.com/office/drawing/2014/main" id="{CE4D1860-F2CA-4873-9BE5-51186628F5CA}"/>
              </a:ext>
            </a:extLst>
          </p:cNvPr>
          <p:cNvSpPr txBox="1"/>
          <p:nvPr/>
        </p:nvSpPr>
        <p:spPr>
          <a:xfrm>
            <a:off x="5897726" y="1289444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2" name="Cuadro de texto 776">
            <a:extLst>
              <a:ext uri="{FF2B5EF4-FFF2-40B4-BE49-F238E27FC236}">
                <a16:creationId xmlns:a16="http://schemas.microsoft.com/office/drawing/2014/main" id="{81CFBD5A-5EAC-4700-926C-6D1A4854D3AF}"/>
              </a:ext>
            </a:extLst>
          </p:cNvPr>
          <p:cNvSpPr txBox="1"/>
          <p:nvPr/>
        </p:nvSpPr>
        <p:spPr>
          <a:xfrm>
            <a:off x="5897726" y="1815141"/>
            <a:ext cx="437063" cy="443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3" name="Cuadro de texto 777">
            <a:extLst>
              <a:ext uri="{FF2B5EF4-FFF2-40B4-BE49-F238E27FC236}">
                <a16:creationId xmlns:a16="http://schemas.microsoft.com/office/drawing/2014/main" id="{927937EC-DF5B-4DBB-8B41-614EFF1389F5}"/>
              </a:ext>
            </a:extLst>
          </p:cNvPr>
          <p:cNvSpPr txBox="1"/>
          <p:nvPr/>
        </p:nvSpPr>
        <p:spPr>
          <a:xfrm>
            <a:off x="4689300" y="1825658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4" name="Forma en L 193">
            <a:extLst>
              <a:ext uri="{FF2B5EF4-FFF2-40B4-BE49-F238E27FC236}">
                <a16:creationId xmlns:a16="http://schemas.microsoft.com/office/drawing/2014/main" id="{11A7FCD5-0C0A-450D-92A0-FE4E1DB80041}"/>
              </a:ext>
            </a:extLst>
          </p:cNvPr>
          <p:cNvSpPr/>
          <p:nvPr/>
        </p:nvSpPr>
        <p:spPr>
          <a:xfrm rot="19015744">
            <a:off x="4861293" y="970031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95" name="Cuadro de texto 777">
            <a:extLst>
              <a:ext uri="{FF2B5EF4-FFF2-40B4-BE49-F238E27FC236}">
                <a16:creationId xmlns:a16="http://schemas.microsoft.com/office/drawing/2014/main" id="{7226CEBD-0DA0-4A2F-8DD4-02DFCDBBAFB7}"/>
              </a:ext>
            </a:extLst>
          </p:cNvPr>
          <p:cNvSpPr txBox="1"/>
          <p:nvPr/>
        </p:nvSpPr>
        <p:spPr>
          <a:xfrm>
            <a:off x="4974091" y="1825953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6" name="Cuadro de texto 777">
            <a:extLst>
              <a:ext uri="{FF2B5EF4-FFF2-40B4-BE49-F238E27FC236}">
                <a16:creationId xmlns:a16="http://schemas.microsoft.com/office/drawing/2014/main" id="{C7E708F6-0C02-4392-A892-1A7432B97A3B}"/>
              </a:ext>
            </a:extLst>
          </p:cNvPr>
          <p:cNvSpPr txBox="1"/>
          <p:nvPr/>
        </p:nvSpPr>
        <p:spPr>
          <a:xfrm>
            <a:off x="5013845" y="236248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7" name="Cuadro de texto 775">
            <a:extLst>
              <a:ext uri="{FF2B5EF4-FFF2-40B4-BE49-F238E27FC236}">
                <a16:creationId xmlns:a16="http://schemas.microsoft.com/office/drawing/2014/main" id="{DC6ECD69-4E41-4B70-8BE5-29774B9ED028}"/>
              </a:ext>
            </a:extLst>
          </p:cNvPr>
          <p:cNvSpPr txBox="1"/>
          <p:nvPr/>
        </p:nvSpPr>
        <p:spPr>
          <a:xfrm>
            <a:off x="4403977" y="1307635"/>
            <a:ext cx="499327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8" name="Cuadro de texto 775">
            <a:extLst>
              <a:ext uri="{FF2B5EF4-FFF2-40B4-BE49-F238E27FC236}">
                <a16:creationId xmlns:a16="http://schemas.microsoft.com/office/drawing/2014/main" id="{D9D62BCC-F584-43EA-BCE5-CF2D88A54D3F}"/>
              </a:ext>
            </a:extLst>
          </p:cNvPr>
          <p:cNvSpPr txBox="1"/>
          <p:nvPr/>
        </p:nvSpPr>
        <p:spPr>
          <a:xfrm>
            <a:off x="4696487" y="1300862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0" name="Cuadro de texto 775">
            <a:extLst>
              <a:ext uri="{FF2B5EF4-FFF2-40B4-BE49-F238E27FC236}">
                <a16:creationId xmlns:a16="http://schemas.microsoft.com/office/drawing/2014/main" id="{858AF93B-46F5-4812-A462-0168C3202864}"/>
              </a:ext>
            </a:extLst>
          </p:cNvPr>
          <p:cNvSpPr txBox="1"/>
          <p:nvPr/>
        </p:nvSpPr>
        <p:spPr>
          <a:xfrm>
            <a:off x="5007915" y="1307489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1" name="Forma en L 200">
            <a:extLst>
              <a:ext uri="{FF2B5EF4-FFF2-40B4-BE49-F238E27FC236}">
                <a16:creationId xmlns:a16="http://schemas.microsoft.com/office/drawing/2014/main" id="{8D115174-B003-4355-94F5-BC91EECC2FD1}"/>
              </a:ext>
            </a:extLst>
          </p:cNvPr>
          <p:cNvSpPr/>
          <p:nvPr/>
        </p:nvSpPr>
        <p:spPr>
          <a:xfrm rot="19015744">
            <a:off x="5172717" y="1003163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2" name="Cuadro de texto 777">
            <a:extLst>
              <a:ext uri="{FF2B5EF4-FFF2-40B4-BE49-F238E27FC236}">
                <a16:creationId xmlns:a16="http://schemas.microsoft.com/office/drawing/2014/main" id="{73C2CE26-B284-4FE6-A638-F3316D045C9A}"/>
              </a:ext>
            </a:extLst>
          </p:cNvPr>
          <p:cNvSpPr txBox="1"/>
          <p:nvPr/>
        </p:nvSpPr>
        <p:spPr>
          <a:xfrm>
            <a:off x="5312020" y="2362661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4" name="Cuadro de texto 777">
            <a:extLst>
              <a:ext uri="{FF2B5EF4-FFF2-40B4-BE49-F238E27FC236}">
                <a16:creationId xmlns:a16="http://schemas.microsoft.com/office/drawing/2014/main" id="{32F7FD65-0092-4EC8-BBDE-5F93798821FE}"/>
              </a:ext>
            </a:extLst>
          </p:cNvPr>
          <p:cNvSpPr txBox="1"/>
          <p:nvPr/>
        </p:nvSpPr>
        <p:spPr>
          <a:xfrm>
            <a:off x="6194772" y="1811245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" name="Rectángulo: esquinas redondeadas 204">
            <a:extLst>
              <a:ext uri="{FF2B5EF4-FFF2-40B4-BE49-F238E27FC236}">
                <a16:creationId xmlns:a16="http://schemas.microsoft.com/office/drawing/2014/main" id="{0A879061-4CCF-4E1F-89C2-4CC221AD427D}"/>
              </a:ext>
            </a:extLst>
          </p:cNvPr>
          <p:cNvSpPr/>
          <p:nvPr/>
        </p:nvSpPr>
        <p:spPr>
          <a:xfrm>
            <a:off x="5179437" y="2775049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6" name="Cuadro de texto 775">
            <a:extLst>
              <a:ext uri="{FF2B5EF4-FFF2-40B4-BE49-F238E27FC236}">
                <a16:creationId xmlns:a16="http://schemas.microsoft.com/office/drawing/2014/main" id="{71BBBBEE-B74B-4406-A2AD-F195DE6944BA}"/>
              </a:ext>
            </a:extLst>
          </p:cNvPr>
          <p:cNvSpPr txBox="1"/>
          <p:nvPr/>
        </p:nvSpPr>
        <p:spPr>
          <a:xfrm>
            <a:off x="5292836" y="1300865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7" name="Cuadro de texto 777">
            <a:extLst>
              <a:ext uri="{FF2B5EF4-FFF2-40B4-BE49-F238E27FC236}">
                <a16:creationId xmlns:a16="http://schemas.microsoft.com/office/drawing/2014/main" id="{2236D55D-7632-4E52-A6F7-A5229135A766}"/>
              </a:ext>
            </a:extLst>
          </p:cNvPr>
          <p:cNvSpPr txBox="1"/>
          <p:nvPr/>
        </p:nvSpPr>
        <p:spPr>
          <a:xfrm>
            <a:off x="6466440" y="1804621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Forma en L 207">
            <a:extLst>
              <a:ext uri="{FF2B5EF4-FFF2-40B4-BE49-F238E27FC236}">
                <a16:creationId xmlns:a16="http://schemas.microsoft.com/office/drawing/2014/main" id="{7EA83B74-A39A-4587-868D-82D374396A00}"/>
              </a:ext>
            </a:extLst>
          </p:cNvPr>
          <p:cNvSpPr/>
          <p:nvPr/>
        </p:nvSpPr>
        <p:spPr>
          <a:xfrm rot="19015744">
            <a:off x="5484141" y="1036295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09" name="Rectángulo: esquinas redondeadas 208">
            <a:extLst>
              <a:ext uri="{FF2B5EF4-FFF2-40B4-BE49-F238E27FC236}">
                <a16:creationId xmlns:a16="http://schemas.microsoft.com/office/drawing/2014/main" id="{F7DA4F55-7F3F-4A95-9301-DF36DF9B1185}"/>
              </a:ext>
            </a:extLst>
          </p:cNvPr>
          <p:cNvSpPr/>
          <p:nvPr/>
        </p:nvSpPr>
        <p:spPr>
          <a:xfrm>
            <a:off x="4894515" y="2211833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10" name="Cuadro de texto 777">
            <a:extLst>
              <a:ext uri="{FF2B5EF4-FFF2-40B4-BE49-F238E27FC236}">
                <a16:creationId xmlns:a16="http://schemas.microsoft.com/office/drawing/2014/main" id="{20998623-A41D-48A4-BEDC-0DEA191E9591}"/>
              </a:ext>
            </a:extLst>
          </p:cNvPr>
          <p:cNvSpPr txBox="1"/>
          <p:nvPr/>
        </p:nvSpPr>
        <p:spPr>
          <a:xfrm>
            <a:off x="5272264" y="2866249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4" name="Grupo 213">
            <a:extLst>
              <a:ext uri="{FF2B5EF4-FFF2-40B4-BE49-F238E27FC236}">
                <a16:creationId xmlns:a16="http://schemas.microsoft.com/office/drawing/2014/main" id="{4F681986-5F24-4C61-AC66-E159A9AE24D5}"/>
              </a:ext>
            </a:extLst>
          </p:cNvPr>
          <p:cNvGrpSpPr/>
          <p:nvPr/>
        </p:nvGrpSpPr>
        <p:grpSpPr>
          <a:xfrm>
            <a:off x="10007808" y="1097291"/>
            <a:ext cx="1421568" cy="2646751"/>
            <a:chOff x="2008358" y="1647247"/>
            <a:chExt cx="1421568" cy="2646751"/>
          </a:xfrm>
        </p:grpSpPr>
        <p:cxnSp>
          <p:nvCxnSpPr>
            <p:cNvPr id="215" name="Conector recto 214">
              <a:extLst>
                <a:ext uri="{FF2B5EF4-FFF2-40B4-BE49-F238E27FC236}">
                  <a16:creationId xmlns:a16="http://schemas.microsoft.com/office/drawing/2014/main" id="{2EABE213-6D83-40D7-9E5A-16556C7F0595}"/>
                </a:ext>
              </a:extLst>
            </p:cNvPr>
            <p:cNvCxnSpPr>
              <a:cxnSpLocks/>
            </p:cNvCxnSpPr>
            <p:nvPr/>
          </p:nvCxnSpPr>
          <p:spPr>
            <a:xfrm>
              <a:off x="2008358" y="1647247"/>
              <a:ext cx="8535" cy="26467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Conector recto 215">
              <a:extLst>
                <a:ext uri="{FF2B5EF4-FFF2-40B4-BE49-F238E27FC236}">
                  <a16:creationId xmlns:a16="http://schemas.microsoft.com/office/drawing/2014/main" id="{76C2CA31-6360-4231-88E9-D70D855943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8358" y="2264787"/>
              <a:ext cx="1421568" cy="21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7" name="Cuadro de texto 775">
            <a:extLst>
              <a:ext uri="{FF2B5EF4-FFF2-40B4-BE49-F238E27FC236}">
                <a16:creationId xmlns:a16="http://schemas.microsoft.com/office/drawing/2014/main" id="{BBDCCB17-022A-4B14-8D91-16FCA064091E}"/>
              </a:ext>
            </a:extLst>
          </p:cNvPr>
          <p:cNvSpPr txBox="1"/>
          <p:nvPr/>
        </p:nvSpPr>
        <p:spPr>
          <a:xfrm>
            <a:off x="10039027" y="1243064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8" name="Cuadro de texto 776">
            <a:extLst>
              <a:ext uri="{FF2B5EF4-FFF2-40B4-BE49-F238E27FC236}">
                <a16:creationId xmlns:a16="http://schemas.microsoft.com/office/drawing/2014/main" id="{D341A86A-E6B8-4AFD-ACEB-4035BF2781F2}"/>
              </a:ext>
            </a:extLst>
          </p:cNvPr>
          <p:cNvSpPr txBox="1"/>
          <p:nvPr/>
        </p:nvSpPr>
        <p:spPr>
          <a:xfrm>
            <a:off x="10039027" y="1768761"/>
            <a:ext cx="437063" cy="443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9" name="Cuadro de texto 777">
            <a:extLst>
              <a:ext uri="{FF2B5EF4-FFF2-40B4-BE49-F238E27FC236}">
                <a16:creationId xmlns:a16="http://schemas.microsoft.com/office/drawing/2014/main" id="{AC185338-8C66-4870-A7E2-7F787966D3FE}"/>
              </a:ext>
            </a:extLst>
          </p:cNvPr>
          <p:cNvSpPr txBox="1"/>
          <p:nvPr/>
        </p:nvSpPr>
        <p:spPr>
          <a:xfrm>
            <a:off x="8525799" y="1779278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0" name="Forma en L 219">
            <a:extLst>
              <a:ext uri="{FF2B5EF4-FFF2-40B4-BE49-F238E27FC236}">
                <a16:creationId xmlns:a16="http://schemas.microsoft.com/office/drawing/2014/main" id="{20F24E3A-89C1-4E3D-8448-AE5B3E898761}"/>
              </a:ext>
            </a:extLst>
          </p:cNvPr>
          <p:cNvSpPr/>
          <p:nvPr/>
        </p:nvSpPr>
        <p:spPr>
          <a:xfrm rot="19015744">
            <a:off x="9002594" y="923651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1" name="Cuadro de texto 777">
            <a:extLst>
              <a:ext uri="{FF2B5EF4-FFF2-40B4-BE49-F238E27FC236}">
                <a16:creationId xmlns:a16="http://schemas.microsoft.com/office/drawing/2014/main" id="{5F73CEB8-ED76-4403-A6D9-F3917088B8B0}"/>
              </a:ext>
            </a:extLst>
          </p:cNvPr>
          <p:cNvSpPr txBox="1"/>
          <p:nvPr/>
        </p:nvSpPr>
        <p:spPr>
          <a:xfrm>
            <a:off x="8810590" y="1779573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2" name="Cuadro de texto 777">
            <a:extLst>
              <a:ext uri="{FF2B5EF4-FFF2-40B4-BE49-F238E27FC236}">
                <a16:creationId xmlns:a16="http://schemas.microsoft.com/office/drawing/2014/main" id="{006FABF7-A8F4-4969-8311-6AE7A99411EE}"/>
              </a:ext>
            </a:extLst>
          </p:cNvPr>
          <p:cNvSpPr txBox="1"/>
          <p:nvPr/>
        </p:nvSpPr>
        <p:spPr>
          <a:xfrm>
            <a:off x="8823842" y="231610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3" name="Cuadro de texto 775">
            <a:extLst>
              <a:ext uri="{FF2B5EF4-FFF2-40B4-BE49-F238E27FC236}">
                <a16:creationId xmlns:a16="http://schemas.microsoft.com/office/drawing/2014/main" id="{079D753B-BC8A-4901-9371-3329F3690648}"/>
              </a:ext>
            </a:extLst>
          </p:cNvPr>
          <p:cNvSpPr txBox="1"/>
          <p:nvPr/>
        </p:nvSpPr>
        <p:spPr>
          <a:xfrm>
            <a:off x="8508829" y="1261255"/>
            <a:ext cx="554353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4" name="Cuadro de texto 775">
            <a:extLst>
              <a:ext uri="{FF2B5EF4-FFF2-40B4-BE49-F238E27FC236}">
                <a16:creationId xmlns:a16="http://schemas.microsoft.com/office/drawing/2014/main" id="{F9A188EE-89A2-4391-9479-545657727804}"/>
              </a:ext>
            </a:extLst>
          </p:cNvPr>
          <p:cNvSpPr txBox="1"/>
          <p:nvPr/>
        </p:nvSpPr>
        <p:spPr>
          <a:xfrm>
            <a:off x="8837788" y="1254482"/>
            <a:ext cx="51161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5" name="Forma en L 224">
            <a:extLst>
              <a:ext uri="{FF2B5EF4-FFF2-40B4-BE49-F238E27FC236}">
                <a16:creationId xmlns:a16="http://schemas.microsoft.com/office/drawing/2014/main" id="{D5F32C70-8CED-4259-9322-2A700655E276}"/>
              </a:ext>
            </a:extLst>
          </p:cNvPr>
          <p:cNvSpPr/>
          <p:nvPr/>
        </p:nvSpPr>
        <p:spPr>
          <a:xfrm rot="18847594">
            <a:off x="8663625" y="932334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6" name="Cuadro de texto 775">
            <a:extLst>
              <a:ext uri="{FF2B5EF4-FFF2-40B4-BE49-F238E27FC236}">
                <a16:creationId xmlns:a16="http://schemas.microsoft.com/office/drawing/2014/main" id="{B21E8BC4-5C77-4363-8607-A0E66E965F9C}"/>
              </a:ext>
            </a:extLst>
          </p:cNvPr>
          <p:cNvSpPr txBox="1"/>
          <p:nvPr/>
        </p:nvSpPr>
        <p:spPr>
          <a:xfrm>
            <a:off x="9149216" y="1261109"/>
            <a:ext cx="51161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7" name="Forma en L 226">
            <a:extLst>
              <a:ext uri="{FF2B5EF4-FFF2-40B4-BE49-F238E27FC236}">
                <a16:creationId xmlns:a16="http://schemas.microsoft.com/office/drawing/2014/main" id="{657801C9-6ABE-4657-A847-CB8E27C34DE5}"/>
              </a:ext>
            </a:extLst>
          </p:cNvPr>
          <p:cNvSpPr/>
          <p:nvPr/>
        </p:nvSpPr>
        <p:spPr>
          <a:xfrm rot="19015744">
            <a:off x="9314018" y="956783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8" name="Cuadro de texto 777">
            <a:extLst>
              <a:ext uri="{FF2B5EF4-FFF2-40B4-BE49-F238E27FC236}">
                <a16:creationId xmlns:a16="http://schemas.microsoft.com/office/drawing/2014/main" id="{7845ECFB-7A40-47DA-AC85-6EF6E691525E}"/>
              </a:ext>
            </a:extLst>
          </p:cNvPr>
          <p:cNvSpPr txBox="1"/>
          <p:nvPr/>
        </p:nvSpPr>
        <p:spPr>
          <a:xfrm>
            <a:off x="9122017" y="2316281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9" name="Cuadro de texto 777">
            <a:extLst>
              <a:ext uri="{FF2B5EF4-FFF2-40B4-BE49-F238E27FC236}">
                <a16:creationId xmlns:a16="http://schemas.microsoft.com/office/drawing/2014/main" id="{80424214-C637-4114-91BD-03311E321537}"/>
              </a:ext>
            </a:extLst>
          </p:cNvPr>
          <p:cNvSpPr txBox="1"/>
          <p:nvPr/>
        </p:nvSpPr>
        <p:spPr>
          <a:xfrm>
            <a:off x="9115393" y="2799989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0" name="Cuadro de texto 777">
            <a:extLst>
              <a:ext uri="{FF2B5EF4-FFF2-40B4-BE49-F238E27FC236}">
                <a16:creationId xmlns:a16="http://schemas.microsoft.com/office/drawing/2014/main" id="{4B0B3C99-F2CD-4324-B2C2-62904ABEB394}"/>
              </a:ext>
            </a:extLst>
          </p:cNvPr>
          <p:cNvSpPr txBox="1"/>
          <p:nvPr/>
        </p:nvSpPr>
        <p:spPr>
          <a:xfrm>
            <a:off x="10336073" y="1764865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1" name="Rectángulo: esquinas redondeadas 230">
            <a:extLst>
              <a:ext uri="{FF2B5EF4-FFF2-40B4-BE49-F238E27FC236}">
                <a16:creationId xmlns:a16="http://schemas.microsoft.com/office/drawing/2014/main" id="{4DD98866-C381-4648-AC05-CD584F9B06B0}"/>
              </a:ext>
            </a:extLst>
          </p:cNvPr>
          <p:cNvSpPr/>
          <p:nvPr/>
        </p:nvSpPr>
        <p:spPr>
          <a:xfrm>
            <a:off x="9002690" y="2728669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2" name="Cuadro de texto 775">
            <a:extLst>
              <a:ext uri="{FF2B5EF4-FFF2-40B4-BE49-F238E27FC236}">
                <a16:creationId xmlns:a16="http://schemas.microsoft.com/office/drawing/2014/main" id="{B32D0AE7-82FD-4A25-BDC8-A3BCF2D7432A}"/>
              </a:ext>
            </a:extLst>
          </p:cNvPr>
          <p:cNvSpPr txBox="1"/>
          <p:nvPr/>
        </p:nvSpPr>
        <p:spPr>
          <a:xfrm>
            <a:off x="9434137" y="1254485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3" name="Cuadro de texto 777">
            <a:extLst>
              <a:ext uri="{FF2B5EF4-FFF2-40B4-BE49-F238E27FC236}">
                <a16:creationId xmlns:a16="http://schemas.microsoft.com/office/drawing/2014/main" id="{BC1D2644-268B-43D4-9339-2D7241F4CEE6}"/>
              </a:ext>
            </a:extLst>
          </p:cNvPr>
          <p:cNvSpPr txBox="1"/>
          <p:nvPr/>
        </p:nvSpPr>
        <p:spPr>
          <a:xfrm>
            <a:off x="10607741" y="1758241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4" name="Forma en L 233">
            <a:extLst>
              <a:ext uri="{FF2B5EF4-FFF2-40B4-BE49-F238E27FC236}">
                <a16:creationId xmlns:a16="http://schemas.microsoft.com/office/drawing/2014/main" id="{C7C64939-8797-401C-BF52-059971F38BEA}"/>
              </a:ext>
            </a:extLst>
          </p:cNvPr>
          <p:cNvSpPr/>
          <p:nvPr/>
        </p:nvSpPr>
        <p:spPr>
          <a:xfrm rot="19015744">
            <a:off x="9625442" y="963411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5" name="Rectángulo: esquinas redondeadas 234">
            <a:extLst>
              <a:ext uri="{FF2B5EF4-FFF2-40B4-BE49-F238E27FC236}">
                <a16:creationId xmlns:a16="http://schemas.microsoft.com/office/drawing/2014/main" id="{8F16C423-C043-4154-B06A-3A59663E8410}"/>
              </a:ext>
            </a:extLst>
          </p:cNvPr>
          <p:cNvSpPr/>
          <p:nvPr/>
        </p:nvSpPr>
        <p:spPr>
          <a:xfrm>
            <a:off x="8691263" y="2165453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6" name="Cuadro de texto 777">
            <a:extLst>
              <a:ext uri="{FF2B5EF4-FFF2-40B4-BE49-F238E27FC236}">
                <a16:creationId xmlns:a16="http://schemas.microsoft.com/office/drawing/2014/main" id="{459A8DA7-8E2D-47D3-9A24-57AF94D58C7F}"/>
              </a:ext>
            </a:extLst>
          </p:cNvPr>
          <p:cNvSpPr txBox="1"/>
          <p:nvPr/>
        </p:nvSpPr>
        <p:spPr>
          <a:xfrm>
            <a:off x="9413565" y="2809467"/>
            <a:ext cx="353287" cy="43761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7" name="Rectángulo: esquinas redondeadas 236">
            <a:extLst>
              <a:ext uri="{FF2B5EF4-FFF2-40B4-BE49-F238E27FC236}">
                <a16:creationId xmlns:a16="http://schemas.microsoft.com/office/drawing/2014/main" id="{F081447F-A23E-487A-A064-6BAC038053F6}"/>
              </a:ext>
            </a:extLst>
          </p:cNvPr>
          <p:cNvSpPr/>
          <p:nvPr/>
        </p:nvSpPr>
        <p:spPr>
          <a:xfrm>
            <a:off x="9287610" y="3212371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38" name="Cuadro de texto 777">
            <a:extLst>
              <a:ext uri="{FF2B5EF4-FFF2-40B4-BE49-F238E27FC236}">
                <a16:creationId xmlns:a16="http://schemas.microsoft.com/office/drawing/2014/main" id="{221D5D4E-2537-4330-965A-5A3BC600C834}"/>
              </a:ext>
            </a:extLst>
          </p:cNvPr>
          <p:cNvSpPr txBox="1"/>
          <p:nvPr/>
        </p:nvSpPr>
        <p:spPr>
          <a:xfrm>
            <a:off x="10852905" y="1764869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9" name="Cuadro de texto 777">
            <a:extLst>
              <a:ext uri="{FF2B5EF4-FFF2-40B4-BE49-F238E27FC236}">
                <a16:creationId xmlns:a16="http://schemas.microsoft.com/office/drawing/2014/main" id="{1C14DAD0-42AA-4BF6-939D-7082BDEBF390}"/>
              </a:ext>
            </a:extLst>
          </p:cNvPr>
          <p:cNvSpPr txBox="1"/>
          <p:nvPr/>
        </p:nvSpPr>
        <p:spPr>
          <a:xfrm>
            <a:off x="9433445" y="3290321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40" name="Grupo 239">
            <a:extLst>
              <a:ext uri="{FF2B5EF4-FFF2-40B4-BE49-F238E27FC236}">
                <a16:creationId xmlns:a16="http://schemas.microsoft.com/office/drawing/2014/main" id="{8FBAC510-C363-47DB-AF66-3C2A374C238A}"/>
              </a:ext>
            </a:extLst>
          </p:cNvPr>
          <p:cNvGrpSpPr/>
          <p:nvPr/>
        </p:nvGrpSpPr>
        <p:grpSpPr>
          <a:xfrm>
            <a:off x="2014986" y="4171786"/>
            <a:ext cx="1421568" cy="2646751"/>
            <a:chOff x="2008358" y="1647247"/>
            <a:chExt cx="1421568" cy="2646751"/>
          </a:xfrm>
        </p:grpSpPr>
        <p:cxnSp>
          <p:nvCxnSpPr>
            <p:cNvPr id="241" name="Conector recto 240">
              <a:extLst>
                <a:ext uri="{FF2B5EF4-FFF2-40B4-BE49-F238E27FC236}">
                  <a16:creationId xmlns:a16="http://schemas.microsoft.com/office/drawing/2014/main" id="{8A5D4D0A-A4A7-4A98-A8B1-2EFDE6042B8A}"/>
                </a:ext>
              </a:extLst>
            </p:cNvPr>
            <p:cNvCxnSpPr>
              <a:cxnSpLocks/>
            </p:cNvCxnSpPr>
            <p:nvPr/>
          </p:nvCxnSpPr>
          <p:spPr>
            <a:xfrm>
              <a:off x="2008358" y="1647247"/>
              <a:ext cx="8535" cy="26467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2" name="Conector recto 241">
              <a:extLst>
                <a:ext uri="{FF2B5EF4-FFF2-40B4-BE49-F238E27FC236}">
                  <a16:creationId xmlns:a16="http://schemas.microsoft.com/office/drawing/2014/main" id="{CE958A02-02F9-4876-96E5-F2321B032A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8358" y="2264787"/>
              <a:ext cx="1421568" cy="21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3" name="Cuadro de texto 775">
            <a:extLst>
              <a:ext uri="{FF2B5EF4-FFF2-40B4-BE49-F238E27FC236}">
                <a16:creationId xmlns:a16="http://schemas.microsoft.com/office/drawing/2014/main" id="{63485062-2B44-405D-B91D-8B1328B5D8E3}"/>
              </a:ext>
            </a:extLst>
          </p:cNvPr>
          <p:cNvSpPr txBox="1"/>
          <p:nvPr/>
        </p:nvSpPr>
        <p:spPr>
          <a:xfrm>
            <a:off x="2046205" y="4317559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4" name="Cuadro de texto 776">
            <a:extLst>
              <a:ext uri="{FF2B5EF4-FFF2-40B4-BE49-F238E27FC236}">
                <a16:creationId xmlns:a16="http://schemas.microsoft.com/office/drawing/2014/main" id="{0D30C456-F9C1-4A1D-93CE-52181D016521}"/>
              </a:ext>
            </a:extLst>
          </p:cNvPr>
          <p:cNvSpPr txBox="1"/>
          <p:nvPr/>
        </p:nvSpPr>
        <p:spPr>
          <a:xfrm>
            <a:off x="2046205" y="4843256"/>
            <a:ext cx="437063" cy="443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5" name="Cuadro de texto 777">
            <a:extLst>
              <a:ext uri="{FF2B5EF4-FFF2-40B4-BE49-F238E27FC236}">
                <a16:creationId xmlns:a16="http://schemas.microsoft.com/office/drawing/2014/main" id="{B80315B0-B533-4592-96F9-468AC19B4FB5}"/>
              </a:ext>
            </a:extLst>
          </p:cNvPr>
          <p:cNvSpPr txBox="1"/>
          <p:nvPr/>
        </p:nvSpPr>
        <p:spPr>
          <a:xfrm>
            <a:off x="532977" y="4853773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6" name="Forma en L 245">
            <a:extLst>
              <a:ext uri="{FF2B5EF4-FFF2-40B4-BE49-F238E27FC236}">
                <a16:creationId xmlns:a16="http://schemas.microsoft.com/office/drawing/2014/main" id="{6581A959-78A5-43B4-B3D3-CDFB83F27038}"/>
              </a:ext>
            </a:extLst>
          </p:cNvPr>
          <p:cNvSpPr/>
          <p:nvPr/>
        </p:nvSpPr>
        <p:spPr>
          <a:xfrm rot="19015744">
            <a:off x="1009772" y="3998146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47" name="Cuadro de texto 777">
            <a:extLst>
              <a:ext uri="{FF2B5EF4-FFF2-40B4-BE49-F238E27FC236}">
                <a16:creationId xmlns:a16="http://schemas.microsoft.com/office/drawing/2014/main" id="{873EB2EB-3BB5-4C38-801F-7D0A91E30573}"/>
              </a:ext>
            </a:extLst>
          </p:cNvPr>
          <p:cNvSpPr txBox="1"/>
          <p:nvPr/>
        </p:nvSpPr>
        <p:spPr>
          <a:xfrm>
            <a:off x="831020" y="4854068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8" name="Cuadro de texto 777">
            <a:extLst>
              <a:ext uri="{FF2B5EF4-FFF2-40B4-BE49-F238E27FC236}">
                <a16:creationId xmlns:a16="http://schemas.microsoft.com/office/drawing/2014/main" id="{B3F991BA-CDE3-423D-9E60-EFC2D457E982}"/>
              </a:ext>
            </a:extLst>
          </p:cNvPr>
          <p:cNvSpPr txBox="1"/>
          <p:nvPr/>
        </p:nvSpPr>
        <p:spPr>
          <a:xfrm>
            <a:off x="831020" y="5390601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9" name="Cuadro de texto 775">
            <a:extLst>
              <a:ext uri="{FF2B5EF4-FFF2-40B4-BE49-F238E27FC236}">
                <a16:creationId xmlns:a16="http://schemas.microsoft.com/office/drawing/2014/main" id="{F811AD31-EFCC-41B7-9B43-55BD149DE46B}"/>
              </a:ext>
            </a:extLst>
          </p:cNvPr>
          <p:cNvSpPr txBox="1"/>
          <p:nvPr/>
        </p:nvSpPr>
        <p:spPr>
          <a:xfrm>
            <a:off x="492472" y="4335750"/>
            <a:ext cx="496354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0" name="Cuadro de texto 775">
            <a:extLst>
              <a:ext uri="{FF2B5EF4-FFF2-40B4-BE49-F238E27FC236}">
                <a16:creationId xmlns:a16="http://schemas.microsoft.com/office/drawing/2014/main" id="{F7265D17-0A5D-4DD1-8FF8-82FA873A1E77}"/>
              </a:ext>
            </a:extLst>
          </p:cNvPr>
          <p:cNvSpPr txBox="1"/>
          <p:nvPr/>
        </p:nvSpPr>
        <p:spPr>
          <a:xfrm>
            <a:off x="844966" y="4328977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1" name="Forma en L 250">
            <a:extLst>
              <a:ext uri="{FF2B5EF4-FFF2-40B4-BE49-F238E27FC236}">
                <a16:creationId xmlns:a16="http://schemas.microsoft.com/office/drawing/2014/main" id="{CE8DF4B5-DBD7-4D28-A960-31CADF1CB15D}"/>
              </a:ext>
            </a:extLst>
          </p:cNvPr>
          <p:cNvSpPr/>
          <p:nvPr/>
        </p:nvSpPr>
        <p:spPr>
          <a:xfrm rot="18847594">
            <a:off x="670803" y="4006829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2" name="Cuadro de texto 775">
            <a:extLst>
              <a:ext uri="{FF2B5EF4-FFF2-40B4-BE49-F238E27FC236}">
                <a16:creationId xmlns:a16="http://schemas.microsoft.com/office/drawing/2014/main" id="{07AF6702-4B60-483D-B15C-7CDB732269E6}"/>
              </a:ext>
            </a:extLst>
          </p:cNvPr>
          <p:cNvSpPr txBox="1"/>
          <p:nvPr/>
        </p:nvSpPr>
        <p:spPr>
          <a:xfrm>
            <a:off x="1156394" y="4335604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6" name="Forma en L 275">
            <a:extLst>
              <a:ext uri="{FF2B5EF4-FFF2-40B4-BE49-F238E27FC236}">
                <a16:creationId xmlns:a16="http://schemas.microsoft.com/office/drawing/2014/main" id="{757F8490-516F-44A8-8C87-4190CCD47E72}"/>
              </a:ext>
            </a:extLst>
          </p:cNvPr>
          <p:cNvSpPr/>
          <p:nvPr/>
        </p:nvSpPr>
        <p:spPr>
          <a:xfrm rot="19015744">
            <a:off x="1321196" y="4031278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79" name="Cuadro de texto 777">
            <a:extLst>
              <a:ext uri="{FF2B5EF4-FFF2-40B4-BE49-F238E27FC236}">
                <a16:creationId xmlns:a16="http://schemas.microsoft.com/office/drawing/2014/main" id="{13BE415F-EC34-41DB-8D6E-92129FEFD1D7}"/>
              </a:ext>
            </a:extLst>
          </p:cNvPr>
          <p:cNvSpPr txBox="1"/>
          <p:nvPr/>
        </p:nvSpPr>
        <p:spPr>
          <a:xfrm>
            <a:off x="1129195" y="539077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4" name="Cuadro de texto 777">
            <a:extLst>
              <a:ext uri="{FF2B5EF4-FFF2-40B4-BE49-F238E27FC236}">
                <a16:creationId xmlns:a16="http://schemas.microsoft.com/office/drawing/2014/main" id="{8E631769-A17E-4846-B092-8401E6E8450A}"/>
              </a:ext>
            </a:extLst>
          </p:cNvPr>
          <p:cNvSpPr txBox="1"/>
          <p:nvPr/>
        </p:nvSpPr>
        <p:spPr>
          <a:xfrm>
            <a:off x="1122571" y="5874484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5" name="Cuadro de texto 777">
            <a:extLst>
              <a:ext uri="{FF2B5EF4-FFF2-40B4-BE49-F238E27FC236}">
                <a16:creationId xmlns:a16="http://schemas.microsoft.com/office/drawing/2014/main" id="{B0761496-0456-4530-89A7-2F96D40EDF88}"/>
              </a:ext>
            </a:extLst>
          </p:cNvPr>
          <p:cNvSpPr txBox="1"/>
          <p:nvPr/>
        </p:nvSpPr>
        <p:spPr>
          <a:xfrm>
            <a:off x="2343251" y="483936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6" name="Rectángulo: esquinas redondeadas 285">
            <a:extLst>
              <a:ext uri="{FF2B5EF4-FFF2-40B4-BE49-F238E27FC236}">
                <a16:creationId xmlns:a16="http://schemas.microsoft.com/office/drawing/2014/main" id="{22B92368-FA2D-40D3-ACE1-1BB4B4B69430}"/>
              </a:ext>
            </a:extLst>
          </p:cNvPr>
          <p:cNvSpPr/>
          <p:nvPr/>
        </p:nvSpPr>
        <p:spPr>
          <a:xfrm>
            <a:off x="1009868" y="5803164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96" name="Cuadro de texto 775">
            <a:extLst>
              <a:ext uri="{FF2B5EF4-FFF2-40B4-BE49-F238E27FC236}">
                <a16:creationId xmlns:a16="http://schemas.microsoft.com/office/drawing/2014/main" id="{8C9F9CF4-DEDA-4344-BC40-C16D872AAC12}"/>
              </a:ext>
            </a:extLst>
          </p:cNvPr>
          <p:cNvSpPr txBox="1"/>
          <p:nvPr/>
        </p:nvSpPr>
        <p:spPr>
          <a:xfrm>
            <a:off x="1441315" y="4328980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4" name="Cuadro de texto 777">
            <a:extLst>
              <a:ext uri="{FF2B5EF4-FFF2-40B4-BE49-F238E27FC236}">
                <a16:creationId xmlns:a16="http://schemas.microsoft.com/office/drawing/2014/main" id="{83F6E068-95D7-4294-9C9B-128829B41704}"/>
              </a:ext>
            </a:extLst>
          </p:cNvPr>
          <p:cNvSpPr txBox="1"/>
          <p:nvPr/>
        </p:nvSpPr>
        <p:spPr>
          <a:xfrm>
            <a:off x="2614919" y="483273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6" name="Forma en L 305">
            <a:extLst>
              <a:ext uri="{FF2B5EF4-FFF2-40B4-BE49-F238E27FC236}">
                <a16:creationId xmlns:a16="http://schemas.microsoft.com/office/drawing/2014/main" id="{92FA7CEE-5E0D-463D-8E93-945A4FD32FD8}"/>
              </a:ext>
            </a:extLst>
          </p:cNvPr>
          <p:cNvSpPr/>
          <p:nvPr/>
        </p:nvSpPr>
        <p:spPr>
          <a:xfrm rot="19015744">
            <a:off x="1632620" y="4077662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11" name="Rectángulo: esquinas redondeadas 310">
            <a:extLst>
              <a:ext uri="{FF2B5EF4-FFF2-40B4-BE49-F238E27FC236}">
                <a16:creationId xmlns:a16="http://schemas.microsoft.com/office/drawing/2014/main" id="{22399D04-1739-49D4-8294-98E7CF895851}"/>
              </a:ext>
            </a:extLst>
          </p:cNvPr>
          <p:cNvSpPr/>
          <p:nvPr/>
        </p:nvSpPr>
        <p:spPr>
          <a:xfrm>
            <a:off x="724945" y="5239948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40" name="Cuadro de texto 777">
            <a:extLst>
              <a:ext uri="{FF2B5EF4-FFF2-40B4-BE49-F238E27FC236}">
                <a16:creationId xmlns:a16="http://schemas.microsoft.com/office/drawing/2014/main" id="{4F448091-1487-4BDE-8160-759FA7355BB3}"/>
              </a:ext>
            </a:extLst>
          </p:cNvPr>
          <p:cNvSpPr txBox="1"/>
          <p:nvPr/>
        </p:nvSpPr>
        <p:spPr>
          <a:xfrm>
            <a:off x="1420743" y="5894364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6" name="Rectángulo: esquinas redondeadas 345">
            <a:extLst>
              <a:ext uri="{FF2B5EF4-FFF2-40B4-BE49-F238E27FC236}">
                <a16:creationId xmlns:a16="http://schemas.microsoft.com/office/drawing/2014/main" id="{B6876B29-F7D0-4060-8F85-170A1DDA0E5D}"/>
              </a:ext>
            </a:extLst>
          </p:cNvPr>
          <p:cNvSpPr/>
          <p:nvPr/>
        </p:nvSpPr>
        <p:spPr>
          <a:xfrm>
            <a:off x="1294788" y="6313370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60" name="Cuadro de texto 777">
            <a:extLst>
              <a:ext uri="{FF2B5EF4-FFF2-40B4-BE49-F238E27FC236}">
                <a16:creationId xmlns:a16="http://schemas.microsoft.com/office/drawing/2014/main" id="{8E8CAC59-1F36-4B87-818F-AD15939A8F17}"/>
              </a:ext>
            </a:extLst>
          </p:cNvPr>
          <p:cNvSpPr txBox="1"/>
          <p:nvPr/>
        </p:nvSpPr>
        <p:spPr>
          <a:xfrm>
            <a:off x="2873335" y="4839364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1" name="Cuadro de texto 777">
            <a:extLst>
              <a:ext uri="{FF2B5EF4-FFF2-40B4-BE49-F238E27FC236}">
                <a16:creationId xmlns:a16="http://schemas.microsoft.com/office/drawing/2014/main" id="{1492A6BC-D3FA-466A-B041-4FC3778F9FCA}"/>
              </a:ext>
            </a:extLst>
          </p:cNvPr>
          <p:cNvSpPr txBox="1"/>
          <p:nvPr/>
        </p:nvSpPr>
        <p:spPr>
          <a:xfrm>
            <a:off x="1440623" y="636481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72" name="Grupo 371">
            <a:extLst>
              <a:ext uri="{FF2B5EF4-FFF2-40B4-BE49-F238E27FC236}">
                <a16:creationId xmlns:a16="http://schemas.microsoft.com/office/drawing/2014/main" id="{91F80ABF-C810-49B7-9E99-C28F68F872DF}"/>
              </a:ext>
            </a:extLst>
          </p:cNvPr>
          <p:cNvGrpSpPr/>
          <p:nvPr/>
        </p:nvGrpSpPr>
        <p:grpSpPr>
          <a:xfrm>
            <a:off x="5873135" y="4145282"/>
            <a:ext cx="1421568" cy="2646751"/>
            <a:chOff x="2008358" y="1647247"/>
            <a:chExt cx="1421568" cy="2646751"/>
          </a:xfrm>
        </p:grpSpPr>
        <p:cxnSp>
          <p:nvCxnSpPr>
            <p:cNvPr id="373" name="Conector recto 372">
              <a:extLst>
                <a:ext uri="{FF2B5EF4-FFF2-40B4-BE49-F238E27FC236}">
                  <a16:creationId xmlns:a16="http://schemas.microsoft.com/office/drawing/2014/main" id="{0B0A62A9-5587-4A4D-93BD-C34817CD8D74}"/>
                </a:ext>
              </a:extLst>
            </p:cNvPr>
            <p:cNvCxnSpPr>
              <a:cxnSpLocks/>
            </p:cNvCxnSpPr>
            <p:nvPr/>
          </p:nvCxnSpPr>
          <p:spPr>
            <a:xfrm>
              <a:off x="2008358" y="1647247"/>
              <a:ext cx="8535" cy="26467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74" name="Conector recto 373">
              <a:extLst>
                <a:ext uri="{FF2B5EF4-FFF2-40B4-BE49-F238E27FC236}">
                  <a16:creationId xmlns:a16="http://schemas.microsoft.com/office/drawing/2014/main" id="{CEC32A81-C218-4F4F-B29A-69F58D3B2E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8358" y="2264787"/>
              <a:ext cx="1421568" cy="21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75" name="Cuadro de texto 775">
            <a:extLst>
              <a:ext uri="{FF2B5EF4-FFF2-40B4-BE49-F238E27FC236}">
                <a16:creationId xmlns:a16="http://schemas.microsoft.com/office/drawing/2014/main" id="{2D27E5F7-0829-445D-9879-07E6DBC1E484}"/>
              </a:ext>
            </a:extLst>
          </p:cNvPr>
          <p:cNvSpPr txBox="1"/>
          <p:nvPr/>
        </p:nvSpPr>
        <p:spPr>
          <a:xfrm>
            <a:off x="5904354" y="4291055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7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6" name="Cuadro de texto 776">
            <a:extLst>
              <a:ext uri="{FF2B5EF4-FFF2-40B4-BE49-F238E27FC236}">
                <a16:creationId xmlns:a16="http://schemas.microsoft.com/office/drawing/2014/main" id="{FA7C7B8E-2887-4CE2-B236-BB44D2AB0D2B}"/>
              </a:ext>
            </a:extLst>
          </p:cNvPr>
          <p:cNvSpPr txBox="1"/>
          <p:nvPr/>
        </p:nvSpPr>
        <p:spPr>
          <a:xfrm>
            <a:off x="5904354" y="4816752"/>
            <a:ext cx="437063" cy="443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7" name="Cuadro de texto 777">
            <a:extLst>
              <a:ext uri="{FF2B5EF4-FFF2-40B4-BE49-F238E27FC236}">
                <a16:creationId xmlns:a16="http://schemas.microsoft.com/office/drawing/2014/main" id="{32B3EC00-CA5B-45A7-9D16-B79F11F3383B}"/>
              </a:ext>
            </a:extLst>
          </p:cNvPr>
          <p:cNvSpPr txBox="1"/>
          <p:nvPr/>
        </p:nvSpPr>
        <p:spPr>
          <a:xfrm>
            <a:off x="4391126" y="4827269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8" name="Forma en L 377">
            <a:extLst>
              <a:ext uri="{FF2B5EF4-FFF2-40B4-BE49-F238E27FC236}">
                <a16:creationId xmlns:a16="http://schemas.microsoft.com/office/drawing/2014/main" id="{CEE04E5C-B6AF-49DF-BA95-A15151A48D5E}"/>
              </a:ext>
            </a:extLst>
          </p:cNvPr>
          <p:cNvSpPr/>
          <p:nvPr/>
        </p:nvSpPr>
        <p:spPr>
          <a:xfrm rot="19015744">
            <a:off x="4867921" y="3971642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79" name="Cuadro de texto 777">
            <a:extLst>
              <a:ext uri="{FF2B5EF4-FFF2-40B4-BE49-F238E27FC236}">
                <a16:creationId xmlns:a16="http://schemas.microsoft.com/office/drawing/2014/main" id="{FC57B49A-4F3A-4D51-ACA8-6C25E746BF59}"/>
              </a:ext>
            </a:extLst>
          </p:cNvPr>
          <p:cNvSpPr txBox="1"/>
          <p:nvPr/>
        </p:nvSpPr>
        <p:spPr>
          <a:xfrm>
            <a:off x="4675917" y="4827564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0" name="Cuadro de texto 777">
            <a:extLst>
              <a:ext uri="{FF2B5EF4-FFF2-40B4-BE49-F238E27FC236}">
                <a16:creationId xmlns:a16="http://schemas.microsoft.com/office/drawing/2014/main" id="{34293634-7584-4335-8C93-BF4D7D8266F6}"/>
              </a:ext>
            </a:extLst>
          </p:cNvPr>
          <p:cNvSpPr txBox="1"/>
          <p:nvPr/>
        </p:nvSpPr>
        <p:spPr>
          <a:xfrm>
            <a:off x="4689169" y="5364097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1" name="Cuadro de texto 775">
            <a:extLst>
              <a:ext uri="{FF2B5EF4-FFF2-40B4-BE49-F238E27FC236}">
                <a16:creationId xmlns:a16="http://schemas.microsoft.com/office/drawing/2014/main" id="{1422FE60-C803-4D66-A3A9-9C137B83690B}"/>
              </a:ext>
            </a:extLst>
          </p:cNvPr>
          <p:cNvSpPr txBox="1"/>
          <p:nvPr/>
        </p:nvSpPr>
        <p:spPr>
          <a:xfrm>
            <a:off x="4280893" y="4309246"/>
            <a:ext cx="566082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2" name="Cuadro de texto 775">
            <a:extLst>
              <a:ext uri="{FF2B5EF4-FFF2-40B4-BE49-F238E27FC236}">
                <a16:creationId xmlns:a16="http://schemas.microsoft.com/office/drawing/2014/main" id="{A218B369-4290-4514-850B-2F2574881C60}"/>
              </a:ext>
            </a:extLst>
          </p:cNvPr>
          <p:cNvSpPr txBox="1"/>
          <p:nvPr/>
        </p:nvSpPr>
        <p:spPr>
          <a:xfrm>
            <a:off x="4703115" y="4302473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3" name="Forma en L 382">
            <a:extLst>
              <a:ext uri="{FF2B5EF4-FFF2-40B4-BE49-F238E27FC236}">
                <a16:creationId xmlns:a16="http://schemas.microsoft.com/office/drawing/2014/main" id="{9683A080-127C-4985-9493-D66464E66036}"/>
              </a:ext>
            </a:extLst>
          </p:cNvPr>
          <p:cNvSpPr/>
          <p:nvPr/>
        </p:nvSpPr>
        <p:spPr>
          <a:xfrm rot="18847594">
            <a:off x="4528952" y="3980325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4" name="Cuadro de texto 775">
            <a:extLst>
              <a:ext uri="{FF2B5EF4-FFF2-40B4-BE49-F238E27FC236}">
                <a16:creationId xmlns:a16="http://schemas.microsoft.com/office/drawing/2014/main" id="{7CC002A4-E96B-4DE5-8FCF-87D0E9266546}"/>
              </a:ext>
            </a:extLst>
          </p:cNvPr>
          <p:cNvSpPr txBox="1"/>
          <p:nvPr/>
        </p:nvSpPr>
        <p:spPr>
          <a:xfrm>
            <a:off x="5014543" y="4309100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5" name="Forma en L 384">
            <a:extLst>
              <a:ext uri="{FF2B5EF4-FFF2-40B4-BE49-F238E27FC236}">
                <a16:creationId xmlns:a16="http://schemas.microsoft.com/office/drawing/2014/main" id="{CD6D92DD-5E70-4AFB-B543-78CB0623D76F}"/>
              </a:ext>
            </a:extLst>
          </p:cNvPr>
          <p:cNvSpPr/>
          <p:nvPr/>
        </p:nvSpPr>
        <p:spPr>
          <a:xfrm rot="19015744">
            <a:off x="5179345" y="4004774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86" name="Cuadro de texto 777">
            <a:extLst>
              <a:ext uri="{FF2B5EF4-FFF2-40B4-BE49-F238E27FC236}">
                <a16:creationId xmlns:a16="http://schemas.microsoft.com/office/drawing/2014/main" id="{53B1F3B6-D050-40FF-ACB4-D27C71F25F27}"/>
              </a:ext>
            </a:extLst>
          </p:cNvPr>
          <p:cNvSpPr txBox="1"/>
          <p:nvPr/>
        </p:nvSpPr>
        <p:spPr>
          <a:xfrm>
            <a:off x="4987344" y="536427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7" name="Cuadro de texto 777">
            <a:extLst>
              <a:ext uri="{FF2B5EF4-FFF2-40B4-BE49-F238E27FC236}">
                <a16:creationId xmlns:a16="http://schemas.microsoft.com/office/drawing/2014/main" id="{79F2EDBC-CD97-43C9-AE04-02522C7073B1}"/>
              </a:ext>
            </a:extLst>
          </p:cNvPr>
          <p:cNvSpPr txBox="1"/>
          <p:nvPr/>
        </p:nvSpPr>
        <p:spPr>
          <a:xfrm>
            <a:off x="4980720" y="584798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8" name="Cuadro de texto 777">
            <a:extLst>
              <a:ext uri="{FF2B5EF4-FFF2-40B4-BE49-F238E27FC236}">
                <a16:creationId xmlns:a16="http://schemas.microsoft.com/office/drawing/2014/main" id="{3EA2B47A-82AA-4C23-A53A-10266F4ADDE0}"/>
              </a:ext>
            </a:extLst>
          </p:cNvPr>
          <p:cNvSpPr txBox="1"/>
          <p:nvPr/>
        </p:nvSpPr>
        <p:spPr>
          <a:xfrm>
            <a:off x="6201400" y="481285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9" name="Rectángulo: esquinas redondeadas 388">
            <a:extLst>
              <a:ext uri="{FF2B5EF4-FFF2-40B4-BE49-F238E27FC236}">
                <a16:creationId xmlns:a16="http://schemas.microsoft.com/office/drawing/2014/main" id="{52C00D84-CE92-4703-BBE7-C30E9D532BC8}"/>
              </a:ext>
            </a:extLst>
          </p:cNvPr>
          <p:cNvSpPr/>
          <p:nvPr/>
        </p:nvSpPr>
        <p:spPr>
          <a:xfrm>
            <a:off x="4868017" y="5776660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0" name="Cuadro de texto 775">
            <a:extLst>
              <a:ext uri="{FF2B5EF4-FFF2-40B4-BE49-F238E27FC236}">
                <a16:creationId xmlns:a16="http://schemas.microsoft.com/office/drawing/2014/main" id="{35B147F3-F8C0-4FAE-9598-3804CE8689C6}"/>
              </a:ext>
            </a:extLst>
          </p:cNvPr>
          <p:cNvSpPr txBox="1"/>
          <p:nvPr/>
        </p:nvSpPr>
        <p:spPr>
          <a:xfrm>
            <a:off x="5299464" y="4302476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1" name="Cuadro de texto 777">
            <a:extLst>
              <a:ext uri="{FF2B5EF4-FFF2-40B4-BE49-F238E27FC236}">
                <a16:creationId xmlns:a16="http://schemas.microsoft.com/office/drawing/2014/main" id="{75CC855D-861E-4F9C-9F0C-DE05F463F86B}"/>
              </a:ext>
            </a:extLst>
          </p:cNvPr>
          <p:cNvSpPr txBox="1"/>
          <p:nvPr/>
        </p:nvSpPr>
        <p:spPr>
          <a:xfrm>
            <a:off x="6473068" y="480623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2" name="Forma en L 391">
            <a:extLst>
              <a:ext uri="{FF2B5EF4-FFF2-40B4-BE49-F238E27FC236}">
                <a16:creationId xmlns:a16="http://schemas.microsoft.com/office/drawing/2014/main" id="{3C323C16-FFC6-4369-B94C-3B14BD6B1823}"/>
              </a:ext>
            </a:extLst>
          </p:cNvPr>
          <p:cNvSpPr/>
          <p:nvPr/>
        </p:nvSpPr>
        <p:spPr>
          <a:xfrm rot="19015744">
            <a:off x="5490769" y="4037906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3" name="Rectángulo: esquinas redondeadas 392">
            <a:extLst>
              <a:ext uri="{FF2B5EF4-FFF2-40B4-BE49-F238E27FC236}">
                <a16:creationId xmlns:a16="http://schemas.microsoft.com/office/drawing/2014/main" id="{8316A11D-6D64-4123-A924-38139D80B638}"/>
              </a:ext>
            </a:extLst>
          </p:cNvPr>
          <p:cNvSpPr/>
          <p:nvPr/>
        </p:nvSpPr>
        <p:spPr>
          <a:xfrm>
            <a:off x="4556590" y="5213444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4" name="Cuadro de texto 777">
            <a:extLst>
              <a:ext uri="{FF2B5EF4-FFF2-40B4-BE49-F238E27FC236}">
                <a16:creationId xmlns:a16="http://schemas.microsoft.com/office/drawing/2014/main" id="{B5DE28F1-B409-4338-9BF0-D6F04F499438}"/>
              </a:ext>
            </a:extLst>
          </p:cNvPr>
          <p:cNvSpPr txBox="1"/>
          <p:nvPr/>
        </p:nvSpPr>
        <p:spPr>
          <a:xfrm>
            <a:off x="5278892" y="586786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5" name="Rectángulo: esquinas redondeadas 394">
            <a:extLst>
              <a:ext uri="{FF2B5EF4-FFF2-40B4-BE49-F238E27FC236}">
                <a16:creationId xmlns:a16="http://schemas.microsoft.com/office/drawing/2014/main" id="{ED3C3B65-17F7-462C-A21A-F4ED204DB7C6}"/>
              </a:ext>
            </a:extLst>
          </p:cNvPr>
          <p:cNvSpPr/>
          <p:nvPr/>
        </p:nvSpPr>
        <p:spPr>
          <a:xfrm>
            <a:off x="5152937" y="6260362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96" name="Cuadro de texto 777">
            <a:extLst>
              <a:ext uri="{FF2B5EF4-FFF2-40B4-BE49-F238E27FC236}">
                <a16:creationId xmlns:a16="http://schemas.microsoft.com/office/drawing/2014/main" id="{DF718B40-D533-403D-A37A-F3A1BDAF915C}"/>
              </a:ext>
            </a:extLst>
          </p:cNvPr>
          <p:cNvSpPr txBox="1"/>
          <p:nvPr/>
        </p:nvSpPr>
        <p:spPr>
          <a:xfrm>
            <a:off x="6718232" y="481286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7" name="Cuadro de texto 777">
            <a:extLst>
              <a:ext uri="{FF2B5EF4-FFF2-40B4-BE49-F238E27FC236}">
                <a16:creationId xmlns:a16="http://schemas.microsoft.com/office/drawing/2014/main" id="{95124544-10A1-4937-8295-6267FA42368F}"/>
              </a:ext>
            </a:extLst>
          </p:cNvPr>
          <p:cNvSpPr txBox="1"/>
          <p:nvPr/>
        </p:nvSpPr>
        <p:spPr>
          <a:xfrm>
            <a:off x="5298772" y="633831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98" name="Grupo 397">
            <a:extLst>
              <a:ext uri="{FF2B5EF4-FFF2-40B4-BE49-F238E27FC236}">
                <a16:creationId xmlns:a16="http://schemas.microsoft.com/office/drawing/2014/main" id="{9621DC4E-44B4-43DE-A360-D535A7F4466D}"/>
              </a:ext>
            </a:extLst>
          </p:cNvPr>
          <p:cNvGrpSpPr/>
          <p:nvPr/>
        </p:nvGrpSpPr>
        <p:grpSpPr>
          <a:xfrm>
            <a:off x="10014436" y="4098902"/>
            <a:ext cx="1421568" cy="2646751"/>
            <a:chOff x="2008358" y="1647247"/>
            <a:chExt cx="1421568" cy="2646751"/>
          </a:xfrm>
        </p:grpSpPr>
        <p:cxnSp>
          <p:nvCxnSpPr>
            <p:cNvPr id="399" name="Conector recto 398">
              <a:extLst>
                <a:ext uri="{FF2B5EF4-FFF2-40B4-BE49-F238E27FC236}">
                  <a16:creationId xmlns:a16="http://schemas.microsoft.com/office/drawing/2014/main" id="{525CFB6D-154C-443C-BB0B-E5E3738EDFC1}"/>
                </a:ext>
              </a:extLst>
            </p:cNvPr>
            <p:cNvCxnSpPr>
              <a:cxnSpLocks/>
            </p:cNvCxnSpPr>
            <p:nvPr/>
          </p:nvCxnSpPr>
          <p:spPr>
            <a:xfrm>
              <a:off x="2008358" y="1647247"/>
              <a:ext cx="8535" cy="264675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0" name="Conector recto 399">
              <a:extLst>
                <a:ext uri="{FF2B5EF4-FFF2-40B4-BE49-F238E27FC236}">
                  <a16:creationId xmlns:a16="http://schemas.microsoft.com/office/drawing/2014/main" id="{11C1D10B-A3E1-4CF7-9B12-5C059BAC9F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8358" y="2264787"/>
              <a:ext cx="1421568" cy="2160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1" name="Cuadro de texto 775">
            <a:extLst>
              <a:ext uri="{FF2B5EF4-FFF2-40B4-BE49-F238E27FC236}">
                <a16:creationId xmlns:a16="http://schemas.microsoft.com/office/drawing/2014/main" id="{B114AB8B-30C0-42EF-995F-779837447BF8}"/>
              </a:ext>
            </a:extLst>
          </p:cNvPr>
          <p:cNvSpPr txBox="1"/>
          <p:nvPr/>
        </p:nvSpPr>
        <p:spPr>
          <a:xfrm>
            <a:off x="10045655" y="4244675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2" name="Cuadro de texto 776">
            <a:extLst>
              <a:ext uri="{FF2B5EF4-FFF2-40B4-BE49-F238E27FC236}">
                <a16:creationId xmlns:a16="http://schemas.microsoft.com/office/drawing/2014/main" id="{7127D880-C70F-4F5D-AEC3-BC6F6CFE23AA}"/>
              </a:ext>
            </a:extLst>
          </p:cNvPr>
          <p:cNvSpPr txBox="1"/>
          <p:nvPr/>
        </p:nvSpPr>
        <p:spPr>
          <a:xfrm>
            <a:off x="10045655" y="4770372"/>
            <a:ext cx="437063" cy="44319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3" name="Cuadro de texto 777">
            <a:extLst>
              <a:ext uri="{FF2B5EF4-FFF2-40B4-BE49-F238E27FC236}">
                <a16:creationId xmlns:a16="http://schemas.microsoft.com/office/drawing/2014/main" id="{97936A87-4191-41A5-B073-81F2F1A32B20}"/>
              </a:ext>
            </a:extLst>
          </p:cNvPr>
          <p:cNvSpPr txBox="1"/>
          <p:nvPr/>
        </p:nvSpPr>
        <p:spPr>
          <a:xfrm>
            <a:off x="8532427" y="4780889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4" name="Forma en L 403">
            <a:extLst>
              <a:ext uri="{FF2B5EF4-FFF2-40B4-BE49-F238E27FC236}">
                <a16:creationId xmlns:a16="http://schemas.microsoft.com/office/drawing/2014/main" id="{AD0DC01C-02E6-47F0-8E79-7E30F0225511}"/>
              </a:ext>
            </a:extLst>
          </p:cNvPr>
          <p:cNvSpPr/>
          <p:nvPr/>
        </p:nvSpPr>
        <p:spPr>
          <a:xfrm rot="19015744">
            <a:off x="9009222" y="3925262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05" name="Cuadro de texto 777">
            <a:extLst>
              <a:ext uri="{FF2B5EF4-FFF2-40B4-BE49-F238E27FC236}">
                <a16:creationId xmlns:a16="http://schemas.microsoft.com/office/drawing/2014/main" id="{214A95D8-D915-4A27-B2FB-D00E0E6BE22C}"/>
              </a:ext>
            </a:extLst>
          </p:cNvPr>
          <p:cNvSpPr txBox="1"/>
          <p:nvPr/>
        </p:nvSpPr>
        <p:spPr>
          <a:xfrm>
            <a:off x="8817218" y="4781184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6" name="Cuadro de texto 777">
            <a:extLst>
              <a:ext uri="{FF2B5EF4-FFF2-40B4-BE49-F238E27FC236}">
                <a16:creationId xmlns:a16="http://schemas.microsoft.com/office/drawing/2014/main" id="{3B26EACA-2F86-412D-973C-3E9D5C093C70}"/>
              </a:ext>
            </a:extLst>
          </p:cNvPr>
          <p:cNvSpPr txBox="1"/>
          <p:nvPr/>
        </p:nvSpPr>
        <p:spPr>
          <a:xfrm>
            <a:off x="8830470" y="5317717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7" name="Cuadro de texto 775">
            <a:extLst>
              <a:ext uri="{FF2B5EF4-FFF2-40B4-BE49-F238E27FC236}">
                <a16:creationId xmlns:a16="http://schemas.microsoft.com/office/drawing/2014/main" id="{41ABBDA3-5B0C-4B25-911A-9414240A437B}"/>
              </a:ext>
            </a:extLst>
          </p:cNvPr>
          <p:cNvSpPr txBox="1"/>
          <p:nvPr/>
        </p:nvSpPr>
        <p:spPr>
          <a:xfrm>
            <a:off x="8524686" y="4262866"/>
            <a:ext cx="46358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8" name="Cuadro de texto 775">
            <a:extLst>
              <a:ext uri="{FF2B5EF4-FFF2-40B4-BE49-F238E27FC236}">
                <a16:creationId xmlns:a16="http://schemas.microsoft.com/office/drawing/2014/main" id="{74DED1A8-095D-4445-AE78-5C67FB222200}"/>
              </a:ext>
            </a:extLst>
          </p:cNvPr>
          <p:cNvSpPr txBox="1"/>
          <p:nvPr/>
        </p:nvSpPr>
        <p:spPr>
          <a:xfrm>
            <a:off x="8844416" y="4256093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9" name="Forma en L 408">
            <a:extLst>
              <a:ext uri="{FF2B5EF4-FFF2-40B4-BE49-F238E27FC236}">
                <a16:creationId xmlns:a16="http://schemas.microsoft.com/office/drawing/2014/main" id="{7919C453-6655-4E8F-A008-9A09203468C8}"/>
              </a:ext>
            </a:extLst>
          </p:cNvPr>
          <p:cNvSpPr/>
          <p:nvPr/>
        </p:nvSpPr>
        <p:spPr>
          <a:xfrm rot="18847594">
            <a:off x="8670253" y="3933945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0" name="Cuadro de texto 775">
            <a:extLst>
              <a:ext uri="{FF2B5EF4-FFF2-40B4-BE49-F238E27FC236}">
                <a16:creationId xmlns:a16="http://schemas.microsoft.com/office/drawing/2014/main" id="{2FBBC24F-C0B9-4E1C-98BE-C922FA81DA4C}"/>
              </a:ext>
            </a:extLst>
          </p:cNvPr>
          <p:cNvSpPr txBox="1"/>
          <p:nvPr/>
        </p:nvSpPr>
        <p:spPr>
          <a:xfrm>
            <a:off x="9155844" y="4262720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1" name="Forma en L 410">
            <a:extLst>
              <a:ext uri="{FF2B5EF4-FFF2-40B4-BE49-F238E27FC236}">
                <a16:creationId xmlns:a16="http://schemas.microsoft.com/office/drawing/2014/main" id="{654B08B0-5456-41BA-8185-6032F3CE22AB}"/>
              </a:ext>
            </a:extLst>
          </p:cNvPr>
          <p:cNvSpPr/>
          <p:nvPr/>
        </p:nvSpPr>
        <p:spPr>
          <a:xfrm rot="19015744">
            <a:off x="9320646" y="3958394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2" name="Cuadro de texto 777">
            <a:extLst>
              <a:ext uri="{FF2B5EF4-FFF2-40B4-BE49-F238E27FC236}">
                <a16:creationId xmlns:a16="http://schemas.microsoft.com/office/drawing/2014/main" id="{0613F476-46FC-4676-B542-7C6D0A942E4B}"/>
              </a:ext>
            </a:extLst>
          </p:cNvPr>
          <p:cNvSpPr txBox="1"/>
          <p:nvPr/>
        </p:nvSpPr>
        <p:spPr>
          <a:xfrm>
            <a:off x="9128645" y="531789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3" name="Cuadro de texto 777">
            <a:extLst>
              <a:ext uri="{FF2B5EF4-FFF2-40B4-BE49-F238E27FC236}">
                <a16:creationId xmlns:a16="http://schemas.microsoft.com/office/drawing/2014/main" id="{9F0AC264-056A-4656-AB18-B5504E6DFB56}"/>
              </a:ext>
            </a:extLst>
          </p:cNvPr>
          <p:cNvSpPr txBox="1"/>
          <p:nvPr/>
        </p:nvSpPr>
        <p:spPr>
          <a:xfrm>
            <a:off x="9122021" y="580160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4" name="Cuadro de texto 777">
            <a:extLst>
              <a:ext uri="{FF2B5EF4-FFF2-40B4-BE49-F238E27FC236}">
                <a16:creationId xmlns:a16="http://schemas.microsoft.com/office/drawing/2014/main" id="{E356DB2F-84C9-4B17-9BD9-82D8256D5CB2}"/>
              </a:ext>
            </a:extLst>
          </p:cNvPr>
          <p:cNvSpPr txBox="1"/>
          <p:nvPr/>
        </p:nvSpPr>
        <p:spPr>
          <a:xfrm>
            <a:off x="10342701" y="4766476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5" name="Rectángulo: esquinas redondeadas 414">
            <a:extLst>
              <a:ext uri="{FF2B5EF4-FFF2-40B4-BE49-F238E27FC236}">
                <a16:creationId xmlns:a16="http://schemas.microsoft.com/office/drawing/2014/main" id="{DF5D92D3-FD79-4412-B909-5E02D6D36E86}"/>
              </a:ext>
            </a:extLst>
          </p:cNvPr>
          <p:cNvSpPr/>
          <p:nvPr/>
        </p:nvSpPr>
        <p:spPr>
          <a:xfrm>
            <a:off x="9009318" y="5730280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6" name="Cuadro de texto 775">
            <a:extLst>
              <a:ext uri="{FF2B5EF4-FFF2-40B4-BE49-F238E27FC236}">
                <a16:creationId xmlns:a16="http://schemas.microsoft.com/office/drawing/2014/main" id="{DC04907D-5F0E-4612-B87F-5C138F2D4CEA}"/>
              </a:ext>
            </a:extLst>
          </p:cNvPr>
          <p:cNvSpPr txBox="1"/>
          <p:nvPr/>
        </p:nvSpPr>
        <p:spPr>
          <a:xfrm>
            <a:off x="9440765" y="4256096"/>
            <a:ext cx="436369" cy="45372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b="1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7" name="Cuadro de texto 777">
            <a:extLst>
              <a:ext uri="{FF2B5EF4-FFF2-40B4-BE49-F238E27FC236}">
                <a16:creationId xmlns:a16="http://schemas.microsoft.com/office/drawing/2014/main" id="{4DB7CC11-8A5C-4F34-857B-3BCF2BD954AB}"/>
              </a:ext>
            </a:extLst>
          </p:cNvPr>
          <p:cNvSpPr txBox="1"/>
          <p:nvPr/>
        </p:nvSpPr>
        <p:spPr>
          <a:xfrm>
            <a:off x="10614369" y="475985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8" name="Forma en L 417">
            <a:extLst>
              <a:ext uri="{FF2B5EF4-FFF2-40B4-BE49-F238E27FC236}">
                <a16:creationId xmlns:a16="http://schemas.microsoft.com/office/drawing/2014/main" id="{D468C4BD-C02C-4D57-A738-CA9FB4D695D7}"/>
              </a:ext>
            </a:extLst>
          </p:cNvPr>
          <p:cNvSpPr/>
          <p:nvPr/>
        </p:nvSpPr>
        <p:spPr>
          <a:xfrm rot="19015744">
            <a:off x="9632070" y="3991526"/>
            <a:ext cx="278295" cy="106018"/>
          </a:xfrm>
          <a:prstGeom prst="corner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19" name="Rectángulo: esquinas redondeadas 418">
            <a:extLst>
              <a:ext uri="{FF2B5EF4-FFF2-40B4-BE49-F238E27FC236}">
                <a16:creationId xmlns:a16="http://schemas.microsoft.com/office/drawing/2014/main" id="{83018C78-A8CC-493E-B77C-3C5559B7BE19}"/>
              </a:ext>
            </a:extLst>
          </p:cNvPr>
          <p:cNvSpPr/>
          <p:nvPr/>
        </p:nvSpPr>
        <p:spPr>
          <a:xfrm>
            <a:off x="8697891" y="5167064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0" name="Cuadro de texto 777">
            <a:extLst>
              <a:ext uri="{FF2B5EF4-FFF2-40B4-BE49-F238E27FC236}">
                <a16:creationId xmlns:a16="http://schemas.microsoft.com/office/drawing/2014/main" id="{C12E72F5-1AD0-4FF5-878F-AD60A0E00E9E}"/>
              </a:ext>
            </a:extLst>
          </p:cNvPr>
          <p:cNvSpPr txBox="1"/>
          <p:nvPr/>
        </p:nvSpPr>
        <p:spPr>
          <a:xfrm>
            <a:off x="9420193" y="5811078"/>
            <a:ext cx="353287" cy="43761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1" name="Rectángulo: esquinas redondeadas 420">
            <a:extLst>
              <a:ext uri="{FF2B5EF4-FFF2-40B4-BE49-F238E27FC236}">
                <a16:creationId xmlns:a16="http://schemas.microsoft.com/office/drawing/2014/main" id="{D4E13318-FDA8-4E6A-8B35-C65BC8D50D7C}"/>
              </a:ext>
            </a:extLst>
          </p:cNvPr>
          <p:cNvSpPr/>
          <p:nvPr/>
        </p:nvSpPr>
        <p:spPr>
          <a:xfrm>
            <a:off x="9294238" y="6213982"/>
            <a:ext cx="437063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422" name="Cuadro de texto 777">
            <a:extLst>
              <a:ext uri="{FF2B5EF4-FFF2-40B4-BE49-F238E27FC236}">
                <a16:creationId xmlns:a16="http://schemas.microsoft.com/office/drawing/2014/main" id="{F4769D22-999A-453E-82ED-D69017744EB9}"/>
              </a:ext>
            </a:extLst>
          </p:cNvPr>
          <p:cNvSpPr txBox="1"/>
          <p:nvPr/>
        </p:nvSpPr>
        <p:spPr>
          <a:xfrm>
            <a:off x="10859533" y="4766480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3" name="Cuadro de texto 777">
            <a:extLst>
              <a:ext uri="{FF2B5EF4-FFF2-40B4-BE49-F238E27FC236}">
                <a16:creationId xmlns:a16="http://schemas.microsoft.com/office/drawing/2014/main" id="{DDBB74B4-6FC2-4BDD-9789-5F090DEAFD22}"/>
              </a:ext>
            </a:extLst>
          </p:cNvPr>
          <p:cNvSpPr txBox="1"/>
          <p:nvPr/>
        </p:nvSpPr>
        <p:spPr>
          <a:xfrm>
            <a:off x="9440073" y="6291932"/>
            <a:ext cx="437063" cy="45372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400" dirty="0">
                <a:effectLst/>
                <a:latin typeface="Balloon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es-CO" sz="2400" dirty="0">
              <a:effectLst/>
              <a:latin typeface="Balloon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907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04167E-6 -4.07407E-6 L -1.04167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3" fill="hold">
                      <p:stCondLst>
                        <p:cond delay="indefinite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9" fill="hold">
                      <p:stCondLst>
                        <p:cond delay="indefinite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3" fill="hold">
                      <p:stCondLst>
                        <p:cond delay="indefinite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5" fill="hold">
                      <p:stCondLst>
                        <p:cond delay="indefinite"/>
                      </p:stCondLst>
                      <p:childTnLst>
                        <p:par>
                          <p:cTn id="416" fill="hold">
                            <p:stCondLst>
                              <p:cond delay="0"/>
                            </p:stCondLst>
                            <p:childTnLst>
                              <p:par>
                                <p:cTn id="4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9" fill="hold">
                      <p:stCondLst>
                        <p:cond delay="indefinite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3" grpId="0"/>
      <p:bldP spid="5" grpId="0" animBg="1"/>
      <p:bldP spid="38" grpId="0"/>
      <p:bldP spid="40" grpId="0"/>
      <p:bldP spid="41" grpId="0"/>
      <p:bldP spid="42" grpId="0"/>
      <p:bldP spid="43" grpId="0" animBg="1"/>
      <p:bldP spid="145" grpId="0"/>
      <p:bldP spid="146" grpId="0" animBg="1"/>
      <p:bldP spid="147" grpId="0"/>
      <p:bldP spid="148" grpId="0"/>
      <p:bldP spid="150" grpId="0"/>
      <p:bldP spid="155" grpId="0" animBg="1"/>
      <p:bldP spid="154" grpId="0"/>
      <p:bldP spid="181" grpId="0"/>
      <p:bldP spid="182" grpId="0" animBg="1"/>
      <p:bldP spid="183" grpId="0" animBg="1"/>
      <p:bldP spid="184" grpId="0"/>
      <p:bldP spid="185" grpId="0" animBg="1"/>
      <p:bldP spid="186" grpId="0"/>
      <p:bldP spid="187" grpId="0"/>
      <p:bldP spid="191" grpId="0"/>
      <p:bldP spid="192" grpId="0"/>
      <p:bldP spid="193" grpId="0"/>
      <p:bldP spid="194" grpId="0" animBg="1"/>
      <p:bldP spid="195" grpId="0"/>
      <p:bldP spid="196" grpId="0"/>
      <p:bldP spid="197" grpId="0"/>
      <p:bldP spid="198" grpId="0"/>
      <p:bldP spid="200" grpId="0"/>
      <p:bldP spid="201" grpId="0" animBg="1"/>
      <p:bldP spid="202" grpId="0"/>
      <p:bldP spid="204" grpId="0"/>
      <p:bldP spid="205" grpId="0" animBg="1"/>
      <p:bldP spid="206" grpId="0"/>
      <p:bldP spid="207" grpId="0"/>
      <p:bldP spid="208" grpId="0" animBg="1"/>
      <p:bldP spid="209" grpId="0" animBg="1"/>
      <p:bldP spid="210" grpId="0"/>
      <p:bldP spid="217" grpId="0"/>
      <p:bldP spid="218" grpId="0"/>
      <p:bldP spid="219" grpId="0"/>
      <p:bldP spid="220" grpId="0" animBg="1"/>
      <p:bldP spid="221" grpId="0"/>
      <p:bldP spid="222" grpId="0"/>
      <p:bldP spid="223" grpId="0"/>
      <p:bldP spid="224" grpId="0"/>
      <p:bldP spid="225" grpId="0" animBg="1"/>
      <p:bldP spid="226" grpId="0"/>
      <p:bldP spid="227" grpId="0" animBg="1"/>
      <p:bldP spid="228" grpId="0"/>
      <p:bldP spid="229" grpId="0"/>
      <p:bldP spid="230" grpId="0"/>
      <p:bldP spid="231" grpId="0" animBg="1"/>
      <p:bldP spid="232" grpId="0"/>
      <p:bldP spid="234" grpId="0" animBg="1"/>
      <p:bldP spid="235" grpId="0" animBg="1"/>
      <p:bldP spid="236" grpId="0"/>
      <p:bldP spid="237" grpId="0" animBg="1"/>
      <p:bldP spid="238" grpId="0"/>
      <p:bldP spid="239" grpId="0"/>
      <p:bldP spid="243" grpId="0"/>
      <p:bldP spid="244" grpId="0"/>
      <p:bldP spid="245" grpId="0"/>
      <p:bldP spid="246" grpId="0" animBg="1"/>
      <p:bldP spid="247" grpId="0"/>
      <p:bldP spid="248" grpId="0"/>
      <p:bldP spid="249" grpId="0"/>
      <p:bldP spid="250" grpId="0"/>
      <p:bldP spid="251" grpId="0" animBg="1"/>
      <p:bldP spid="272" grpId="0"/>
      <p:bldP spid="276" grpId="0" animBg="1"/>
      <p:bldP spid="279" grpId="0"/>
      <p:bldP spid="284" grpId="0"/>
      <p:bldP spid="285" grpId="0"/>
      <p:bldP spid="286" grpId="0" animBg="1"/>
      <p:bldP spid="296" grpId="0"/>
      <p:bldP spid="304" grpId="0"/>
      <p:bldP spid="306" grpId="0" animBg="1"/>
      <p:bldP spid="311" grpId="0" animBg="1"/>
      <p:bldP spid="340" grpId="0"/>
      <p:bldP spid="346" grpId="0" animBg="1"/>
      <p:bldP spid="360" grpId="0"/>
      <p:bldP spid="371" grpId="0"/>
      <p:bldP spid="375" grpId="0"/>
      <p:bldP spid="376" grpId="0"/>
      <p:bldP spid="377" grpId="0"/>
      <p:bldP spid="378" grpId="0" animBg="1"/>
      <p:bldP spid="379" grpId="0"/>
      <p:bldP spid="380" grpId="0"/>
      <p:bldP spid="381" grpId="0"/>
      <p:bldP spid="382" grpId="0"/>
      <p:bldP spid="383" grpId="0" animBg="1"/>
      <p:bldP spid="384" grpId="0"/>
      <p:bldP spid="385" grpId="0" animBg="1"/>
      <p:bldP spid="386" grpId="0"/>
      <p:bldP spid="387" grpId="0"/>
      <p:bldP spid="388" grpId="0"/>
      <p:bldP spid="389" grpId="0" animBg="1"/>
      <p:bldP spid="390" grpId="0"/>
      <p:bldP spid="391" grpId="0"/>
      <p:bldP spid="392" grpId="0" animBg="1"/>
      <p:bldP spid="393" grpId="0" animBg="1"/>
      <p:bldP spid="394" grpId="0"/>
      <p:bldP spid="395" grpId="0" animBg="1"/>
      <p:bldP spid="396" grpId="0"/>
      <p:bldP spid="397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457B712-4976-4C53-A0F4-26EFEC85A17E}"/>
              </a:ext>
            </a:extLst>
          </p:cNvPr>
          <p:cNvSpPr txBox="1"/>
          <p:nvPr/>
        </p:nvSpPr>
        <p:spPr>
          <a:xfrm>
            <a:off x="3198504" y="4489877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7 se acerque o dé 65?</a:t>
            </a:r>
            <a:endParaRPr lang="es-CO" sz="4500" dirty="0">
              <a:latin typeface="Comic Sans MS" panose="030F0702030302020204" pitchFamily="66" charset="0"/>
            </a:endParaRPr>
          </a:p>
        </p:txBody>
      </p:sp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2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209B51E-C431-4E72-AE7E-87D397560AD5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48?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3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C1E2D6-637B-4AED-BF55-07B241256FA1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55?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5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3920A0-2AD6-47D1-A7DC-FDCD3B210184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4 se acerque o dé 32?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01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DACAE29-615A-44DB-8C53-3BF95D28D8C5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8 se acerque o dé 60?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E7552D1-3150-4C84-9F15-44F0AD1F0158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10?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5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39126AD-F88E-47D0-B7FE-305940ACF2EA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5 se acerque o dé 40?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0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F8F964C-8B9F-47DD-B779-0AA5FC43F24B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40?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91ACC56-9F2A-4DA9-9683-F48734CAD599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80?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4F959C-1501-47E7-AD69-7BC22374B368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4 se acerque o </a:t>
            </a:r>
            <a:r>
              <a:rPr lang="es-MX" sz="4500">
                <a:latin typeface="Comic Sans MS" panose="030F0702030302020204" pitchFamily="66" charset="0"/>
              </a:rPr>
              <a:t>dé  28?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9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>
            <a:extLst>
              <a:ext uri="{FF2B5EF4-FFF2-40B4-BE49-F238E27FC236}">
                <a16:creationId xmlns:a16="http://schemas.microsoft.com/office/drawing/2014/main" id="{16CA1C2D-7160-4DF2-9312-CD055CF155DE}"/>
              </a:ext>
            </a:extLst>
          </p:cNvPr>
          <p:cNvGrpSpPr/>
          <p:nvPr/>
        </p:nvGrpSpPr>
        <p:grpSpPr>
          <a:xfrm>
            <a:off x="0" y="238539"/>
            <a:ext cx="11757656" cy="6619461"/>
            <a:chOff x="0" y="238539"/>
            <a:chExt cx="11757656" cy="6619461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D01A1DE-753D-4CBC-960E-525A11541E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99808" l="0" r="100000">
                          <a14:foregroundMark x1="48017" y1="10000" x2="48017" y2="10000"/>
                          <a14:foregroundMark x1="45094" y1="11731" x2="45094" y2="11731"/>
                          <a14:foregroundMark x1="42797" y1="15577" x2="42797" y2="15577"/>
                          <a14:foregroundMark x1="42380" y1="17692" x2="42380" y2="17692"/>
                          <a14:foregroundMark x1="41962" y1="19231" x2="41962" y2="19231"/>
                          <a14:foregroundMark x1="41545" y1="20962" x2="41545" y2="20962"/>
                          <a14:foregroundMark x1="41336" y1="22308" x2="41336" y2="22308"/>
                          <a14:foregroundMark x1="64301" y1="78654" x2="64301" y2="78654"/>
                          <a14:foregroundMark x1="51357" y1="73269" x2="51357" y2="73269"/>
                          <a14:foregroundMark x1="51357" y1="61538" x2="51357" y2="61538"/>
                          <a14:foregroundMark x1="42171" y1="49231" x2="43841" y2="49615"/>
                          <a14:foregroundMark x1="59916" y1="51154" x2="59916" y2="51154"/>
                          <a14:foregroundMark x1="68058" y1="55192" x2="68058" y2="55192"/>
                          <a14:foregroundMark x1="66597" y1="60769" x2="66597" y2="60769"/>
                          <a14:foregroundMark x1="64718" y1="57885" x2="64718" y2="57885"/>
                          <a14:foregroundMark x1="68685" y1="52692" x2="68685" y2="52692"/>
                          <a14:foregroundMark x1="65136" y1="55192" x2="65136" y2="55192"/>
                          <a14:foregroundMark x1="60752" y1="58846" x2="60752" y2="58846"/>
                          <a14:foregroundMark x1="59081" y1="61538" x2="59081" y2="61538"/>
                          <a14:foregroundMark x1="60543" y1="62308" x2="60543" y2="62308"/>
                          <a14:foregroundMark x1="65762" y1="61538" x2="65762" y2="61538"/>
                          <a14:foregroundMark x1="68894" y1="62308" x2="68894" y2="62308"/>
                          <a14:foregroundMark x1="71816" y1="60769" x2="71816" y2="60769"/>
                          <a14:foregroundMark x1="73486" y1="54423" x2="73486" y2="54423"/>
                          <a14:foregroundMark x1="72025" y1="52115" x2="72025" y2="52115"/>
                          <a14:foregroundMark x1="62839" y1="61346" x2="62839" y2="61346"/>
                          <a14:foregroundMark x1="63674" y1="67115" x2="63674" y2="67115"/>
                          <a14:foregroundMark x1="63674" y1="70577" x2="63674" y2="70577"/>
                          <a14:foregroundMark x1="63883" y1="71731" x2="63883" y2="71731"/>
                          <a14:foregroundMark x1="64301" y1="75000" x2="64301" y2="75769"/>
                          <a14:foregroundMark x1="63466" y1="73077" x2="63466" y2="73077"/>
                          <a14:foregroundMark x1="52401" y1="60769" x2="52401" y2="60769"/>
                          <a14:foregroundMark x1="52401" y1="53846" x2="52401" y2="53846"/>
                          <a14:foregroundMark x1="51775" y1="52692" x2="51775" y2="52692"/>
                          <a14:foregroundMark x1="50522" y1="50962" x2="50522" y2="50962"/>
                          <a14:foregroundMark x1="45929" y1="53269" x2="48225" y2="57500"/>
                          <a14:foregroundMark x1="53862" y1="71923" x2="55324" y2="75577"/>
                          <a14:foregroundMark x1="60125" y1="90192" x2="60125" y2="90192"/>
                          <a14:foregroundMark x1="52401" y1="94231" x2="52401" y2="94231"/>
                          <a14:foregroundMark x1="53236" y1="89423" x2="53236" y2="89423"/>
                          <a14:foregroundMark x1="52401" y1="86923" x2="52401" y2="86923"/>
                          <a14:foregroundMark x1="60125" y1="75577" x2="60125" y2="75577"/>
                          <a14:foregroundMark x1="56367" y1="69808" x2="56367" y2="69808"/>
                          <a14:foregroundMark x1="45929" y1="57308" x2="45929" y2="57308"/>
                          <a14:foregroundMark x1="45929" y1="56154" x2="47182" y2="61538"/>
                          <a14:foregroundMark x1="47182" y1="61538" x2="47182" y2="61538"/>
                          <a14:foregroundMark x1="63466" y1="53269" x2="63466" y2="53269"/>
                          <a14:foregroundMark x1="57620" y1="93654" x2="57620" y2="93654"/>
                          <a14:foregroundMark x1="81420" y1="35577" x2="81420" y2="35577"/>
                          <a14:foregroundMark x1="61587" y1="90192" x2="61587" y2="901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6084" y="238539"/>
              <a:ext cx="5981572" cy="649356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705FEEA-2EBA-419E-85DA-91F65DAAE6CB}"/>
                </a:ext>
              </a:extLst>
            </p:cNvPr>
            <p:cNvPicPr/>
            <p:nvPr/>
          </p:nvPicPr>
          <p:blipFill rotWithShape="1">
            <a:blip r:embed="rId4"/>
            <a:srcRect l="24779" t="27169" r="43992" b="11551"/>
            <a:stretch/>
          </p:blipFill>
          <p:spPr bwMode="auto">
            <a:xfrm>
              <a:off x="0" y="364435"/>
              <a:ext cx="5776084" cy="649356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900119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3694</TotalTime>
  <Words>658</Words>
  <Application>Microsoft Office PowerPoint</Application>
  <PresentationFormat>Panorámica</PresentationFormat>
  <Paragraphs>341</Paragraphs>
  <Slides>78</Slides>
  <Notes>0</Notes>
  <HiddenSlides>0</HiddenSlides>
  <MMClips>73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78</vt:i4>
      </vt:variant>
    </vt:vector>
  </HeadingPairs>
  <TitlesOfParts>
    <vt:vector size="89" baseType="lpstr">
      <vt:lpstr>Arial</vt:lpstr>
      <vt:lpstr>Arial Narrow</vt:lpstr>
      <vt:lpstr>Avenir Black</vt:lpstr>
      <vt:lpstr>Balloon</vt:lpstr>
      <vt:lpstr>Berlin Sans FB Demi</vt:lpstr>
      <vt:lpstr>Britannic Bold</vt:lpstr>
      <vt:lpstr>Calibri</vt:lpstr>
      <vt:lpstr>Calibri Light</vt:lpstr>
      <vt:lpstr>Comic Sans MS</vt:lpstr>
      <vt:lpstr>1_Tema de Office</vt:lpstr>
      <vt:lpstr>2_Tema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</dc:creator>
  <cp:lastModifiedBy>LIA</cp:lastModifiedBy>
  <cp:revision>281</cp:revision>
  <dcterms:created xsi:type="dcterms:W3CDTF">2020-09-16T23:03:17Z</dcterms:created>
  <dcterms:modified xsi:type="dcterms:W3CDTF">2023-11-22T00:46:45Z</dcterms:modified>
</cp:coreProperties>
</file>