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98" r:id="rId2"/>
    <p:sldId id="400" r:id="rId3"/>
    <p:sldId id="401" r:id="rId4"/>
    <p:sldId id="267" r:id="rId5"/>
    <p:sldId id="402" r:id="rId6"/>
    <p:sldId id="269" r:id="rId7"/>
    <p:sldId id="403" r:id="rId8"/>
    <p:sldId id="270" r:id="rId9"/>
    <p:sldId id="404" r:id="rId10"/>
    <p:sldId id="271" r:id="rId11"/>
    <p:sldId id="405" r:id="rId12"/>
    <p:sldId id="272" r:id="rId13"/>
    <p:sldId id="406" r:id="rId14"/>
    <p:sldId id="273" r:id="rId15"/>
    <p:sldId id="407" r:id="rId16"/>
    <p:sldId id="274" r:id="rId17"/>
    <p:sldId id="408" r:id="rId18"/>
    <p:sldId id="275" r:id="rId19"/>
    <p:sldId id="409" r:id="rId20"/>
    <p:sldId id="410" r:id="rId21"/>
    <p:sldId id="411" r:id="rId22"/>
    <p:sldId id="412" r:id="rId23"/>
    <p:sldId id="257" r:id="rId24"/>
    <p:sldId id="259" r:id="rId25"/>
    <p:sldId id="276" r:id="rId26"/>
    <p:sldId id="398" r:id="rId27"/>
    <p:sldId id="277" r:id="rId28"/>
    <p:sldId id="266" r:id="rId29"/>
    <p:sldId id="278" r:id="rId30"/>
    <p:sldId id="258" r:id="rId31"/>
    <p:sldId id="279" r:id="rId32"/>
    <p:sldId id="268" r:id="rId33"/>
    <p:sldId id="280" r:id="rId34"/>
    <p:sldId id="262" r:id="rId35"/>
    <p:sldId id="281" r:id="rId36"/>
    <p:sldId id="263" r:id="rId37"/>
    <p:sldId id="282" r:id="rId38"/>
    <p:sldId id="265" r:id="rId39"/>
    <p:sldId id="283" r:id="rId40"/>
    <p:sldId id="264" r:id="rId41"/>
    <p:sldId id="284" r:id="rId42"/>
    <p:sldId id="399" r:id="rId43"/>
    <p:sldId id="285" r:id="rId44"/>
    <p:sldId id="418" r:id="rId45"/>
    <p:sldId id="428" r:id="rId46"/>
    <p:sldId id="429" r:id="rId47"/>
    <p:sldId id="430" r:id="rId48"/>
    <p:sldId id="431" r:id="rId49"/>
    <p:sldId id="432" r:id="rId50"/>
    <p:sldId id="433" r:id="rId51"/>
    <p:sldId id="434" r:id="rId52"/>
    <p:sldId id="435" r:id="rId53"/>
    <p:sldId id="436" r:id="rId54"/>
    <p:sldId id="413" r:id="rId5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DFF4"/>
    <a:srgbClr val="FF0075"/>
    <a:srgbClr val="00FF00"/>
    <a:srgbClr val="2DC8FF"/>
    <a:srgbClr val="FF3399"/>
    <a:srgbClr val="F5B1E3"/>
    <a:srgbClr val="FC94D9"/>
    <a:srgbClr val="FEE2F5"/>
    <a:srgbClr val="FDF5F8"/>
    <a:srgbClr val="FA7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9F5F4-9C2D-4F44-973D-B014228439D4}" type="datetimeFigureOut">
              <a:rPr lang="es-CO" smtClean="0"/>
              <a:t>21/11/2023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359FC-6EA5-406F-8DB5-A0B433CC44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933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7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3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4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9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1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5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5F8"/>
            </a:gs>
            <a:gs pos="74000">
              <a:srgbClr val="FEE2F5"/>
            </a:gs>
            <a:gs pos="83000">
              <a:srgbClr val="F5B1E3"/>
            </a:gs>
            <a:gs pos="100000">
              <a:srgbClr val="FC94D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5" Type="http://schemas.openxmlformats.org/officeDocument/2006/relationships/image" Target="../media/image12.png"/><Relationship Id="rId10" Type="http://schemas.microsoft.com/office/2007/relationships/hdphoto" Target="../media/hdphoto7.wdp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microsoft.com/office/2007/relationships/hdphoto" Target="../media/hdphoto8.wdp"/><Relationship Id="rId2" Type="http://schemas.openxmlformats.org/officeDocument/2006/relationships/audio" Target="../media/media1.m4a"/><Relationship Id="rId16" Type="http://schemas.microsoft.com/office/2007/relationships/hdphoto" Target="../media/hdphoto10.wdp"/><Relationship Id="rId1" Type="http://schemas.microsoft.com/office/2007/relationships/media" Target="../media/media1.m4a"/><Relationship Id="rId6" Type="http://schemas.microsoft.com/office/2007/relationships/hdphoto" Target="../media/hdphoto11.wdp"/><Relationship Id="rId11" Type="http://schemas.openxmlformats.org/officeDocument/2006/relationships/image" Target="../media/image15.png"/><Relationship Id="rId5" Type="http://schemas.openxmlformats.org/officeDocument/2006/relationships/image" Target="../media/image18.png"/><Relationship Id="rId15" Type="http://schemas.openxmlformats.org/officeDocument/2006/relationships/image" Target="../media/image17.png"/><Relationship Id="rId10" Type="http://schemas.openxmlformats.org/officeDocument/2006/relationships/audio" Target="../media/audio4.wav"/><Relationship Id="rId4" Type="http://schemas.openxmlformats.org/officeDocument/2006/relationships/image" Target="../media/image1.jpeg"/><Relationship Id="rId9" Type="http://schemas.openxmlformats.org/officeDocument/2006/relationships/audio" Target="../media/audio3.wav"/><Relationship Id="rId14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microsoft.com/office/2007/relationships/hdphoto" Target="../media/hdphoto8.wdp"/><Relationship Id="rId2" Type="http://schemas.openxmlformats.org/officeDocument/2006/relationships/audio" Target="../media/media1.m4a"/><Relationship Id="rId16" Type="http://schemas.microsoft.com/office/2007/relationships/hdphoto" Target="../media/hdphoto10.wdp"/><Relationship Id="rId1" Type="http://schemas.microsoft.com/office/2007/relationships/media" Target="../media/media1.m4a"/><Relationship Id="rId6" Type="http://schemas.microsoft.com/office/2007/relationships/hdphoto" Target="../media/hdphoto11.wdp"/><Relationship Id="rId11" Type="http://schemas.openxmlformats.org/officeDocument/2006/relationships/image" Target="../media/image15.png"/><Relationship Id="rId5" Type="http://schemas.openxmlformats.org/officeDocument/2006/relationships/image" Target="../media/image18.png"/><Relationship Id="rId15" Type="http://schemas.openxmlformats.org/officeDocument/2006/relationships/image" Target="../media/image17.png"/><Relationship Id="rId10" Type="http://schemas.openxmlformats.org/officeDocument/2006/relationships/audio" Target="../media/audio4.wav"/><Relationship Id="rId4" Type="http://schemas.openxmlformats.org/officeDocument/2006/relationships/image" Target="../media/image1.jpeg"/><Relationship Id="rId9" Type="http://schemas.openxmlformats.org/officeDocument/2006/relationships/audio" Target="../media/audio3.wav"/><Relationship Id="rId1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gi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2.wav"/><Relationship Id="rId5" Type="http://schemas.openxmlformats.org/officeDocument/2006/relationships/image" Target="../media/image12.png"/><Relationship Id="rId10" Type="http://schemas.microsoft.com/office/2007/relationships/hdphoto" Target="../media/hdphoto7.wdp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9.wdp"/><Relationship Id="rId2" Type="http://schemas.openxmlformats.org/officeDocument/2006/relationships/audio" Target="../media/media1.m4a"/><Relationship Id="rId16" Type="http://schemas.microsoft.com/office/2007/relationships/hdphoto" Target="../media/hdphoto11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.jpeg"/><Relationship Id="rId9" Type="http://schemas.openxmlformats.org/officeDocument/2006/relationships/image" Target="../media/image15.png"/><Relationship Id="rId1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Fondos Claros Bonitos Para Diapositivas - totenja">
            <a:extLst>
              <a:ext uri="{FF2B5EF4-FFF2-40B4-BE49-F238E27FC236}">
                <a16:creationId xmlns:a16="http://schemas.microsoft.com/office/drawing/2014/main" id="{7FC39176-4BCA-48A2-AAB9-9339262D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C:\Users\Dm\Desktop\ESCUDO-removebg-preview.png">
            <a:extLst>
              <a:ext uri="{FF2B5EF4-FFF2-40B4-BE49-F238E27FC236}">
                <a16:creationId xmlns:a16="http://schemas.microsoft.com/office/drawing/2014/main" id="{6A913893-86EE-4D4E-B68F-649F3EE3915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53" y="105030"/>
            <a:ext cx="1457843" cy="16840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348EF19-E5F9-44B4-933B-5FEDC42D23E5}"/>
              </a:ext>
            </a:extLst>
          </p:cNvPr>
          <p:cNvSpPr txBox="1"/>
          <p:nvPr/>
        </p:nvSpPr>
        <p:spPr>
          <a:xfrm>
            <a:off x="1277034" y="1297726"/>
            <a:ext cx="97403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Britannic Bold" panose="020B0903060703020204" pitchFamily="34" charset="0"/>
              </a:rPr>
              <a:t>Las tablas de multiplicar:</a:t>
            </a:r>
            <a:endParaRPr lang="es-CO" sz="9600" dirty="0">
              <a:latin typeface="Britannic Bold" panose="020B0903060703020204" pitchFamily="34" charset="0"/>
            </a:endParaRPr>
          </a:p>
        </p:txBody>
      </p:sp>
      <p:pic>
        <p:nvPicPr>
          <p:cNvPr id="8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D0CC12EF-6264-4031-8931-4D24B9663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5" y="411076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.pinimg.com/564x/17/87/34/178734b5900123d6459be6ddb07f4a68.jpg">
            <a:extLst>
              <a:ext uri="{FF2B5EF4-FFF2-40B4-BE49-F238E27FC236}">
                <a16:creationId xmlns:a16="http://schemas.microsoft.com/office/drawing/2014/main" id="{57159E06-113A-4979-AB77-C57317D7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8" b="100000" l="0" r="98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166" y="3962400"/>
            <a:ext cx="1420438" cy="2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660 ideas de Dib en 2021 | dibujos, dibujo de escuela, dibujos de colores">
            <a:extLst>
              <a:ext uri="{FF2B5EF4-FFF2-40B4-BE49-F238E27FC236}">
                <a16:creationId xmlns:a16="http://schemas.microsoft.com/office/drawing/2014/main" id="{8F04DED9-6B03-444F-B4C4-2AC2DF76B36B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" t="2831" r="6617" b="8462"/>
          <a:stretch/>
        </p:blipFill>
        <p:spPr bwMode="auto">
          <a:xfrm rot="19869018">
            <a:off x="9892858" y="1213836"/>
            <a:ext cx="1068167" cy="16132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Melonheadz">
            <a:extLst>
              <a:ext uri="{FF2B5EF4-FFF2-40B4-BE49-F238E27FC236}">
                <a16:creationId xmlns:a16="http://schemas.microsoft.com/office/drawing/2014/main" id="{E44C8CE4-9E8F-4B25-A1E1-9DE4F0AD6F45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2082767" y="68831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Melonheadz">
            <a:extLst>
              <a:ext uri="{FF2B5EF4-FFF2-40B4-BE49-F238E27FC236}">
                <a16:creationId xmlns:a16="http://schemas.microsoft.com/office/drawing/2014/main" id="{A8199C2B-2471-4508-AB4D-BE54618C8BA8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4416249" y="658471"/>
            <a:ext cx="1202674" cy="715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Resultado de imagen para flores animadas | Flower clipart, Clip art, Free  flower clipart">
            <a:extLst>
              <a:ext uri="{FF2B5EF4-FFF2-40B4-BE49-F238E27FC236}">
                <a16:creationId xmlns:a16="http://schemas.microsoft.com/office/drawing/2014/main" id="{73259E1B-00F6-49CD-B7DA-B2751B8160CE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363" y="2463769"/>
            <a:ext cx="1038225" cy="102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Flores Animadas Azules Clipart (#20350) - PinClipart">
            <a:extLst>
              <a:ext uri="{FF2B5EF4-FFF2-40B4-BE49-F238E27FC236}">
                <a16:creationId xmlns:a16="http://schemas.microsoft.com/office/drawing/2014/main" id="{77F8EAAF-F3DA-4A2F-9D40-41C5F9D0DD53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6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5259" r="14291" b="4891"/>
          <a:stretch/>
        </p:blipFill>
        <p:spPr bwMode="auto">
          <a:xfrm>
            <a:off x="7041371" y="5917541"/>
            <a:ext cx="851405" cy="909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68DFA23-1128-4CB4-B416-1AC6D29E2762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021">
            <a:off x="10314252" y="3895875"/>
            <a:ext cx="119570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✿**✿*BICHITOS*✿**✿* | Clip art, Rock painting designs, Insect clipart">
            <a:extLst>
              <a:ext uri="{FF2B5EF4-FFF2-40B4-BE49-F238E27FC236}">
                <a16:creationId xmlns:a16="http://schemas.microsoft.com/office/drawing/2014/main" id="{77AE6273-3F24-4C92-90DD-0CF6FF8C479A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253" y="5161866"/>
            <a:ext cx="1076371" cy="175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Melonheadz">
            <a:extLst>
              <a:ext uri="{FF2B5EF4-FFF2-40B4-BE49-F238E27FC236}">
                <a16:creationId xmlns:a16="http://schemas.microsoft.com/office/drawing/2014/main" id="{0BD87664-38C8-4EC1-9710-BA684C24CE7E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6003526" y="48916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Melonheadz">
            <a:extLst>
              <a:ext uri="{FF2B5EF4-FFF2-40B4-BE49-F238E27FC236}">
                <a16:creationId xmlns:a16="http://schemas.microsoft.com/office/drawing/2014/main" id="{8919CC96-9CC3-4C4D-9CCF-1E74721F0542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8534970" y="23355"/>
            <a:ext cx="1529683" cy="902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2B0B2A4-C032-47E1-89C3-902AE59F860C}"/>
              </a:ext>
            </a:extLst>
          </p:cNvPr>
          <p:cNvSpPr txBox="1"/>
          <p:nvPr/>
        </p:nvSpPr>
        <p:spPr>
          <a:xfrm>
            <a:off x="3969049" y="4812880"/>
            <a:ext cx="553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dirty="0">
                <a:latin typeface="Britannic Bold" panose="020B0903060703020204" pitchFamily="34" charset="0"/>
              </a:rPr>
              <a:t>REPASEMOS...</a:t>
            </a:r>
            <a:endParaRPr lang="es-CO" sz="60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isaje con arcoiris: imágenes, fotos de stock libres de derechos |  Depositphotos">
            <a:extLst>
              <a:ext uri="{FF2B5EF4-FFF2-40B4-BE49-F238E27FC236}">
                <a16:creationId xmlns:a16="http://schemas.microsoft.com/office/drawing/2014/main" id="{09BB6376-A140-4E11-B6C6-E1FC3130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3109"/>
            <a:ext cx="12191999" cy="69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sp>
        <p:nvSpPr>
          <p:cNvPr id="6" name="Rectángulo 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4780276" y="1542315"/>
            <a:ext cx="7745398" cy="31700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LA TABLA </a:t>
            </a:r>
          </a:p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DEL      </a:t>
            </a:r>
          </a:p>
        </p:txBody>
      </p:sp>
      <p:sp>
        <p:nvSpPr>
          <p:cNvPr id="9" name="Rectángulo 8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10083692" y="2163556"/>
            <a:ext cx="1484702" cy="31700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026" name="Picture 2" descr="Maestro de educación escolar juego color, mono creativo, juego, mamífero  png | PNGEgg">
            <a:extLst>
              <a:ext uri="{FF2B5EF4-FFF2-40B4-BE49-F238E27FC236}">
                <a16:creationId xmlns:a16="http://schemas.microsoft.com/office/drawing/2014/main" id="{2923DB68-A6E2-4557-99EA-85E36E033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6" t="8889" b="11691"/>
          <a:stretch/>
        </p:blipFill>
        <p:spPr bwMode="auto">
          <a:xfrm>
            <a:off x="9494" y="1896000"/>
            <a:ext cx="4492487" cy="4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6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ondos Claros Bonitos Para Diapositivas - totenja">
            <a:extLst>
              <a:ext uri="{FF2B5EF4-FFF2-40B4-BE49-F238E27FC236}">
                <a16:creationId xmlns:a16="http://schemas.microsoft.com/office/drawing/2014/main" id="{629CBAAC-4BA7-4D8A-9394-0F626C883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5x7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9966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7828" y="415609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14776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8107" y="412173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5F4CE3D9-7F98-438A-8CC9-56C5D358B230}"/>
              </a:ext>
            </a:extLst>
          </p:cNvPr>
          <p:cNvSpPr/>
          <p:nvPr/>
        </p:nvSpPr>
        <p:spPr>
          <a:xfrm>
            <a:off x="736199" y="48721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B5F56C9-9548-46AA-A8C0-B1E42E565FB2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CF43398-3947-4C3A-8706-11DA8BEC5568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9B62AA8-2F65-475E-ABE3-8E0AD2AC6ED2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17005" y="2209520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04858E7-D8EB-42D7-B546-3CF99EBCCE15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313E44B-C4FD-498A-8D9E-1DC3E7E99A39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57C8E05D-7DFB-4D82-8802-1287E80347A4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CA0AC6E-E65D-47AD-8CCB-91DA15889E89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FFA3EFFB-FF7C-4F19-88E6-D6F1418FD37F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9DE1DE5-AD61-4FE7-B8A6-43155362B7A9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3F64813-4FA4-4B1F-A006-9F7FB7BA0210}"/>
              </a:ext>
            </a:extLst>
          </p:cNvPr>
          <p:cNvSpPr/>
          <p:nvPr/>
        </p:nvSpPr>
        <p:spPr>
          <a:xfrm>
            <a:off x="1593722" y="17547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57D5765-36BB-40A7-9E85-1252A3FC3B10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69656AD-9398-474B-9F04-D41079BB8D44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BC5646C-B7B4-459F-B382-5A0BB31FDBEA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1E0A30B7-6400-45D1-99E4-FE696C37BEF9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641CB4D3-3AA5-4E1A-9341-CC99630B3743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873000B-7527-47D4-BC2A-548587387E47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0A0432A-FEF8-49ED-820F-D8CECB29CB07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93F5F09-87BF-4793-A386-2D56A7434BAC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6EAAC78-E28A-4F0C-B1C3-A079EB737B12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FCC142D-7CA4-4081-8553-A8419D154E46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DFD7551-6A28-430A-A9EA-6402472EF435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DD32505-39BF-4A25-A4C9-953A2CF5DDE2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849DFDD4-ED2C-4176-B6CA-7E59815A689F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2CEF6ED-10D7-492E-8121-4E02301EA303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86D4AE7-E48F-44AD-A163-9870E1FC2D4A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3C39A28-839A-445E-BE8A-00DC8C132464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989249E0-27F2-49A0-920A-5B619DFC85F9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5E8FFC80-AF9C-40F0-888A-9530FC02FD59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52D9379-9CB9-419D-B835-893CB0673D84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1CC2CC7-BBB7-4B95-88DE-A8BD03D98487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A2F8F47-85EC-4D88-BAA1-FEFC000CD18E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7F7E636-E958-4F20-8BD6-5A72F1BC10C5}"/>
              </a:ext>
            </a:extLst>
          </p:cNvPr>
          <p:cNvSpPr/>
          <p:nvPr/>
        </p:nvSpPr>
        <p:spPr>
          <a:xfrm>
            <a:off x="10538658" y="166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71AD84A-C58C-4E2C-A519-50EE8AF1D4FE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0585C06-E332-44C7-A905-B0C498E06E77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72C23F6-19B5-4EBE-B0A1-880A7C1B55FB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24573BD-7A04-447D-8E0A-C9F62516BF1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460E0E8-3515-4F48-91BB-522F777A27B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9F40C7CB-BF31-4F94-BB18-0003DDC65D1A}"/>
              </a:ext>
            </a:extLst>
          </p:cNvPr>
          <p:cNvSpPr/>
          <p:nvPr/>
        </p:nvSpPr>
        <p:spPr>
          <a:xfrm>
            <a:off x="11771049" y="3967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6C17946-1C85-4FD7-94B6-07DB7D69EB37}"/>
              </a:ext>
            </a:extLst>
          </p:cNvPr>
          <p:cNvSpPr/>
          <p:nvPr/>
        </p:nvSpPr>
        <p:spPr>
          <a:xfrm>
            <a:off x="11006387" y="15182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BF0FDE0-00E0-4325-84D9-A5B2ECE6B842}"/>
              </a:ext>
            </a:extLst>
          </p:cNvPr>
          <p:cNvSpPr/>
          <p:nvPr/>
        </p:nvSpPr>
        <p:spPr>
          <a:xfrm>
            <a:off x="11345059" y="18550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E308060-B481-4163-B03E-A16C5665844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F2DF8A39-29DC-4985-81C9-0F6001EF6D6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64EEFA8-AD1E-46E6-B87C-285447AB00CE}"/>
              </a:ext>
            </a:extLst>
          </p:cNvPr>
          <p:cNvSpPr/>
          <p:nvPr/>
        </p:nvSpPr>
        <p:spPr>
          <a:xfrm>
            <a:off x="11896655" y="27063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CDCE7F0-EF95-4103-A921-4C1F78A30824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FBEDD74-1B8C-4A1F-B5E4-A928CC795921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E8175D7-0FCD-4864-A606-19CC9AF639A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6A3DE5D-D71A-406B-9B49-95B0445F7806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19FFF78E-FF5E-48A3-9E2E-B348F97B15EB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9826CDB-4252-4D83-8798-380CCB4CB450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56DFDE93-4DC3-41CB-A3A5-3F75D850BD2A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9BBD9725-3372-4D59-BA7C-86FF6C24846A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9C60F79-EC22-46A3-B702-D027D2BB527D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5D951E36-20A5-429B-BBCC-6D336EA2EDC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5F864A8-A861-487E-88FB-E90D94E31C86}"/>
              </a:ext>
            </a:extLst>
          </p:cNvPr>
          <p:cNvSpPr/>
          <p:nvPr/>
        </p:nvSpPr>
        <p:spPr>
          <a:xfrm>
            <a:off x="11592976" y="14801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50507ED-AA2C-483E-A515-32629A56714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C09D898E-82B8-482E-828A-F82E0D33BDF1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EDCB993-604F-49B1-8D17-82E9AD829F8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20FF256-10F2-443D-9BAD-D38A5D238D29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E0ACB366-6393-41B6-9988-9AB1AFC5F9DE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2CCB86F-D2D5-4C70-8DD0-02A4BD1B0FA6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1BD4D5F4-02DF-4EE5-914B-EBA1DBBBBBA8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8B120DA6-6680-47AE-8315-0320806C740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E3B75CEC-0E87-4525-B5EB-7902664B84AF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60DC1C18-C04E-420F-8800-E48C6A16726B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0012D30F-EB51-4F5F-B86A-2581B93B0F0A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96F9D97-6362-45B8-B395-968E0777A665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394D8281-931B-4B42-AFCD-23CB72D0FC9B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F4B41DE0-4C05-406E-8114-43AE4E67FFD4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0" name="Imagen 89" descr="Globo rosado Gratis Dibujos Animados Imágene｜Illustoon ES">
            <a:extLst>
              <a:ext uri="{FF2B5EF4-FFF2-40B4-BE49-F238E27FC236}">
                <a16:creationId xmlns:a16="http://schemas.microsoft.com/office/drawing/2014/main" id="{96C06DCF-46A4-4824-9133-237EFB820C89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55353" y="118667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EC4DD3BB-14C9-45DE-8C16-9CFE9C90A69D}"/>
              </a:ext>
            </a:extLst>
          </p:cNvPr>
          <p:cNvSpPr/>
          <p:nvPr/>
        </p:nvSpPr>
        <p:spPr>
          <a:xfrm>
            <a:off x="9882444" y="37819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AE0F083E-9EFD-4284-890A-7654AD776C9D}"/>
              </a:ext>
            </a:extLst>
          </p:cNvPr>
          <p:cNvSpPr/>
          <p:nvPr/>
        </p:nvSpPr>
        <p:spPr>
          <a:xfrm>
            <a:off x="11086952" y="39565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0F0769AF-D33C-4F4B-A710-CB9B7466EB0E}"/>
              </a:ext>
            </a:extLst>
          </p:cNvPr>
          <p:cNvSpPr/>
          <p:nvPr/>
        </p:nvSpPr>
        <p:spPr>
          <a:xfrm>
            <a:off x="11451385" y="40957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4CF446DE-49DC-4CEE-AE00-BE9E9E7134B9}"/>
              </a:ext>
            </a:extLst>
          </p:cNvPr>
          <p:cNvSpPr/>
          <p:nvPr/>
        </p:nvSpPr>
        <p:spPr>
          <a:xfrm>
            <a:off x="1217369" y="29680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A8A5F613-6576-43AD-A4CD-7C1B414E005A}"/>
              </a:ext>
            </a:extLst>
          </p:cNvPr>
          <p:cNvSpPr/>
          <p:nvPr/>
        </p:nvSpPr>
        <p:spPr>
          <a:xfrm>
            <a:off x="1494331" y="214568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5E1DD36-CC50-432F-A2DF-DA02145F7C5C}"/>
              </a:ext>
            </a:extLst>
          </p:cNvPr>
          <p:cNvSpPr/>
          <p:nvPr/>
        </p:nvSpPr>
        <p:spPr>
          <a:xfrm>
            <a:off x="1275674" y="25101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9B50A423-BD0B-432F-9E10-B30C58194FF1}"/>
              </a:ext>
            </a:extLst>
          </p:cNvPr>
          <p:cNvSpPr/>
          <p:nvPr/>
        </p:nvSpPr>
        <p:spPr>
          <a:xfrm>
            <a:off x="595024" y="329398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D9B3DFFC-9D70-412D-A952-A454922AE50F}"/>
              </a:ext>
            </a:extLst>
          </p:cNvPr>
          <p:cNvSpPr/>
          <p:nvPr/>
        </p:nvSpPr>
        <p:spPr>
          <a:xfrm>
            <a:off x="230587" y="35789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BA56258C-8F5F-424E-9D78-AF5E0B863996}"/>
              </a:ext>
            </a:extLst>
          </p:cNvPr>
          <p:cNvSpPr/>
          <p:nvPr/>
        </p:nvSpPr>
        <p:spPr>
          <a:xfrm>
            <a:off x="1176997" y="3951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7D8AC190-7A23-4A60-A7B0-373CDD1EC743}"/>
              </a:ext>
            </a:extLst>
          </p:cNvPr>
          <p:cNvSpPr/>
          <p:nvPr/>
        </p:nvSpPr>
        <p:spPr>
          <a:xfrm>
            <a:off x="1457937" y="11127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818E13F1-2CDA-4D8F-B767-87DE5064A2FF}"/>
              </a:ext>
            </a:extLst>
          </p:cNvPr>
          <p:cNvSpPr/>
          <p:nvPr/>
        </p:nvSpPr>
        <p:spPr>
          <a:xfrm>
            <a:off x="841710" y="9205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34808E45-EF45-452A-AA14-8C28DAC90CED}"/>
              </a:ext>
            </a:extLst>
          </p:cNvPr>
          <p:cNvSpPr/>
          <p:nvPr/>
        </p:nvSpPr>
        <p:spPr>
          <a:xfrm>
            <a:off x="4896007" y="41624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2EAD558D-4BAA-427F-898D-EA5208697D33}"/>
              </a:ext>
            </a:extLst>
          </p:cNvPr>
          <p:cNvSpPr/>
          <p:nvPr/>
        </p:nvSpPr>
        <p:spPr>
          <a:xfrm>
            <a:off x="3590669" y="422210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10B8D8D7-3639-405B-8D99-3608C2634A45}"/>
              </a:ext>
            </a:extLst>
          </p:cNvPr>
          <p:cNvSpPr/>
          <p:nvPr/>
        </p:nvSpPr>
        <p:spPr>
          <a:xfrm>
            <a:off x="3902095" y="40034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8CA02F89-9BCA-4352-94FC-5194C5CBD139}"/>
              </a:ext>
            </a:extLst>
          </p:cNvPr>
          <p:cNvSpPr/>
          <p:nvPr/>
        </p:nvSpPr>
        <p:spPr>
          <a:xfrm>
            <a:off x="4067747" y="4367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519CB203-E7B4-412C-ACDC-D79D2E0149A0}"/>
              </a:ext>
            </a:extLst>
          </p:cNvPr>
          <p:cNvSpPr/>
          <p:nvPr/>
        </p:nvSpPr>
        <p:spPr>
          <a:xfrm>
            <a:off x="4339415" y="406970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B1A6EDC5-AB3A-4601-909F-F3BA89596BC8}"/>
              </a:ext>
            </a:extLst>
          </p:cNvPr>
          <p:cNvSpPr/>
          <p:nvPr/>
        </p:nvSpPr>
        <p:spPr>
          <a:xfrm>
            <a:off x="4491815" y="4460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A54AF904-0640-4925-A0C1-1103A52A155E}"/>
              </a:ext>
            </a:extLst>
          </p:cNvPr>
          <p:cNvSpPr/>
          <p:nvPr/>
        </p:nvSpPr>
        <p:spPr>
          <a:xfrm>
            <a:off x="7710699" y="40374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90E0FD90-5618-4457-8113-D27CC24B4774}"/>
              </a:ext>
            </a:extLst>
          </p:cNvPr>
          <p:cNvSpPr/>
          <p:nvPr/>
        </p:nvSpPr>
        <p:spPr>
          <a:xfrm>
            <a:off x="7531796" y="44283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63A932D4-14B0-413A-AA9E-9B5EAEC9EFAF}"/>
              </a:ext>
            </a:extLst>
          </p:cNvPr>
          <p:cNvSpPr/>
          <p:nvPr/>
        </p:nvSpPr>
        <p:spPr>
          <a:xfrm>
            <a:off x="7935987" y="44614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C671F178-E607-4B43-98D8-EF923FEB3F3B}"/>
              </a:ext>
            </a:extLst>
          </p:cNvPr>
          <p:cNvSpPr/>
          <p:nvPr/>
        </p:nvSpPr>
        <p:spPr>
          <a:xfrm>
            <a:off x="8542170" y="41022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8022341B-300C-436B-A2E8-9FF154787F73}"/>
              </a:ext>
            </a:extLst>
          </p:cNvPr>
          <p:cNvSpPr/>
          <p:nvPr/>
        </p:nvSpPr>
        <p:spPr>
          <a:xfrm>
            <a:off x="9038111" y="36296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117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2D34291-E0BE-4207-BDC1-28640550E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AFCF25E-16C5-4C13-A50C-3E8400E5ADA0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526" y="1674941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8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4" descr="Fondos Claros Bonitos Para Diapositivas - totenja">
            <a:extLst>
              <a:ext uri="{FF2B5EF4-FFF2-40B4-BE49-F238E27FC236}">
                <a16:creationId xmlns:a16="http://schemas.microsoft.com/office/drawing/2014/main" id="{3B5C460D-62C6-4D28-A2F5-F5A227CED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720504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5x5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66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1012303" y="4129904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25</a:t>
            </a:r>
            <a:endParaRPr lang="es-ES" sz="160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92492" y="411734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18087" y="419062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DC152D3-9A3A-44C7-8AE3-329C280F7FD5}"/>
              </a:ext>
            </a:extLst>
          </p:cNvPr>
          <p:cNvSpPr/>
          <p:nvPr/>
        </p:nvSpPr>
        <p:spPr>
          <a:xfrm>
            <a:off x="736199" y="-57911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49EB1B09-A23E-4728-8C07-DA3480448A8F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6518FAF7-DB73-4573-8995-1D1FD9D9F08D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F57B878-2986-40A1-978E-C54946C19AE8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7E6241E-ED75-4EDF-BD08-F3E5E4F8EBD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00054815-0605-4EE4-9F9E-1D91C87F84B3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578FA4A-8970-4BB7-B382-6745DBE9A81C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162B694B-B9AE-498D-9607-DA7B5B188D3B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61F6829-F1E9-43C8-BD06-5215659E0A9D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192DF3AB-5393-478E-9E1A-A80C64438D72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F155307-BD1F-4DBD-B298-04C5C1A2E98D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7E8F9D76-7C25-4B49-A573-0A21F577F4CC}"/>
              </a:ext>
            </a:extLst>
          </p:cNvPr>
          <p:cNvSpPr/>
          <p:nvPr/>
        </p:nvSpPr>
        <p:spPr>
          <a:xfrm>
            <a:off x="1663346" y="14241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F07725C-180A-4779-BAB7-0375026D7FED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19E574A8-E895-44CD-8CF5-02394B37102B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40367F7-2234-4162-A5B5-BD601A909FE0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010A4E6-1CC3-401B-A37D-556FB6294EC2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325C837-D2A6-475E-B5C5-50C5047D756C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E0EE00E-70A4-49EF-8CC0-142E1C42801E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C1F26743-D358-43D4-B01E-B959ABC98421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FAF70B9-4BC0-4B22-95F3-2B126A61DA1E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2473544-2211-4B71-800D-72E0C753B6EE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1017A08-51EC-461A-91CA-733B0C97235B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3E637938-2FB8-4A16-81AD-088CB68586A0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2A5AD5E-3665-4817-86AD-9ECEC83AB672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BC3A13D4-89E6-43BB-A8EF-E1E40F7269EC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263EDBC6-31AB-4C5F-A6F4-9721D44DBA74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D343B21-40B4-4747-A984-A0A25D462A48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4D1D7402-CE4A-4086-B3A2-9CA0D38D681A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07C8A6D-FC45-47E8-AF50-5E3C19AE6E44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2B37D2B-7D0D-4E62-BC0E-98754B206D61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FE189B5F-057A-42E3-9250-62A449C8F844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B2F723C-BB8F-45DD-AE25-CC551DE2435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DE03DE6-DEE5-402B-A0DC-F38D5A5018A1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30123B9-81EE-43AF-A135-EE6B5B50DB4A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074CB2B-53EF-4869-B374-BC9E71692F82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97547A5-B908-4957-B739-9628CA492E2D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052AD2F-F574-46EE-AF7F-064027F5524A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E530F1E6-43F5-4BE2-8426-FC0488A0D7EE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A1089CF-569B-48ED-884B-6F8D9BB7A40D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A1869334-8BD3-41BC-91A0-9946C11B4D01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8137E0F-26AE-461D-8CFF-0048C4F8A6F6}"/>
              </a:ext>
            </a:extLst>
          </p:cNvPr>
          <p:cNvSpPr/>
          <p:nvPr/>
        </p:nvSpPr>
        <p:spPr>
          <a:xfrm>
            <a:off x="11225786" y="17490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3C389A8-67F4-4AB6-97F3-2E0766C774C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9D883F3-6ABD-469A-ABD0-C59C1F27FBA4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6BEED13-37EB-4A53-830F-A986420FB835}"/>
              </a:ext>
            </a:extLst>
          </p:cNvPr>
          <p:cNvSpPr/>
          <p:nvPr/>
        </p:nvSpPr>
        <p:spPr>
          <a:xfrm>
            <a:off x="11897668" y="267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160C7346-C12B-47D4-AB86-EAA7D9880CC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3A6842B-97F6-423A-A790-D7635664403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F2CC07F-90E2-48E5-A8CB-DA3152EA796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2E0EF41-BD69-4DC5-8BCD-91549FE6DC2D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F65DDF9-0758-4C86-8B7B-EFD065276258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0821721-8AFA-4E03-97FE-8F838594517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F9F00E9-BA7D-49CB-A73C-27915397C7F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964C1DF3-6F11-4E95-AD06-AE82ABE3F380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2B73DC0-D9A9-45D5-9CEE-DE19F991950C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239D9DD-137E-4BF1-B834-613FC620DC60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C7EFE65-85B8-472F-9EB5-0BCE52E863D9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43F6D06-0E1C-46CE-827D-8378F8F3E2BB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F583E4A-97D7-49D1-BF8C-614B5C624715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2E6CFBDA-73F5-422C-B169-585D2057718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C48E76C4-5C64-4F4C-9AC9-33529F0BCA69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0D748AF-ED7D-467E-ABCE-35340D0752AE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22FB6C0-C4BC-4B3A-A947-70140953AD7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930D381-0F6E-4EE0-BDE2-48F9A2DD58B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4D5649A-3A61-48CC-AF61-3CA242D8167B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E1A32829-C23B-4A77-A8C1-4A2D90252148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8DABECA6-FCB0-49C4-A7A9-78980B2091AF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92D96040-580A-4450-BC4B-19FE84D14C5E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6AB7CFD-5F77-4CD5-88BC-BAEA513AE1CA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6EF8458B-F952-45A4-AC07-19C4EE3F0342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7A76C9FB-C5CC-4132-BFB7-0141893FA4C9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1" name="Imagen 90" descr="Globo rosado Gratis Dibujos Animados Imágene｜Illustoon ES">
            <a:extLst>
              <a:ext uri="{FF2B5EF4-FFF2-40B4-BE49-F238E27FC236}">
                <a16:creationId xmlns:a16="http://schemas.microsoft.com/office/drawing/2014/main" id="{2FDFCF0F-F4E0-40AE-9F74-8E09AD1B9125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69677" y="1200999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06B79A32-B375-48B2-80D0-71E32A8FE69F}"/>
              </a:ext>
            </a:extLst>
          </p:cNvPr>
          <p:cNvSpPr/>
          <p:nvPr/>
        </p:nvSpPr>
        <p:spPr>
          <a:xfrm>
            <a:off x="4232012" y="9038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B9E41EF-DF27-4BBC-B5F1-1BAE02D07EF3}"/>
              </a:ext>
            </a:extLst>
          </p:cNvPr>
          <p:cNvSpPr/>
          <p:nvPr/>
        </p:nvSpPr>
        <p:spPr>
          <a:xfrm>
            <a:off x="4728966" y="9369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05BFB20B-09B5-4EF0-8ECE-37B2FA7437C0}"/>
              </a:ext>
            </a:extLst>
          </p:cNvPr>
          <p:cNvSpPr/>
          <p:nvPr/>
        </p:nvSpPr>
        <p:spPr>
          <a:xfrm>
            <a:off x="5424706" y="9038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949EF387-FD7A-4CA3-A425-87AA80D7F007}"/>
              </a:ext>
            </a:extLst>
          </p:cNvPr>
          <p:cNvSpPr/>
          <p:nvPr/>
        </p:nvSpPr>
        <p:spPr>
          <a:xfrm>
            <a:off x="5881905" y="8839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6DA48D3A-8769-4873-91D9-34EF0A838973}"/>
              </a:ext>
            </a:extLst>
          </p:cNvPr>
          <p:cNvSpPr/>
          <p:nvPr/>
        </p:nvSpPr>
        <p:spPr>
          <a:xfrm>
            <a:off x="6445121" y="8243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469D3179-02FD-46B5-B4FC-33311F46807C}"/>
              </a:ext>
            </a:extLst>
          </p:cNvPr>
          <p:cNvSpPr/>
          <p:nvPr/>
        </p:nvSpPr>
        <p:spPr>
          <a:xfrm>
            <a:off x="6955330" y="9237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FB8A50DA-71A5-431A-BF70-853CDCE74CBA}"/>
              </a:ext>
            </a:extLst>
          </p:cNvPr>
          <p:cNvSpPr/>
          <p:nvPr/>
        </p:nvSpPr>
        <p:spPr>
          <a:xfrm>
            <a:off x="7505296" y="8375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F5F68617-1D0F-450A-9A61-CFD0598CFC8C}"/>
              </a:ext>
            </a:extLst>
          </p:cNvPr>
          <p:cNvSpPr/>
          <p:nvPr/>
        </p:nvSpPr>
        <p:spPr>
          <a:xfrm>
            <a:off x="8015505" y="923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846AD67D-28F2-488D-B480-A8E43F382835}"/>
              </a:ext>
            </a:extLst>
          </p:cNvPr>
          <p:cNvSpPr/>
          <p:nvPr/>
        </p:nvSpPr>
        <p:spPr>
          <a:xfrm>
            <a:off x="8419696" y="10363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36E63386-D645-48F6-9ECA-4FB20CBFC4CF}"/>
              </a:ext>
            </a:extLst>
          </p:cNvPr>
          <p:cNvSpPr/>
          <p:nvPr/>
        </p:nvSpPr>
        <p:spPr>
          <a:xfrm>
            <a:off x="8876896" y="9767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5C084199-4A49-42ED-84DF-7A09938625A8}"/>
              </a:ext>
            </a:extLst>
          </p:cNvPr>
          <p:cNvSpPr/>
          <p:nvPr/>
        </p:nvSpPr>
        <p:spPr>
          <a:xfrm>
            <a:off x="11245666" y="13846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EA79028A-0A9F-4B0C-9875-DED6D063001C}"/>
              </a:ext>
            </a:extLst>
          </p:cNvPr>
          <p:cNvSpPr/>
          <p:nvPr/>
        </p:nvSpPr>
        <p:spPr>
          <a:xfrm>
            <a:off x="11691247" y="1520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EB971031-E67F-4AC9-B8AB-F48E0D728417}"/>
              </a:ext>
            </a:extLst>
          </p:cNvPr>
          <p:cNvSpPr/>
          <p:nvPr/>
        </p:nvSpPr>
        <p:spPr>
          <a:xfrm>
            <a:off x="3990414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21939DA1-B449-4935-B9E7-3C8AA2299BE3}"/>
              </a:ext>
            </a:extLst>
          </p:cNvPr>
          <p:cNvSpPr/>
          <p:nvPr/>
        </p:nvSpPr>
        <p:spPr>
          <a:xfrm>
            <a:off x="4262085" y="41905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08C5A655-384F-4D4E-A0FD-2B5B83A9DC54}"/>
              </a:ext>
            </a:extLst>
          </p:cNvPr>
          <p:cNvSpPr/>
          <p:nvPr/>
        </p:nvSpPr>
        <p:spPr>
          <a:xfrm>
            <a:off x="4626519" y="39851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3E372F41-679E-4C54-9751-6FD65E71203E}"/>
              </a:ext>
            </a:extLst>
          </p:cNvPr>
          <p:cNvSpPr/>
          <p:nvPr/>
        </p:nvSpPr>
        <p:spPr>
          <a:xfrm>
            <a:off x="3599472" y="42832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21DA38DF-5B46-488E-AC80-0FEFC9070243}"/>
              </a:ext>
            </a:extLst>
          </p:cNvPr>
          <p:cNvSpPr/>
          <p:nvPr/>
        </p:nvSpPr>
        <p:spPr>
          <a:xfrm>
            <a:off x="4228951" y="45417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2A3D3810-30E8-4EC7-ACA5-E0B81E457829}"/>
              </a:ext>
            </a:extLst>
          </p:cNvPr>
          <p:cNvSpPr/>
          <p:nvPr/>
        </p:nvSpPr>
        <p:spPr>
          <a:xfrm>
            <a:off x="7639912" y="4270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2AE20DCC-031B-40F7-B5B3-0DFC6F417A41}"/>
              </a:ext>
            </a:extLst>
          </p:cNvPr>
          <p:cNvSpPr/>
          <p:nvPr/>
        </p:nvSpPr>
        <p:spPr>
          <a:xfrm>
            <a:off x="1095549" y="39048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7DC82D30-C7AE-41EC-AF03-01BF8A086E2E}"/>
              </a:ext>
            </a:extLst>
          </p:cNvPr>
          <p:cNvSpPr/>
          <p:nvPr/>
        </p:nvSpPr>
        <p:spPr>
          <a:xfrm>
            <a:off x="449249" y="33999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8E94F324-A9AA-44BE-8E4A-8984AD8998D7}"/>
              </a:ext>
            </a:extLst>
          </p:cNvPr>
          <p:cNvSpPr/>
          <p:nvPr/>
        </p:nvSpPr>
        <p:spPr>
          <a:xfrm>
            <a:off x="1230618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157DB89F-DBA1-45A6-91EC-578430774BDA}"/>
              </a:ext>
            </a:extLst>
          </p:cNvPr>
          <p:cNvSpPr/>
          <p:nvPr/>
        </p:nvSpPr>
        <p:spPr>
          <a:xfrm>
            <a:off x="1383018" y="23518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CF4D3186-A7FE-4ECA-A76D-13AD20DEEF31}"/>
              </a:ext>
            </a:extLst>
          </p:cNvPr>
          <p:cNvSpPr/>
          <p:nvPr/>
        </p:nvSpPr>
        <p:spPr>
          <a:xfrm>
            <a:off x="1802494" y="107297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A9F75131-9A3B-47B0-9A61-D03CF8F0A04A}"/>
              </a:ext>
            </a:extLst>
          </p:cNvPr>
          <p:cNvSpPr/>
          <p:nvPr/>
        </p:nvSpPr>
        <p:spPr>
          <a:xfrm>
            <a:off x="1345293" y="107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D5383072-3A37-4616-AEEC-A75A1C95C7BA}"/>
              </a:ext>
            </a:extLst>
          </p:cNvPr>
          <p:cNvSpPr/>
          <p:nvPr/>
        </p:nvSpPr>
        <p:spPr>
          <a:xfrm>
            <a:off x="171555" y="15644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3E20093C-5C49-4EAC-B25B-3E5EB7554AF5}"/>
              </a:ext>
            </a:extLst>
          </p:cNvPr>
          <p:cNvSpPr/>
          <p:nvPr/>
        </p:nvSpPr>
        <p:spPr>
          <a:xfrm>
            <a:off x="689505" y="30930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864BF1C8-B41E-4EB0-B5A6-06B218ED787A}"/>
              </a:ext>
            </a:extLst>
          </p:cNvPr>
          <p:cNvSpPr/>
          <p:nvPr/>
        </p:nvSpPr>
        <p:spPr>
          <a:xfrm>
            <a:off x="157700" y="36517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366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F1DDE795-0562-4CBC-8F7B-6AECB5FC0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C6BF400-18CB-459C-B681-C201ABDB833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647775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Fondos Claros Bonitos Para Diapositivas - totenja">
            <a:extLst>
              <a:ext uri="{FF2B5EF4-FFF2-40B4-BE49-F238E27FC236}">
                <a16:creationId xmlns:a16="http://schemas.microsoft.com/office/drawing/2014/main" id="{DA3C1AD9-717A-41B9-BE78-D77422CD1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Imagen 88" descr="Globo rosado Gratis Dibujos Animados Imágene｜Illustoon ES">
            <a:extLst>
              <a:ext uri="{FF2B5EF4-FFF2-40B4-BE49-F238E27FC236}">
                <a16:creationId xmlns:a16="http://schemas.microsoft.com/office/drawing/2014/main" id="{A6CC9988-8748-42CC-B643-BA4331D9DF79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69677" y="1200999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5x9</a:t>
            </a:r>
          </a:p>
        </p:txBody>
      </p:sp>
      <p:sp>
        <p:nvSpPr>
          <p:cNvPr id="3" name="Elipse 2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EC74DE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9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04004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9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569301" y="415086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</a:p>
        </p:txBody>
      </p:sp>
      <p:sp>
        <p:nvSpPr>
          <p:cNvPr id="15" name="Rectángulo 14">
            <a:hlinkClick r:id="" action="ppaction://hlinkshowjump?jump=nextslide">
              <a:snd r:embed="rId10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43706" y="415407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DE0050C5-281A-4703-968A-BED46198E8C9}"/>
              </a:ext>
            </a:extLst>
          </p:cNvPr>
          <p:cNvSpPr/>
          <p:nvPr/>
        </p:nvSpPr>
        <p:spPr>
          <a:xfrm>
            <a:off x="736199" y="35469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92E3045B-FD39-4402-B646-FF2FA094EED6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D077313-4FEC-47E9-B4D4-034E89E35F8E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0C30E23-EC3A-4134-BD76-929BD41A28B7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AC1205A-D8A5-42D1-BF98-70852E901325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22C9390-C4FE-4741-A02A-3F67A876D7CE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775567C-D634-4440-A7FD-B5333ABD8650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6B21E9D0-583D-4165-89E8-9746ACD159A3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5739A0F-7EF1-4585-8004-4AA5D8034483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E86AE71-E68F-49E1-86FB-E15008E33CF9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61A829E-CFC7-4798-ABCB-24FCBDFB1D9D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01CACB6-ED5D-439A-A946-60A19C12ABAB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3B29AEC-9E8A-4609-822A-B20A9658C5E8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41EEEDB-3A99-47C3-8490-99E04988E897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BFAE200-A31D-49C0-A3E3-56BD1B63C08B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F98078E-64E2-4388-89D2-6997C1FEFC07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E1D43A9-5FA9-44EF-B375-373464433E8D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5063E8A-6A3D-4982-A07D-EC34C8C39AA6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7300747-869A-4B1D-A398-B5E89D0532C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0BB6EF32-664E-437E-A55A-13851C0A2D34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3B432B5-E54D-48F0-8E1D-6B93D193F8F8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32DEFC0-AC71-4C4F-B3F5-3CE6A9D3C3DD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93FB297-EA49-4137-B9A4-BC9FDA052870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20567E2-257F-4059-B785-694572DCCE17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3F6D1A4-D97F-46DE-AC98-7DA712788136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8EF67A3-544D-47EA-B9F7-B916AFE45955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A9D2BC3-0D34-4801-B5E4-14939D296F3E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2888EE5-4743-4888-B8FA-AFAAAA150C2B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9E5E8902-9E23-4B13-BB6E-DB6FBC5CBA1D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47B09B0-1006-4D11-9749-6672C1278378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2A830DF-E4E0-4557-92CE-CD56B882FF3F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A7D05D4-099D-4F41-9FDE-C77E396DD6ED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331AEB11-0121-4E39-9372-67B5DFDBADBE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7327449-6123-4AA5-8392-AF6D969EC161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C3AACC48-A573-4CBC-9F89-593114AD2F90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BA081B40-C50E-4F0A-B1E9-471E0F7ED408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35081282-6AA4-413C-A938-B3F2A65E48B1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0308868-FE30-49D0-9E6B-24C9B8CAC446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BA67B15-063D-409E-927A-319B5670AE5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5E52EB2-30A8-45BD-9B39-5650EA2714FE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D98C38E-B306-4113-8AA5-8128DBA9EBE2}"/>
              </a:ext>
            </a:extLst>
          </p:cNvPr>
          <p:cNvSpPr/>
          <p:nvPr/>
        </p:nvSpPr>
        <p:spPr>
          <a:xfrm>
            <a:off x="11345059" y="18020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74E84A6-3CA0-4CBB-9E30-516289A4FB8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F831CA7-A728-4A86-BC52-A09923F6A3AB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9ED09809-29F1-434A-A6B0-E6CDB5B2BB7B}"/>
              </a:ext>
            </a:extLst>
          </p:cNvPr>
          <p:cNvSpPr/>
          <p:nvPr/>
        </p:nvSpPr>
        <p:spPr>
          <a:xfrm>
            <a:off x="11843647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520869C-2E94-4512-8C69-A173956108D1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E3CDC234-9CB3-455E-89F2-AD6D7D77ECC4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0C5562D-43CA-4868-9B70-69168BD07968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8F83E12-9D09-4693-98A0-A2BB1F70D17E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798D280-3F69-490C-8678-89FC9A8D9CF6}"/>
              </a:ext>
            </a:extLst>
          </p:cNvPr>
          <p:cNvSpPr/>
          <p:nvPr/>
        </p:nvSpPr>
        <p:spPr>
          <a:xfrm>
            <a:off x="11462188" y="1257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B02E05F2-4102-45DF-A5EB-C816958F22DE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A8E8526E-5EAC-40DF-905D-ACF1B22DFB6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497CB1E7-B40A-4D81-9BDF-BFE035E8026A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6B58BBF-503A-4A63-B984-EB8C79FA3B7A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E5684C47-2185-41D8-881A-5D126BEA9BBF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B7FB18A-67B2-46D5-A55F-6C387204F4F4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5ACCC2E-A3F7-44D3-8989-E29EE6AA209C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585286E-51EA-4E1E-B6C9-8CFE510B04D6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FB08BF5A-5E3C-47DE-BD3B-AAA633C4E34C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6FFCF1D-5362-4F49-8844-DD6A26725BED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84420F3-46D1-406F-B0FE-9DA9EF9CD6CC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345681FC-C3EC-4C51-97D3-8911A3E0DAF8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E1B5025-4BC8-40E6-B6AB-73588477E850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20B7F44-A0F3-4563-A225-14438AAD5529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4A9D482-27FC-46D4-95DE-60A76B999F30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DDBE9481-13AA-49AA-9B6E-C8694B106419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D72736B-7A0A-40DE-97BE-DB2DFC9A6952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9E77F51-BE63-47AA-BB2A-F127E8E41B3F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151CF931-F63B-4198-9DAC-A0155B3D6D61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2B808786-A3A0-4827-8CE6-BC12DF32AB0D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407A4AC4-15DD-4401-8FFB-FA807B7F079C}"/>
              </a:ext>
            </a:extLst>
          </p:cNvPr>
          <p:cNvSpPr/>
          <p:nvPr/>
        </p:nvSpPr>
        <p:spPr>
          <a:xfrm>
            <a:off x="1151104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3E3A58CD-335E-4E5B-832E-2B1FB06937A7}"/>
              </a:ext>
            </a:extLst>
          </p:cNvPr>
          <p:cNvSpPr/>
          <p:nvPr/>
        </p:nvSpPr>
        <p:spPr>
          <a:xfrm>
            <a:off x="654149" y="31734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28A67E42-95FE-4015-8B77-E17DEA4C8F3A}"/>
              </a:ext>
            </a:extLst>
          </p:cNvPr>
          <p:cNvSpPr/>
          <p:nvPr/>
        </p:nvSpPr>
        <p:spPr>
          <a:xfrm>
            <a:off x="1111349" y="39089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C448740A-DEB3-45C9-8389-61EE31749719}"/>
              </a:ext>
            </a:extLst>
          </p:cNvPr>
          <p:cNvSpPr/>
          <p:nvPr/>
        </p:nvSpPr>
        <p:spPr>
          <a:xfrm>
            <a:off x="3645859" y="42634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51FDBE1D-913F-4776-A046-9F43B0AD0420}"/>
              </a:ext>
            </a:extLst>
          </p:cNvPr>
          <p:cNvSpPr/>
          <p:nvPr/>
        </p:nvSpPr>
        <p:spPr>
          <a:xfrm>
            <a:off x="4023547" y="4111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5582F96-383F-4D51-94B9-F3973D0E6DEA}"/>
              </a:ext>
            </a:extLst>
          </p:cNvPr>
          <p:cNvSpPr/>
          <p:nvPr/>
        </p:nvSpPr>
        <p:spPr>
          <a:xfrm>
            <a:off x="3963913" y="4621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C096E8C7-D0D9-4BCA-822D-A5806470EE76}"/>
              </a:ext>
            </a:extLst>
          </p:cNvPr>
          <p:cNvSpPr/>
          <p:nvPr/>
        </p:nvSpPr>
        <p:spPr>
          <a:xfrm>
            <a:off x="4474122" y="45218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C5593CEB-9060-4242-AA1B-D6A09ECA9FE1}"/>
              </a:ext>
            </a:extLst>
          </p:cNvPr>
          <p:cNvSpPr/>
          <p:nvPr/>
        </p:nvSpPr>
        <p:spPr>
          <a:xfrm>
            <a:off x="4626522" y="40646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FD9645D1-AF3E-4D0B-8E86-1566C9B5A13C}"/>
              </a:ext>
            </a:extLst>
          </p:cNvPr>
          <p:cNvSpPr/>
          <p:nvPr/>
        </p:nvSpPr>
        <p:spPr>
          <a:xfrm>
            <a:off x="7639912" y="41379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8ED6059D-6AA5-46DF-851B-9BE1DF235778}"/>
              </a:ext>
            </a:extLst>
          </p:cNvPr>
          <p:cNvSpPr/>
          <p:nvPr/>
        </p:nvSpPr>
        <p:spPr>
          <a:xfrm>
            <a:off x="7381494" y="44626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AA759185-4AD6-4C20-BF96-F4B5DDFC30FA}"/>
              </a:ext>
            </a:extLst>
          </p:cNvPr>
          <p:cNvSpPr/>
          <p:nvPr/>
        </p:nvSpPr>
        <p:spPr>
          <a:xfrm>
            <a:off x="7772431" y="46282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8AB0D7CA-56EF-4066-9BCB-46270F8272E4}"/>
              </a:ext>
            </a:extLst>
          </p:cNvPr>
          <p:cNvSpPr/>
          <p:nvPr/>
        </p:nvSpPr>
        <p:spPr>
          <a:xfrm>
            <a:off x="11178338" y="41545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B909AADD-79A8-484C-9321-712D974FDB6F}"/>
              </a:ext>
            </a:extLst>
          </p:cNvPr>
          <p:cNvSpPr/>
          <p:nvPr/>
        </p:nvSpPr>
        <p:spPr>
          <a:xfrm>
            <a:off x="1376391" y="239823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F780F31F-F251-414D-AA92-9AAAA19B0245}"/>
              </a:ext>
            </a:extLst>
          </p:cNvPr>
          <p:cNvSpPr/>
          <p:nvPr/>
        </p:nvSpPr>
        <p:spPr>
          <a:xfrm>
            <a:off x="1378425" y="10862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402130E0-8335-490D-900E-4C10605B3F6A}"/>
              </a:ext>
            </a:extLst>
          </p:cNvPr>
          <p:cNvSpPr/>
          <p:nvPr/>
        </p:nvSpPr>
        <p:spPr>
          <a:xfrm>
            <a:off x="1583833" y="15699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CCF8C79D-E245-432E-8A55-4BB901CFDA56}"/>
              </a:ext>
            </a:extLst>
          </p:cNvPr>
          <p:cNvSpPr/>
          <p:nvPr/>
        </p:nvSpPr>
        <p:spPr>
          <a:xfrm>
            <a:off x="4404290" y="9303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27EB3747-095E-4862-85D9-F6D5923E7254}"/>
              </a:ext>
            </a:extLst>
          </p:cNvPr>
          <p:cNvSpPr/>
          <p:nvPr/>
        </p:nvSpPr>
        <p:spPr>
          <a:xfrm>
            <a:off x="8489324" y="988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1F0622B8-AFF6-43A9-8053-5D45B6290685}"/>
              </a:ext>
            </a:extLst>
          </p:cNvPr>
          <p:cNvSpPr/>
          <p:nvPr/>
        </p:nvSpPr>
        <p:spPr>
          <a:xfrm>
            <a:off x="7780332" y="941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6DBE6D05-C210-42D0-B634-5327617A303E}"/>
              </a:ext>
            </a:extLst>
          </p:cNvPr>
          <p:cNvSpPr/>
          <p:nvPr/>
        </p:nvSpPr>
        <p:spPr>
          <a:xfrm>
            <a:off x="7243619" y="961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117C1987-F5A1-4B04-B95E-9DF0D51BFC19}"/>
              </a:ext>
            </a:extLst>
          </p:cNvPr>
          <p:cNvSpPr/>
          <p:nvPr/>
        </p:nvSpPr>
        <p:spPr>
          <a:xfrm>
            <a:off x="6733410" y="8888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F702D737-8417-442B-BD0D-14C584AFA9BC}"/>
              </a:ext>
            </a:extLst>
          </p:cNvPr>
          <p:cNvSpPr/>
          <p:nvPr/>
        </p:nvSpPr>
        <p:spPr>
          <a:xfrm>
            <a:off x="6209950" y="9484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176E03D5-DF52-473E-8ACF-972C40800CB5}"/>
              </a:ext>
            </a:extLst>
          </p:cNvPr>
          <p:cNvSpPr/>
          <p:nvPr/>
        </p:nvSpPr>
        <p:spPr>
          <a:xfrm>
            <a:off x="5620228" y="96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9F4D7672-DE7B-4CC3-8331-A5A27E3722D9}"/>
              </a:ext>
            </a:extLst>
          </p:cNvPr>
          <p:cNvSpPr/>
          <p:nvPr/>
        </p:nvSpPr>
        <p:spPr>
          <a:xfrm>
            <a:off x="4911236" y="9484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85B0FB31-38B3-431C-923A-04CA3B789B01}"/>
              </a:ext>
            </a:extLst>
          </p:cNvPr>
          <p:cNvSpPr/>
          <p:nvPr/>
        </p:nvSpPr>
        <p:spPr>
          <a:xfrm>
            <a:off x="881468" y="9205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5880047B-DA4C-4F0E-9A4C-02A8A0ABEB41}"/>
              </a:ext>
            </a:extLst>
          </p:cNvPr>
          <p:cNvSpPr/>
          <p:nvPr/>
        </p:nvSpPr>
        <p:spPr>
          <a:xfrm>
            <a:off x="184206" y="35722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41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F04AB83-D7EC-42BB-908D-007659A7F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C42FD34-D81B-4D0E-ABEA-A62FED39CF42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50" y="1934209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Fondos Claros Bonitos Para Diapositivas - totenja">
            <a:extLst>
              <a:ext uri="{FF2B5EF4-FFF2-40B4-BE49-F238E27FC236}">
                <a16:creationId xmlns:a16="http://schemas.microsoft.com/office/drawing/2014/main" id="{F04DB90A-E1D6-448D-8ED5-95346D2EE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Imagen 88" descr="Globo rosado Gratis Dibujos Animados Imágene｜Illustoon ES">
            <a:extLst>
              <a:ext uri="{FF2B5EF4-FFF2-40B4-BE49-F238E27FC236}">
                <a16:creationId xmlns:a16="http://schemas.microsoft.com/office/drawing/2014/main" id="{C49A227A-7443-4503-A07F-DFDC97FA4A37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69677" y="1200999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4579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5x2</a:t>
            </a:r>
          </a:p>
        </p:txBody>
      </p:sp>
      <p:sp>
        <p:nvSpPr>
          <p:cNvPr id="3" name="Elipse 2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CC00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9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15931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9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0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6835" y="412287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7E3673A4-7CBE-4A4D-89E9-652314761614}"/>
              </a:ext>
            </a:extLst>
          </p:cNvPr>
          <p:cNvSpPr/>
          <p:nvPr/>
        </p:nvSpPr>
        <p:spPr>
          <a:xfrm>
            <a:off x="736199" y="181241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E03ECAD4-DC40-4F48-BAAB-32099304E942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35AEC6A-2BAB-417A-AB50-928F13ECEDEC}"/>
              </a:ext>
            </a:extLst>
          </p:cNvPr>
          <p:cNvPicPr/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12986C1-771E-42B4-A632-52790D19D076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86CA02D-6C9D-4668-A7E0-EB0FA69ED477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6A1DAC41-97E4-468B-AA3B-C32D97C14E9F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C9683F2-1389-4491-980B-9F16DA2FED7B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F85E0F9-8B1E-47CD-B01F-FC7C40A86DB0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1C74DF9D-6469-4F58-BD05-3B9A82BAB2F9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244B53E-206A-4742-8911-9A8E21966EC3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F408849-E2C6-44F7-9371-6A86EBDE2F32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ABC17EFE-1172-4DB1-B8A9-379BAB8D8A1E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8369710-E35D-4D50-8A2D-76D9FE10E449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7FDFF31-205D-40AB-BD0F-230B3EF2C9A7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1B35BF4-8588-4F24-AF3B-8505DF8324F1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5E1530B-3407-4002-87BB-F822E012C864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1A26BD8-9EED-4A6D-A859-D2ED83E831FB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0AE4EC4-E71D-4D35-8B0A-5D3470503478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469C911D-82CA-4F70-9D3A-BFAE05B5F4D5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0B184BF-F8F8-4A99-B7C2-3719B67EDDDF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051993D0-BEF3-4A16-95AA-92BA99DBF8FC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386CFDE-B655-41F2-A709-F5469D14FA1D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5939433-0CB0-4071-A315-85AF9FC9A25C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807F920-BABE-478E-B8F0-3BEF63B66F73}"/>
              </a:ext>
            </a:extLst>
          </p:cNvPr>
          <p:cNvSpPr/>
          <p:nvPr/>
        </p:nvSpPr>
        <p:spPr>
          <a:xfrm>
            <a:off x="3111394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E266FBE-00DE-47AD-B2D6-595C3A3C4AEC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43E9010-DB41-4BD9-B73A-85CA6FCFD9FE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C491961-2E67-47BE-9A47-BC2DC982A13E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9C68FEE-9442-46D4-8641-57E804754476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92356AA4-2FF0-4CDE-ABBC-7DB784141432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AC08F79-394C-4565-A8C7-B03340C13A0E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2A8015F-97B4-491A-A8D6-E933307E0BEB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97EEBE2-2D4C-458C-B5B9-7CFAD72F5B88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40E49A0-B3E7-4865-BACC-C2992765B699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5456DC2-395A-440A-8B35-95233A2F6B25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226C25C-0043-4402-8373-CB1CE2CAD076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8492197-0281-40EF-A302-F4D722FA720D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2EC10A5-E8E9-4E1A-8FFF-01B10EF0F08A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5A65897-810B-4AC3-B884-DDF9B23B7D42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4ED2AE0-C507-4051-9C09-9CABDD01E1D6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E0DBDA9-7FDA-41F0-A352-B4C8A432FA52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358F52B-58E1-423D-858F-460A7053E0F0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8CEA283-8D16-44BA-B4A2-C5350A8B65F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0CA6D7E-AADE-46D0-B7A1-AA551EA0C0A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EBFD3C6-A7B8-4937-8B1E-BCA2AC4B1EC4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4BF58F9-0825-41C4-9114-09D7B6217745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24972FD-4D9A-4A3C-833B-D2A8DA039D8E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C333386-7021-4DAF-8674-AE2FC7B703D0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85DFB14-F820-4D10-A4E1-88E16C5BBD70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66E776A-57F3-4264-82B8-81B76C876CF0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AD085307-015A-4749-A0AD-268D3A80C79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6698BA7-5AE7-48B9-B431-401EFB88D6CF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DA1EC7F-373A-4E86-A843-CD81F5F21F24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134E2AA-EA1D-4391-B480-4633786EF13F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7B8E992-8E38-42D7-8420-304CF21CD62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5485D7D-C8B2-4754-B36E-4C887D5A94AC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95565A2-6270-4EF5-B30B-B99BADC45E6F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6F20508-08EB-418B-937A-E7F63D60EE69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22D8C7B4-C3BF-417C-8213-726C12BC7E2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C31A380-CEDF-405A-8D61-464FC760628F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C355C29A-4440-4EF3-A453-24DD86CFA695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E5319AD8-09B4-4904-B99D-94BA63A85D1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F745B860-79CB-4E93-AE84-903DD96E8B1C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866F483D-139A-4F82-9FAB-35CAA32AC48B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30018E2B-1059-45DB-9C6F-54B4CB22D0D3}"/>
              </a:ext>
            </a:extLst>
          </p:cNvPr>
          <p:cNvSpPr/>
          <p:nvPr/>
        </p:nvSpPr>
        <p:spPr>
          <a:xfrm>
            <a:off x="7209590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5FA34D9-BF7D-472C-B5CC-DD4650A2AFCC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2E6800E6-9A43-48FF-B60C-4B6CC4D314FF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0657B3A-C6CF-4BC9-8D00-98E6CE70441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741CB3FD-4BF2-4AA7-BB3D-12CC4E715E91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7CEF0573-D347-4AF1-96D6-6FB85E2893BD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90AE05D0-A735-443D-9F29-F283DEFF13F5}"/>
              </a:ext>
            </a:extLst>
          </p:cNvPr>
          <p:cNvSpPr/>
          <p:nvPr/>
        </p:nvSpPr>
        <p:spPr>
          <a:xfrm>
            <a:off x="1112871" y="28998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95806374-F178-4B39-985B-160DDB37C227}"/>
              </a:ext>
            </a:extLst>
          </p:cNvPr>
          <p:cNvSpPr/>
          <p:nvPr/>
        </p:nvSpPr>
        <p:spPr>
          <a:xfrm>
            <a:off x="1310127" y="24114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7E8D050C-C4DC-428B-9CE9-685ABEFA6941}"/>
              </a:ext>
            </a:extLst>
          </p:cNvPr>
          <p:cNvSpPr/>
          <p:nvPr/>
        </p:nvSpPr>
        <p:spPr>
          <a:xfrm>
            <a:off x="316726" y="33469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6F775216-D317-4710-BE9F-9F599F5891BD}"/>
              </a:ext>
            </a:extLst>
          </p:cNvPr>
          <p:cNvSpPr/>
          <p:nvPr/>
        </p:nvSpPr>
        <p:spPr>
          <a:xfrm>
            <a:off x="1338668" y="11127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BC37242D-DB44-46B3-9441-E8B4A1FBBD26}"/>
              </a:ext>
            </a:extLst>
          </p:cNvPr>
          <p:cNvSpPr/>
          <p:nvPr/>
        </p:nvSpPr>
        <p:spPr>
          <a:xfrm>
            <a:off x="3520167" y="42531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2A7CC4B5-51E6-4C45-8B99-A5139C7EE5A0}"/>
              </a:ext>
            </a:extLst>
          </p:cNvPr>
          <p:cNvSpPr/>
          <p:nvPr/>
        </p:nvSpPr>
        <p:spPr>
          <a:xfrm>
            <a:off x="3977367" y="40477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1815584B-837C-432C-AFE6-CED8D0E44AE9}"/>
              </a:ext>
            </a:extLst>
          </p:cNvPr>
          <p:cNvSpPr/>
          <p:nvPr/>
        </p:nvSpPr>
        <p:spPr>
          <a:xfrm>
            <a:off x="4129767" y="44519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7072673E-1C76-4B44-AD64-E5E80799650A}"/>
              </a:ext>
            </a:extLst>
          </p:cNvPr>
          <p:cNvSpPr/>
          <p:nvPr/>
        </p:nvSpPr>
        <p:spPr>
          <a:xfrm>
            <a:off x="4533958" y="40609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1ACF851F-3619-440C-87DF-D4DBCDE4B840}"/>
              </a:ext>
            </a:extLst>
          </p:cNvPr>
          <p:cNvSpPr/>
          <p:nvPr/>
        </p:nvSpPr>
        <p:spPr>
          <a:xfrm>
            <a:off x="4527334" y="4438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30A54C3-0224-429B-83C9-1ABD8098A43F}"/>
              </a:ext>
            </a:extLst>
          </p:cNvPr>
          <p:cNvSpPr/>
          <p:nvPr/>
        </p:nvSpPr>
        <p:spPr>
          <a:xfrm>
            <a:off x="7798939" y="40186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BE572B11-3E63-43DB-8BED-563E17CB3CDF}"/>
              </a:ext>
            </a:extLst>
          </p:cNvPr>
          <p:cNvSpPr/>
          <p:nvPr/>
        </p:nvSpPr>
        <p:spPr>
          <a:xfrm>
            <a:off x="7514017" y="43831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3286017C-8F27-4202-8B7F-50E8EBD727D3}"/>
              </a:ext>
            </a:extLst>
          </p:cNvPr>
          <p:cNvSpPr/>
          <p:nvPr/>
        </p:nvSpPr>
        <p:spPr>
          <a:xfrm>
            <a:off x="7971217" y="46415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E8A5D6E8-EF97-4081-B6AC-EFACC02A5BDF}"/>
              </a:ext>
            </a:extLst>
          </p:cNvPr>
          <p:cNvSpPr/>
          <p:nvPr/>
        </p:nvSpPr>
        <p:spPr>
          <a:xfrm>
            <a:off x="8555423" y="41950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773F27DC-570F-4814-860D-C88EC342E40D}"/>
              </a:ext>
            </a:extLst>
          </p:cNvPr>
          <p:cNvSpPr/>
          <p:nvPr/>
        </p:nvSpPr>
        <p:spPr>
          <a:xfrm>
            <a:off x="8970604" y="37790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01260904-924D-4AE4-B0FE-5FD23AB16698}"/>
              </a:ext>
            </a:extLst>
          </p:cNvPr>
          <p:cNvSpPr/>
          <p:nvPr/>
        </p:nvSpPr>
        <p:spPr>
          <a:xfrm>
            <a:off x="11059068" y="41413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3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73DFF54C-8311-43E1-AD16-1F9AFF5C5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21A239E-4436-4220-977B-9A62C85732AB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Fondos Claros Bonitos Para Diapositivas - totenja">
            <a:extLst>
              <a:ext uri="{FF2B5EF4-FFF2-40B4-BE49-F238E27FC236}">
                <a16:creationId xmlns:a16="http://schemas.microsoft.com/office/drawing/2014/main" id="{E4B63991-1E59-4E5D-93AE-9864E6E05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59947" y="155192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19493" y="119816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5x1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481828" y="418891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225603" y="404883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16934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C381E9A-CB5E-427D-9777-8D0B864A1C23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898997EE-DE87-496D-BE01-B28971B34E84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9D49B4E-E851-4903-A803-DDCBCFEA4026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B95799F-188B-45A7-B3E0-9BADE03D8704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793C806B-D34B-4D13-B3AB-FA31CE36ECCA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314F0725-30BB-42B8-B124-75095AD57093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0F420D1-4851-44BE-B0EC-881C9B31B01C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5EDC2A1-B450-4993-8C42-35B38E50C37C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0E10866-F364-4D9B-9519-7BCB1AF2FC39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B864959-4AC8-43AB-A67F-5026C26D1012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040E443-FDF5-4295-9261-FD167995B14F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D7D6806-26A8-4D75-9B2B-26F113F85C4B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A22DD82-8693-480D-81B2-3FF0D9A36392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3F6EB516-76F9-46FE-9FEC-59E2E20403C7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12D8D03-046D-4E50-8950-61D994BB4C8A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60CDBC7-D51E-4311-99F6-A3EAD5B3F0E9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35531B8-86CC-482E-BA79-536D72591EA1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E5ABF9EB-6E57-4764-A36A-1F91F871EEA0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34BF8C0-4551-4152-9C4C-2025EF1DDBC1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54B5102-E759-44E9-A60E-0B122E009AE4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3119BEF-4FBA-4874-A8FE-46FB4098ECF8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862E477-1EC5-4D5D-8EE3-DE5C9B2040F2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9DAF09F-EBFC-457D-B6B2-73435C3B60FA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F35DDF3-5BBD-41D7-BCA1-3DEC6CED2424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95A0391-C0E0-4298-86CE-86335A3816CA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86996C13-9EA4-4310-9930-496586EC777D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489303C-0E68-4783-91EA-271DBCE0C051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807F6C8-C121-4957-A19E-2C81DC3D01FC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1631411-E9E6-4B62-9AF6-7FF3A8465996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3507AB5-434C-4654-91E0-E564FA91F883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EB50C08-2C8A-4667-ADF8-2616B6112546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C0548DB-C2B5-4C46-8587-6E154971CC4F}"/>
              </a:ext>
            </a:extLst>
          </p:cNvPr>
          <p:cNvSpPr/>
          <p:nvPr/>
        </p:nvSpPr>
        <p:spPr>
          <a:xfrm>
            <a:off x="9824358" y="32204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D9B14E3-6A22-4BFC-8774-7CAC241E183E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A6AA6462-1989-46A8-879C-707D1BEAE8DE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8E3B2FCA-984F-470E-90DF-5D2BAD74F1EA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903A60F-BD00-4320-BD2F-C4420AE5C203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AC98334-8288-4809-9660-CDB38074861E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609594B6-5130-4114-B060-E50387029184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6FF522F-B6B1-47DC-B198-F10A638E3CF1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C21617E-DF08-439C-A39B-6B9C4E11B6BB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7D99CAC7-C2F6-4B93-A95B-000FD784636D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3D4F7B6-DAA2-4600-B38B-B65BF4F1BA01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1CA85A7-3FE7-4792-9E19-5E66AEBD90ED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4DEBD18-2C56-4444-B3B8-62D6470F4D01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8CAE5E96-4124-41D7-926B-44222B093EB2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57B6DEF-324F-48EF-A9D6-072F6D5FB4B7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9ABDB41-DD0F-4B71-BA61-466DDD40FECA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5E526D1-DFFC-44BB-BD7A-E5884E7939E9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352DFDE-EEDA-47F3-9115-369E7240AFAD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25EE0C9-91BA-42C4-811A-0E4CABB47E59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C7ECD56-D00F-45F6-82B0-1AA814BF106E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05C7D5DD-2076-4C43-8661-735519431739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8E9065F-E381-4A55-A4B9-2A702F0CA425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11E4AA96-C587-4A3E-8054-E2CA40C2B12B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6791BC1-DAA5-421F-9C07-2D5E588EA9E0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FB898CC-DA5A-44B1-A5AA-C4EB0FC9B428}"/>
              </a:ext>
            </a:extLst>
          </p:cNvPr>
          <p:cNvSpPr/>
          <p:nvPr/>
        </p:nvSpPr>
        <p:spPr>
          <a:xfrm>
            <a:off x="9956860" y="29070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A37952F2-74E6-4A68-A645-BED0E2FE7DA7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D87603D-78DB-4560-A8D6-A1C4D40C61BC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46A3BBA-3870-4A2B-8CC9-09AAF807C033}"/>
              </a:ext>
            </a:extLst>
          </p:cNvPr>
          <p:cNvSpPr/>
          <p:nvPr/>
        </p:nvSpPr>
        <p:spPr>
          <a:xfrm>
            <a:off x="9082323" y="34252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2D6925D-6A1F-41CF-9B03-2F113B121B9A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71C3EAA5-F538-4BE7-A1F1-BAD4AAEA3E4A}"/>
              </a:ext>
            </a:extLst>
          </p:cNvPr>
          <p:cNvSpPr/>
          <p:nvPr/>
        </p:nvSpPr>
        <p:spPr>
          <a:xfrm>
            <a:off x="9203966" y="40645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982AD91B-0183-478A-800F-CD238C53A526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9F16FF32-2AE6-41F6-A0BE-05C08CD383CE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A25A77E-50D4-4296-A4BC-D9652D3CCC58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F048157F-EE45-418C-AFFA-531D91F04F35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E070E55F-F2AA-4DAC-AEFD-913762E2D7AE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745F23A-1283-43EE-B314-4B3CCA8B55B3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AB5E07C1-A834-462D-996E-8F1BA680A026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3CA8EE22-3ABA-4083-8E12-994529609EA8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0" name="Imagen 89" descr="Globo rosado Gratis Dibujos Animados Imágene｜Illustoon ES">
            <a:extLst>
              <a:ext uri="{FF2B5EF4-FFF2-40B4-BE49-F238E27FC236}">
                <a16:creationId xmlns:a16="http://schemas.microsoft.com/office/drawing/2014/main" id="{609CF3B6-2CFB-4463-81D0-CD5779F9E9E5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F97F336-0787-432A-A77B-EFD47CDA133C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CE7981FA-FF68-4D57-9B64-71884D4435BC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24F99EDC-8C17-406B-A9B4-B3C71ECF4AAA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F297E848-D6F5-4347-8014-F0E02626097F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DD5128B-BF75-4BFF-A392-5AF74FE261C4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D0CB0207-E2EA-4236-9E3F-1EAEDB42CCFC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68F5D8D9-8894-4C74-8E5C-4898040F0184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A311F5CD-8352-4B24-BC98-29F7B2F92BA4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543C2FB0-1661-4C94-86ED-976B5A3342A8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A5A06D0A-BE8D-4360-9589-6DACB57AFB71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8AFE4303-0B28-4670-B9F1-D53E9A0E2E7E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5D470551-C462-4E38-8771-27E67A493F33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C47789A3-8965-4412-B790-C273100CA2F1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0475C37D-122C-417F-A566-A207F30737E3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8AD57ECC-B774-4D62-8C21-E888D5F540B7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038F3E44-3C59-4637-9A99-EEDB87AD6F0E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42A25C7B-81A7-48DC-B005-2CB2D521A724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FE9BF629-3107-41CE-B7D7-B88235B6E87B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E3436598-C7F1-470B-85E4-63330B39ADD7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37388B29-0CD5-4F71-BC2C-3F270952DC51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57BBE32E-3EFC-4A56-BFF5-311E2DD7AC21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7467B1BB-9F05-4326-BDB2-02C75C6625C9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DFF267BF-FFBB-442A-92AB-18198CE734CC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218A1E04-5AF9-4CDB-8773-877134AB7212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9ECFA3CB-F020-44EC-A531-3846D0ECDF74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7E1308A9-9692-4D66-9774-31DB3B117C75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B3030AC3-F3A7-4589-9815-73C695189C0D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F13F46F9-45D8-4290-A416-7951B3A132D7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939736F8-7036-4707-A73E-07F6D0B2E5A7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09AC4EFA-978B-41D7-9D9F-0C2B17B9425E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D3C205B0-6A91-4456-80CF-65472CD0C55F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C9B6B393-8F4A-4470-9CD6-0D92EEAED516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01A0DD49-24F9-43F5-9F29-514F4E7934D2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878F17C6-08A8-4118-AEE6-A64E6B6D1A77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1F2C51B8-E5D8-4E45-A61D-AB3D205DD112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BB07F5DB-F34E-4327-8910-785C86A2387B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8A078434-6E9D-4850-AB24-DF84730C97BB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C43DEF87-8709-489F-9A5C-C384E0A13E49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8384C926-65E3-4597-8CEB-67E247FC282F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63E5CE57-4561-4F81-8013-6CAF2B3760E2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4FDE9875-C7F9-40BF-9937-4286F51E351A}"/>
              </a:ext>
            </a:extLst>
          </p:cNvPr>
          <p:cNvSpPr/>
          <p:nvPr/>
        </p:nvSpPr>
        <p:spPr>
          <a:xfrm>
            <a:off x="8072055" y="5218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96AB9073-AA55-48C0-AC6C-449F610646E4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619B1E1A-E776-4482-8625-5B62133D2E85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F62794A8-3BC0-40B8-B49B-7A0BE6DA1A47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Estrella: 5 puntas 134">
            <a:extLst>
              <a:ext uri="{FF2B5EF4-FFF2-40B4-BE49-F238E27FC236}">
                <a16:creationId xmlns:a16="http://schemas.microsoft.com/office/drawing/2014/main" id="{9A349B6A-36DA-447A-B490-434660A48E73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6" name="Estrella: 5 puntas 135">
            <a:extLst>
              <a:ext uri="{FF2B5EF4-FFF2-40B4-BE49-F238E27FC236}">
                <a16:creationId xmlns:a16="http://schemas.microsoft.com/office/drawing/2014/main" id="{15BA97B5-2049-41F8-BD0D-2C12EAC8EC22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7" name="Estrella: 5 puntas 136">
            <a:extLst>
              <a:ext uri="{FF2B5EF4-FFF2-40B4-BE49-F238E27FC236}">
                <a16:creationId xmlns:a16="http://schemas.microsoft.com/office/drawing/2014/main" id="{284205E7-466A-45C6-B747-1CFEB083CB48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8" name="Estrella: 5 puntas 137">
            <a:extLst>
              <a:ext uri="{FF2B5EF4-FFF2-40B4-BE49-F238E27FC236}">
                <a16:creationId xmlns:a16="http://schemas.microsoft.com/office/drawing/2014/main" id="{0EFC7737-5214-4039-A861-607F77D6E3D4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9" name="Estrella: 5 puntas 138">
            <a:extLst>
              <a:ext uri="{FF2B5EF4-FFF2-40B4-BE49-F238E27FC236}">
                <a16:creationId xmlns:a16="http://schemas.microsoft.com/office/drawing/2014/main" id="{22855963-91A0-4250-BE98-AB9FE3DF8426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0" name="Estrella: 5 puntas 139">
            <a:extLst>
              <a:ext uri="{FF2B5EF4-FFF2-40B4-BE49-F238E27FC236}">
                <a16:creationId xmlns:a16="http://schemas.microsoft.com/office/drawing/2014/main" id="{95291705-28C9-409F-8647-1A172C219634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1" name="Estrella: 5 puntas 140">
            <a:extLst>
              <a:ext uri="{FF2B5EF4-FFF2-40B4-BE49-F238E27FC236}">
                <a16:creationId xmlns:a16="http://schemas.microsoft.com/office/drawing/2014/main" id="{A027CBDD-42E4-444C-84A2-7D5F5580D8E2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194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A92DA839-04C0-4E3F-900C-750F6DD11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EBE6FC8-E881-4FC4-9478-DCC883269B1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3483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6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B778B16B-55A3-4E33-9DFE-9E418C5F0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85004" y="1551344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65038" y="1038552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5x4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CC00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18931" y="414385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08460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83458" y="403682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</a:p>
        </p:txBody>
      </p:sp>
      <p:sp>
        <p:nvSpPr>
          <p:cNvPr id="91" name="Rectángulo 9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BCB7224-C9FD-4555-A9B2-276AB5DA6229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92" name="Imagen 9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554850F2-E6CC-40EA-9180-DCD1A6B201D4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Imagen 9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F58A269-A200-4929-B0FE-A9D04CC26D6F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Imagen 93">
            <a:extLst>
              <a:ext uri="{FF2B5EF4-FFF2-40B4-BE49-F238E27FC236}">
                <a16:creationId xmlns:a16="http://schemas.microsoft.com/office/drawing/2014/main" id="{108A4F46-55F1-460F-B790-D07E47434FCA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E48218D1-886F-44BF-8857-AC38FC7DDC0F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85832619-2A8E-4DEE-8981-05A90801FC48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C8B36A3E-1B43-429B-B934-517F24CCC8D3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A2C615EE-2F53-477B-8764-177A2EBBFD87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29246A6F-2290-4E78-8553-BEBBF9039662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D3BFE708-52F7-4414-B6CE-5ED4BE21A8D3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A272118D-F69D-45A3-940B-E932674C0B02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73C50465-BDB1-476A-B3C2-F0CBFD4C906D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C3330FD4-D2FF-4044-A5B5-040B0BF0C43F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F3A26198-0A1C-4401-AD93-41FC3C0E5CCD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D4AB98FF-D926-4164-979E-F85359EEFB43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BAE04593-651D-4505-A37D-D71EAFEE9A43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CA55B2ED-375B-4D9A-AE79-C9161715B73D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5C538FA7-81E1-45C8-8354-3D9B1C9F70C3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AFF9B0F6-9909-4502-A001-64229C9B0065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9D985C4B-5B21-4B7A-9F4C-7DC1B631D3A7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661321B6-84BF-4B47-9A95-18681EE29611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18AAB21A-90A3-41F6-BBCC-646426E3E4E9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AEC95C40-535F-44F8-B342-1443DE31B3E5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DCCD33CD-5DA4-4977-AFF3-6CF6F2FA865B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4920CBEB-7765-4785-A0CF-282B63573A73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584C8E77-7EC5-4DDB-B4F1-5849521BE407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B7006AAF-AD9F-4F7E-83FD-908539FBE25C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25CA17AC-0CC0-49AD-8AC7-23B7781ADC6E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F460A135-4883-44BC-9A1E-8789EF92A5F0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A8E01140-1F95-4A88-84C9-DE021C0D67E6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54C924CD-D47F-48A7-96D6-411C037A844B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E624C8CD-F8FC-4A6D-A10F-6B884B319928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A35C7448-4B6C-4F69-AF98-61CC57DB3E9D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E44445CF-32D2-4B81-9C6C-FA7B8C682914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919D2C49-68DE-4EFF-95BA-B53DF2E2567C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8DB1F512-6FA4-4B27-8ACE-27D9E15F1C4D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F2E78C6A-6159-44E4-AAF1-A6A0050F4693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AC837FA5-F914-42C9-9E47-C8F13C805442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3D155D39-F862-4CD0-ADF1-8260D515FFE5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F023FB80-6ECB-4658-B02D-BD917345F028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90796C06-23B6-4D87-BDD1-83E90B7D82B3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E6DC997A-2D8D-4420-9967-76A329D7B86D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A6E7D91E-2412-457D-85B7-7A215011FCEF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872A2D59-4456-4335-8E36-1705242BCEC1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Estrella: 5 puntas 134">
            <a:extLst>
              <a:ext uri="{FF2B5EF4-FFF2-40B4-BE49-F238E27FC236}">
                <a16:creationId xmlns:a16="http://schemas.microsoft.com/office/drawing/2014/main" id="{9479CD19-952B-4298-B92A-484B08DE6E32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6" name="Estrella: 5 puntas 135">
            <a:extLst>
              <a:ext uri="{FF2B5EF4-FFF2-40B4-BE49-F238E27FC236}">
                <a16:creationId xmlns:a16="http://schemas.microsoft.com/office/drawing/2014/main" id="{27F16247-8DF2-404B-8F50-B1111433BFC7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7" name="Estrella: 5 puntas 136">
            <a:extLst>
              <a:ext uri="{FF2B5EF4-FFF2-40B4-BE49-F238E27FC236}">
                <a16:creationId xmlns:a16="http://schemas.microsoft.com/office/drawing/2014/main" id="{F96FE6FB-00CB-468C-8D23-763093E4CE6C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8" name="Estrella: 5 puntas 137">
            <a:extLst>
              <a:ext uri="{FF2B5EF4-FFF2-40B4-BE49-F238E27FC236}">
                <a16:creationId xmlns:a16="http://schemas.microsoft.com/office/drawing/2014/main" id="{2EE39A25-A4F6-4239-886A-917F0F48B436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9" name="Estrella: 5 puntas 138">
            <a:extLst>
              <a:ext uri="{FF2B5EF4-FFF2-40B4-BE49-F238E27FC236}">
                <a16:creationId xmlns:a16="http://schemas.microsoft.com/office/drawing/2014/main" id="{1FF127C2-87BE-4513-B4B8-A773BC93BDF0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0" name="Estrella: 5 puntas 139">
            <a:extLst>
              <a:ext uri="{FF2B5EF4-FFF2-40B4-BE49-F238E27FC236}">
                <a16:creationId xmlns:a16="http://schemas.microsoft.com/office/drawing/2014/main" id="{5E781697-019C-46EB-AE68-66EA79E5B0DF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1" name="Estrella: 5 puntas 140">
            <a:extLst>
              <a:ext uri="{FF2B5EF4-FFF2-40B4-BE49-F238E27FC236}">
                <a16:creationId xmlns:a16="http://schemas.microsoft.com/office/drawing/2014/main" id="{CB5CA9EA-B796-46E6-81FA-0620F15DD0F3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2" name="Estrella: 5 puntas 141">
            <a:extLst>
              <a:ext uri="{FF2B5EF4-FFF2-40B4-BE49-F238E27FC236}">
                <a16:creationId xmlns:a16="http://schemas.microsoft.com/office/drawing/2014/main" id="{63ED845E-C859-4A30-A428-F413E1A5E665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3" name="Estrella: 5 puntas 142">
            <a:extLst>
              <a:ext uri="{FF2B5EF4-FFF2-40B4-BE49-F238E27FC236}">
                <a16:creationId xmlns:a16="http://schemas.microsoft.com/office/drawing/2014/main" id="{538F3E1C-40ED-4B1A-8C4B-405732D18E2E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4" name="Estrella: 5 puntas 143">
            <a:extLst>
              <a:ext uri="{FF2B5EF4-FFF2-40B4-BE49-F238E27FC236}">
                <a16:creationId xmlns:a16="http://schemas.microsoft.com/office/drawing/2014/main" id="{BEE5EE3D-56A5-4F9C-A8A7-BE85B6004633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5" name="Estrella: 5 puntas 144">
            <a:extLst>
              <a:ext uri="{FF2B5EF4-FFF2-40B4-BE49-F238E27FC236}">
                <a16:creationId xmlns:a16="http://schemas.microsoft.com/office/drawing/2014/main" id="{C81FDBBA-9AA0-485E-A86E-67149677FB82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6" name="Estrella: 5 puntas 145">
            <a:extLst>
              <a:ext uri="{FF2B5EF4-FFF2-40B4-BE49-F238E27FC236}">
                <a16:creationId xmlns:a16="http://schemas.microsoft.com/office/drawing/2014/main" id="{8D07F523-83FF-4A2B-9A12-1FC376C85925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7" name="Estrella: 5 puntas 146">
            <a:extLst>
              <a:ext uri="{FF2B5EF4-FFF2-40B4-BE49-F238E27FC236}">
                <a16:creationId xmlns:a16="http://schemas.microsoft.com/office/drawing/2014/main" id="{9DDE5358-B492-45CE-9F0F-1523CE33F68E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8" name="Estrella: 5 puntas 147">
            <a:extLst>
              <a:ext uri="{FF2B5EF4-FFF2-40B4-BE49-F238E27FC236}">
                <a16:creationId xmlns:a16="http://schemas.microsoft.com/office/drawing/2014/main" id="{D4D19170-777A-41BF-8C97-207C27BFB7C1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9" name="Estrella: 5 puntas 148">
            <a:extLst>
              <a:ext uri="{FF2B5EF4-FFF2-40B4-BE49-F238E27FC236}">
                <a16:creationId xmlns:a16="http://schemas.microsoft.com/office/drawing/2014/main" id="{DAB7DDD2-996D-4FB9-89C4-C34874AB85F2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0" name="Estrella: 5 puntas 149">
            <a:extLst>
              <a:ext uri="{FF2B5EF4-FFF2-40B4-BE49-F238E27FC236}">
                <a16:creationId xmlns:a16="http://schemas.microsoft.com/office/drawing/2014/main" id="{CF15FFFB-F1AF-43D2-8DB9-8017647CA92A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1" name="Estrella: 5 puntas 150">
            <a:extLst>
              <a:ext uri="{FF2B5EF4-FFF2-40B4-BE49-F238E27FC236}">
                <a16:creationId xmlns:a16="http://schemas.microsoft.com/office/drawing/2014/main" id="{B27F6D61-341E-42A5-99EB-398DCDE62013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2" name="Estrella: 5 puntas 151">
            <a:extLst>
              <a:ext uri="{FF2B5EF4-FFF2-40B4-BE49-F238E27FC236}">
                <a16:creationId xmlns:a16="http://schemas.microsoft.com/office/drawing/2014/main" id="{86E6C6F5-A630-4412-A5E3-769B2F0D98F6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3" name="Estrella: 5 puntas 152">
            <a:extLst>
              <a:ext uri="{FF2B5EF4-FFF2-40B4-BE49-F238E27FC236}">
                <a16:creationId xmlns:a16="http://schemas.microsoft.com/office/drawing/2014/main" id="{4DDCF168-D172-4D82-B724-F0061AC5F93C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4" name="Estrella: 5 puntas 153">
            <a:extLst>
              <a:ext uri="{FF2B5EF4-FFF2-40B4-BE49-F238E27FC236}">
                <a16:creationId xmlns:a16="http://schemas.microsoft.com/office/drawing/2014/main" id="{903E8A2D-9E57-473A-BD70-191B8E1F456E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5" name="Estrella: 5 puntas 154">
            <a:extLst>
              <a:ext uri="{FF2B5EF4-FFF2-40B4-BE49-F238E27FC236}">
                <a16:creationId xmlns:a16="http://schemas.microsoft.com/office/drawing/2014/main" id="{9CACF553-9902-43A2-AC58-FE00F2E58E2D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6" name="Imagen 155" descr="Globo rosado Gratis Dibujos Animados Imágene｜Illustoon ES">
            <a:extLst>
              <a:ext uri="{FF2B5EF4-FFF2-40B4-BE49-F238E27FC236}">
                <a16:creationId xmlns:a16="http://schemas.microsoft.com/office/drawing/2014/main" id="{469E7674-702D-48CB-8117-067948043B8A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7" name="Estrella: 5 puntas 156">
            <a:extLst>
              <a:ext uri="{FF2B5EF4-FFF2-40B4-BE49-F238E27FC236}">
                <a16:creationId xmlns:a16="http://schemas.microsoft.com/office/drawing/2014/main" id="{A8235D8E-974B-463D-AB1D-C5706B1FC938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8" name="Estrella: 5 puntas 157">
            <a:extLst>
              <a:ext uri="{FF2B5EF4-FFF2-40B4-BE49-F238E27FC236}">
                <a16:creationId xmlns:a16="http://schemas.microsoft.com/office/drawing/2014/main" id="{6E7232BA-E006-4E5A-BD14-6D60B1AF399F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9" name="Estrella: 5 puntas 158">
            <a:extLst>
              <a:ext uri="{FF2B5EF4-FFF2-40B4-BE49-F238E27FC236}">
                <a16:creationId xmlns:a16="http://schemas.microsoft.com/office/drawing/2014/main" id="{BB6F7653-9CFB-41EA-B496-052588E3C078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0" name="Estrella: 5 puntas 159">
            <a:extLst>
              <a:ext uri="{FF2B5EF4-FFF2-40B4-BE49-F238E27FC236}">
                <a16:creationId xmlns:a16="http://schemas.microsoft.com/office/drawing/2014/main" id="{B1806E13-E239-4CA0-A968-A02E5F22C15D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1" name="Estrella: 5 puntas 160">
            <a:extLst>
              <a:ext uri="{FF2B5EF4-FFF2-40B4-BE49-F238E27FC236}">
                <a16:creationId xmlns:a16="http://schemas.microsoft.com/office/drawing/2014/main" id="{85C66109-85C5-4340-AB77-5099B2C07FF1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2" name="Estrella: 5 puntas 161">
            <a:extLst>
              <a:ext uri="{FF2B5EF4-FFF2-40B4-BE49-F238E27FC236}">
                <a16:creationId xmlns:a16="http://schemas.microsoft.com/office/drawing/2014/main" id="{3CD6ADB0-DA54-48FD-9B95-E2F860508D49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3" name="Estrella: 5 puntas 162">
            <a:extLst>
              <a:ext uri="{FF2B5EF4-FFF2-40B4-BE49-F238E27FC236}">
                <a16:creationId xmlns:a16="http://schemas.microsoft.com/office/drawing/2014/main" id="{9D4EC053-EC90-417A-B77E-5C842727C46E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4" name="Estrella: 5 puntas 163">
            <a:extLst>
              <a:ext uri="{FF2B5EF4-FFF2-40B4-BE49-F238E27FC236}">
                <a16:creationId xmlns:a16="http://schemas.microsoft.com/office/drawing/2014/main" id="{D05D5B7A-8444-4A79-8E21-871C6E6ECD75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5" name="Estrella: 5 puntas 164">
            <a:extLst>
              <a:ext uri="{FF2B5EF4-FFF2-40B4-BE49-F238E27FC236}">
                <a16:creationId xmlns:a16="http://schemas.microsoft.com/office/drawing/2014/main" id="{EBF81493-C07D-487D-B5F0-F0E493E6F680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6" name="Estrella: 5 puntas 165">
            <a:extLst>
              <a:ext uri="{FF2B5EF4-FFF2-40B4-BE49-F238E27FC236}">
                <a16:creationId xmlns:a16="http://schemas.microsoft.com/office/drawing/2014/main" id="{7CCD153F-F75D-4D4C-A167-A835010597E5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7" name="Estrella: 5 puntas 166">
            <a:extLst>
              <a:ext uri="{FF2B5EF4-FFF2-40B4-BE49-F238E27FC236}">
                <a16:creationId xmlns:a16="http://schemas.microsoft.com/office/drawing/2014/main" id="{C1943FAB-9DD7-4775-BA22-0E4901F647E8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8" name="Estrella: 5 puntas 167">
            <a:extLst>
              <a:ext uri="{FF2B5EF4-FFF2-40B4-BE49-F238E27FC236}">
                <a16:creationId xmlns:a16="http://schemas.microsoft.com/office/drawing/2014/main" id="{9F20CB79-8314-4FF8-95DA-0AA7E2AFFB77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9" name="Estrella: 5 puntas 168">
            <a:extLst>
              <a:ext uri="{FF2B5EF4-FFF2-40B4-BE49-F238E27FC236}">
                <a16:creationId xmlns:a16="http://schemas.microsoft.com/office/drawing/2014/main" id="{B839891B-D297-46D7-938F-10F72EBCE266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0" name="Estrella: 5 puntas 169">
            <a:extLst>
              <a:ext uri="{FF2B5EF4-FFF2-40B4-BE49-F238E27FC236}">
                <a16:creationId xmlns:a16="http://schemas.microsoft.com/office/drawing/2014/main" id="{0EB21A3B-A494-4650-8740-3D4D7AED5CC8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1" name="Estrella: 5 puntas 170">
            <a:extLst>
              <a:ext uri="{FF2B5EF4-FFF2-40B4-BE49-F238E27FC236}">
                <a16:creationId xmlns:a16="http://schemas.microsoft.com/office/drawing/2014/main" id="{29F4100F-28C4-4AD7-B606-C9A6C7B4757D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2" name="Estrella: 5 puntas 171">
            <a:extLst>
              <a:ext uri="{FF2B5EF4-FFF2-40B4-BE49-F238E27FC236}">
                <a16:creationId xmlns:a16="http://schemas.microsoft.com/office/drawing/2014/main" id="{4346122F-E727-459D-83E0-AADCF7F0C430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3" name="Estrella: 5 puntas 172">
            <a:extLst>
              <a:ext uri="{FF2B5EF4-FFF2-40B4-BE49-F238E27FC236}">
                <a16:creationId xmlns:a16="http://schemas.microsoft.com/office/drawing/2014/main" id="{FEFEE9C2-8A10-481E-9B09-0255B3D49105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4" name="Estrella: 5 puntas 173">
            <a:extLst>
              <a:ext uri="{FF2B5EF4-FFF2-40B4-BE49-F238E27FC236}">
                <a16:creationId xmlns:a16="http://schemas.microsoft.com/office/drawing/2014/main" id="{E29051AC-3660-4F4A-B908-E03E244EB9EE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5" name="Estrella: 5 puntas 174">
            <a:extLst>
              <a:ext uri="{FF2B5EF4-FFF2-40B4-BE49-F238E27FC236}">
                <a16:creationId xmlns:a16="http://schemas.microsoft.com/office/drawing/2014/main" id="{4B6B1C4A-19FF-417F-B0AE-68B2B47809B2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6" name="Estrella: 5 puntas 175">
            <a:extLst>
              <a:ext uri="{FF2B5EF4-FFF2-40B4-BE49-F238E27FC236}">
                <a16:creationId xmlns:a16="http://schemas.microsoft.com/office/drawing/2014/main" id="{8BE38A37-509E-4A8C-BF4B-CF9B76245877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7" name="Estrella: 5 puntas 176">
            <a:extLst>
              <a:ext uri="{FF2B5EF4-FFF2-40B4-BE49-F238E27FC236}">
                <a16:creationId xmlns:a16="http://schemas.microsoft.com/office/drawing/2014/main" id="{F73BF88A-5ADF-4C08-9545-AE1226A867BD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8" name="Estrella: 5 puntas 177">
            <a:extLst>
              <a:ext uri="{FF2B5EF4-FFF2-40B4-BE49-F238E27FC236}">
                <a16:creationId xmlns:a16="http://schemas.microsoft.com/office/drawing/2014/main" id="{1B981E03-467E-437D-8B9B-C1AE79766B91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9" name="Estrella: 5 puntas 178">
            <a:extLst>
              <a:ext uri="{FF2B5EF4-FFF2-40B4-BE49-F238E27FC236}">
                <a16:creationId xmlns:a16="http://schemas.microsoft.com/office/drawing/2014/main" id="{E424B5BD-2FAB-4A83-AF3A-3E2286C13702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0" name="Estrella: 5 puntas 179">
            <a:extLst>
              <a:ext uri="{FF2B5EF4-FFF2-40B4-BE49-F238E27FC236}">
                <a16:creationId xmlns:a16="http://schemas.microsoft.com/office/drawing/2014/main" id="{CD0FE23C-A8CF-46AA-8D57-48E3A2AF97A0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1" name="Estrella: 5 puntas 180">
            <a:extLst>
              <a:ext uri="{FF2B5EF4-FFF2-40B4-BE49-F238E27FC236}">
                <a16:creationId xmlns:a16="http://schemas.microsoft.com/office/drawing/2014/main" id="{69A63455-5675-41E4-B58F-EE0E6C0364AF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2" name="Estrella: 5 puntas 181">
            <a:extLst>
              <a:ext uri="{FF2B5EF4-FFF2-40B4-BE49-F238E27FC236}">
                <a16:creationId xmlns:a16="http://schemas.microsoft.com/office/drawing/2014/main" id="{E7065E81-E3E2-451C-89F8-7E82D5BEAFB6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3" name="Estrella: 5 puntas 182">
            <a:extLst>
              <a:ext uri="{FF2B5EF4-FFF2-40B4-BE49-F238E27FC236}">
                <a16:creationId xmlns:a16="http://schemas.microsoft.com/office/drawing/2014/main" id="{21CEDC8A-AADE-4B77-8D54-694149382AA1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4" name="Estrella: 5 puntas 183">
            <a:extLst>
              <a:ext uri="{FF2B5EF4-FFF2-40B4-BE49-F238E27FC236}">
                <a16:creationId xmlns:a16="http://schemas.microsoft.com/office/drawing/2014/main" id="{95163818-C2B8-448C-81BF-6B1FA0FD3453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5" name="Estrella: 5 puntas 184">
            <a:extLst>
              <a:ext uri="{FF2B5EF4-FFF2-40B4-BE49-F238E27FC236}">
                <a16:creationId xmlns:a16="http://schemas.microsoft.com/office/drawing/2014/main" id="{27B9A31D-7887-41D5-A7E3-19FE39D938AC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6" name="Estrella: 5 puntas 185">
            <a:extLst>
              <a:ext uri="{FF2B5EF4-FFF2-40B4-BE49-F238E27FC236}">
                <a16:creationId xmlns:a16="http://schemas.microsoft.com/office/drawing/2014/main" id="{2040F0F9-052D-491F-851B-66BA8FB2FD54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7" name="Estrella: 5 puntas 186">
            <a:extLst>
              <a:ext uri="{FF2B5EF4-FFF2-40B4-BE49-F238E27FC236}">
                <a16:creationId xmlns:a16="http://schemas.microsoft.com/office/drawing/2014/main" id="{02904DEF-50E1-4963-8D11-126A87B2E2CF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8" name="Estrella: 5 puntas 187">
            <a:extLst>
              <a:ext uri="{FF2B5EF4-FFF2-40B4-BE49-F238E27FC236}">
                <a16:creationId xmlns:a16="http://schemas.microsoft.com/office/drawing/2014/main" id="{0FBAE851-DFB1-43F0-98D1-42F82C6F00E7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9" name="Estrella: 5 puntas 188">
            <a:extLst>
              <a:ext uri="{FF2B5EF4-FFF2-40B4-BE49-F238E27FC236}">
                <a16:creationId xmlns:a16="http://schemas.microsoft.com/office/drawing/2014/main" id="{ECE442D3-1A19-433B-8F24-BC842AEBE272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0" name="Estrella: 5 puntas 189">
            <a:extLst>
              <a:ext uri="{FF2B5EF4-FFF2-40B4-BE49-F238E27FC236}">
                <a16:creationId xmlns:a16="http://schemas.microsoft.com/office/drawing/2014/main" id="{799AF9E9-80FC-4A89-8CEF-BC771F9CF153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1" name="Estrella: 5 puntas 190">
            <a:extLst>
              <a:ext uri="{FF2B5EF4-FFF2-40B4-BE49-F238E27FC236}">
                <a16:creationId xmlns:a16="http://schemas.microsoft.com/office/drawing/2014/main" id="{4F4538E2-B272-421B-BEC9-069295F58941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2" name="Estrella: 5 puntas 191">
            <a:extLst>
              <a:ext uri="{FF2B5EF4-FFF2-40B4-BE49-F238E27FC236}">
                <a16:creationId xmlns:a16="http://schemas.microsoft.com/office/drawing/2014/main" id="{503A59AB-FA28-412F-B2EB-A7852A3B6BCA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3" name="Estrella: 5 puntas 192">
            <a:extLst>
              <a:ext uri="{FF2B5EF4-FFF2-40B4-BE49-F238E27FC236}">
                <a16:creationId xmlns:a16="http://schemas.microsoft.com/office/drawing/2014/main" id="{08BA3A17-0578-4C59-80D2-1150859FF887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4" name="Estrella: 5 puntas 193">
            <a:extLst>
              <a:ext uri="{FF2B5EF4-FFF2-40B4-BE49-F238E27FC236}">
                <a16:creationId xmlns:a16="http://schemas.microsoft.com/office/drawing/2014/main" id="{04813E84-181C-4FD6-8564-3EC85331D6FB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5" name="Estrella: 5 puntas 194">
            <a:extLst>
              <a:ext uri="{FF2B5EF4-FFF2-40B4-BE49-F238E27FC236}">
                <a16:creationId xmlns:a16="http://schemas.microsoft.com/office/drawing/2014/main" id="{85676387-45FF-47B7-956A-93E02DF8F5CE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6" name="Estrella: 5 puntas 195">
            <a:extLst>
              <a:ext uri="{FF2B5EF4-FFF2-40B4-BE49-F238E27FC236}">
                <a16:creationId xmlns:a16="http://schemas.microsoft.com/office/drawing/2014/main" id="{C9E42A83-5E57-43B7-8FBA-AC8C23E53515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7" name="Estrella: 5 puntas 196">
            <a:extLst>
              <a:ext uri="{FF2B5EF4-FFF2-40B4-BE49-F238E27FC236}">
                <a16:creationId xmlns:a16="http://schemas.microsoft.com/office/drawing/2014/main" id="{1AB2EA87-47D9-411A-BB7D-253E5016ED27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8" name="Estrella: 5 puntas 197">
            <a:extLst>
              <a:ext uri="{FF2B5EF4-FFF2-40B4-BE49-F238E27FC236}">
                <a16:creationId xmlns:a16="http://schemas.microsoft.com/office/drawing/2014/main" id="{7532E5D4-0E77-4F8E-93DF-932BDC5B8D97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9" name="Estrella: 5 puntas 198">
            <a:extLst>
              <a:ext uri="{FF2B5EF4-FFF2-40B4-BE49-F238E27FC236}">
                <a16:creationId xmlns:a16="http://schemas.microsoft.com/office/drawing/2014/main" id="{0B64FB93-1633-42B9-BBCF-153D5302C560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0" name="Estrella: 5 puntas 199">
            <a:extLst>
              <a:ext uri="{FF2B5EF4-FFF2-40B4-BE49-F238E27FC236}">
                <a16:creationId xmlns:a16="http://schemas.microsoft.com/office/drawing/2014/main" id="{83E17A45-2F22-4328-AE8A-897C346BDB9B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1" name="Estrella: 5 puntas 200">
            <a:extLst>
              <a:ext uri="{FF2B5EF4-FFF2-40B4-BE49-F238E27FC236}">
                <a16:creationId xmlns:a16="http://schemas.microsoft.com/office/drawing/2014/main" id="{B019D25F-322D-4673-8A2A-DEC32ACB8144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2" name="Estrella: 5 puntas 201">
            <a:extLst>
              <a:ext uri="{FF2B5EF4-FFF2-40B4-BE49-F238E27FC236}">
                <a16:creationId xmlns:a16="http://schemas.microsoft.com/office/drawing/2014/main" id="{718A101C-0A76-49F8-9B5C-4B23E6A01EC6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3" name="Estrella: 5 puntas 202">
            <a:extLst>
              <a:ext uri="{FF2B5EF4-FFF2-40B4-BE49-F238E27FC236}">
                <a16:creationId xmlns:a16="http://schemas.microsoft.com/office/drawing/2014/main" id="{264E78D4-87F1-4A6B-A01E-68229D764968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4" name="Estrella: 5 puntas 203">
            <a:extLst>
              <a:ext uri="{FF2B5EF4-FFF2-40B4-BE49-F238E27FC236}">
                <a16:creationId xmlns:a16="http://schemas.microsoft.com/office/drawing/2014/main" id="{4A763027-EAAC-4BD7-B424-51C04905AB90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5" name="Estrella: 5 puntas 204">
            <a:extLst>
              <a:ext uri="{FF2B5EF4-FFF2-40B4-BE49-F238E27FC236}">
                <a16:creationId xmlns:a16="http://schemas.microsoft.com/office/drawing/2014/main" id="{70EF4791-E18A-4493-A29F-6E8F85977052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6" name="Estrella: 5 puntas 205">
            <a:extLst>
              <a:ext uri="{FF2B5EF4-FFF2-40B4-BE49-F238E27FC236}">
                <a16:creationId xmlns:a16="http://schemas.microsoft.com/office/drawing/2014/main" id="{32D011C5-B85A-4B90-88BC-A858772FFCD0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273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7B3CE91D-3AB8-4F83-AC68-363CA9249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D10FBB3-1830-46D5-A770-DEA3FF08C73E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151" y="187747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2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Fondos Claros Bonitos Para Diapositivas - totenja">
            <a:extLst>
              <a:ext uri="{FF2B5EF4-FFF2-40B4-BE49-F238E27FC236}">
                <a16:creationId xmlns:a16="http://schemas.microsoft.com/office/drawing/2014/main" id="{B0DCADA4-36B6-4445-9AD3-36A22AEE7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7953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5x6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26259" y="419272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12959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7057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E994698-0D0C-420A-84B3-CD9D14DA992F}"/>
              </a:ext>
            </a:extLst>
          </p:cNvPr>
          <p:cNvSpPr/>
          <p:nvPr/>
        </p:nvSpPr>
        <p:spPr>
          <a:xfrm>
            <a:off x="736199" y="181241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BFEFA25-7878-4BBD-80B8-EE2E34541676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5045035-102F-410E-82FF-B69ACCE8ED00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E57AA9A-F7D0-4529-8C9F-09EB7A704F48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B59AC15-A65C-4AEB-90AD-82980B976E1B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FE8ACA6-61C9-412F-BE82-72BAAA99C781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B645109-935B-4452-B46D-7F6D69C73E0D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5977E442-89AE-4186-AFA1-41749B333A9C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DA3242D-EF99-4E44-99D9-18EE48C2FB24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C735087-A00B-440E-A22F-A648CC65265A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AB4EFFE-0E75-4119-96AA-DE56C0A86026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04FE240-C077-497C-8BD7-7D922E84CC07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0BD6559-3798-47D0-8D3C-6365F7A0AF6E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4E919A1-7104-4C93-8597-58CC4FF6E548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524A3D9-3326-4151-A59C-69C38895A08F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FC5272C-2AE4-4571-9251-78EF35745F94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ADEC00C-874F-4529-AF1F-757032788242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5732E9F2-9246-4AFF-8539-C8DEB936EC50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AA62A355-B81A-45D6-8E5A-67B71B45BAC7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6D490ED-84C6-49BA-85EB-78963918ADB0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CA833040-51A6-4483-812C-6CEAE00E77F0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B1FED8D-4C08-4382-BA8B-BB88D5C34B50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27B79D6C-E1D7-4052-834D-E53D5F8566D7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3AEA158-4CB0-446D-8544-AA36C4A0CC86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D3AF3A4-D967-48D8-8FCE-1BB7A8DB7A9D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E3C6625-7B5D-4959-9CE5-AC7070D621D5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D3960D6-456C-4F33-B52A-3BFC99B5E9D0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EC7FCBC-7BCB-494F-B499-3E2399A54D69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6D1DE4D-6481-476B-9F22-9731695A1006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371105B-8201-4F71-A98A-F0E7CB306AFC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EE8251D-6522-49D3-8812-A10ECB0C4C74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F2E696C4-03EE-4904-9FEC-64E99F51815A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25983ED-7114-4F6F-9E0F-77278F944DF5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59BABCF-1BB6-4FA4-9C33-D99A13AE2ECD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063D51B-70E2-4374-A45E-3082DEC50939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2FC38D5-FE17-4CCF-BDD0-EC5E3ADF8E7F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617989E-D8B7-4928-90B0-E338B33DCCB3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322EB08-11FC-4E76-BCB7-0E558C65180D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970C8E7-91A8-4AFA-B2FD-3799D7659D4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F297632-E1EA-463D-9241-3FAAA89EC6DF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92449D3-9540-4AFF-8B8A-E94F73B21F43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184E946-7973-45B1-8A9A-847F7EA175C5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C7F585B-3A68-4130-B330-98879BB91EC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5ED9B0C8-03A3-4009-89A4-739A6EC2602A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827760BE-2F12-410F-AB53-D3660D92E809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0B13ED9-287B-42D8-8DC8-6EEDF43F5E9E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2FE6DC7-F081-40F2-995E-5B4184AD5101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28BC246-5317-4E69-A180-E81681DC841F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3E3DE39-7907-4A26-99C3-88DB2AE73815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83F6366-87C6-47F1-A8C3-A9057B26E532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9779EA4-067F-4C2A-B03D-6FEA0ED8BA4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5CC94CB4-9D15-4E23-8FE9-CDE76100DFFE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B4BCA8C-08F6-4694-8F9E-4140F3244632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3021EE9-5537-449F-9B64-A9C9684AE82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5A88CE0-ABF4-4620-83CC-F1E94C935EB0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9F4172D-0BBB-41B6-A3AB-B4539F976D7F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9114490-CB3C-47EB-BD73-9466C26BBCA8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05744E8-37BD-45A5-A4FE-A5A161707AA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488B7A6A-7E52-4417-A81A-E70C27AB426D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C03CDC7-67AB-4ACB-8B86-5118995767E3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263B010-6D36-4CAC-854E-A7F470D8238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0E1D66BA-B45A-412D-B376-591E1C1D55B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FF40C92-98A8-4150-85D9-0695F4651288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A9579D28-C02F-4544-A456-F9EAB9237076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B825458-9F4A-473C-A437-8BBDD24E9397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CD1AFDB-AAE3-4ECC-8E73-909EEB36BAAE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3BA2BFC9-DF23-44D5-9452-E0F107AE2C0D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FC5025F0-76D7-437B-B103-AFDA169E893E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BF5F6409-FA34-4D32-AC49-E6990F2E970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9" name="Imagen 88" descr="Globo rosado Gratis Dibujos Animados Imágene｜Illustoon ES">
            <a:extLst>
              <a:ext uri="{FF2B5EF4-FFF2-40B4-BE49-F238E27FC236}">
                <a16:creationId xmlns:a16="http://schemas.microsoft.com/office/drawing/2014/main" id="{69D59E86-2534-4901-96C0-1A4287446EA2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28820" y="1175112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8D371DDD-B4F7-4D8B-86C1-8384BEC65FA6}"/>
              </a:ext>
            </a:extLst>
          </p:cNvPr>
          <p:cNvSpPr/>
          <p:nvPr/>
        </p:nvSpPr>
        <p:spPr>
          <a:xfrm>
            <a:off x="3950656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D829108F-D9E8-46DD-8AD7-9EF6745AAA4C}"/>
              </a:ext>
            </a:extLst>
          </p:cNvPr>
          <p:cNvSpPr/>
          <p:nvPr/>
        </p:nvSpPr>
        <p:spPr>
          <a:xfrm>
            <a:off x="3745247" y="44423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1651748C-F406-41E9-A0C9-168E7FBEDBAC}"/>
              </a:ext>
            </a:extLst>
          </p:cNvPr>
          <p:cNvSpPr/>
          <p:nvPr/>
        </p:nvSpPr>
        <p:spPr>
          <a:xfrm>
            <a:off x="4149438" y="4422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AC5F772-7E52-4A37-AAB7-4BC7035E03FD}"/>
              </a:ext>
            </a:extLst>
          </p:cNvPr>
          <p:cNvSpPr/>
          <p:nvPr/>
        </p:nvSpPr>
        <p:spPr>
          <a:xfrm>
            <a:off x="4474115" y="41640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2A7CFB5A-629E-4F98-AB4C-DEB623E1452E}"/>
              </a:ext>
            </a:extLst>
          </p:cNvPr>
          <p:cNvSpPr/>
          <p:nvPr/>
        </p:nvSpPr>
        <p:spPr>
          <a:xfrm>
            <a:off x="7634759" y="43959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383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B759F451-8518-46A9-93FD-41FBAC449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1A6993F-699B-42DD-BCF1-2F28FF15B776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50" y="1951967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Fondos Claros Bonitos Para Diapositivas - totenja">
            <a:extLst>
              <a:ext uri="{FF2B5EF4-FFF2-40B4-BE49-F238E27FC236}">
                <a16:creationId xmlns:a16="http://schemas.microsoft.com/office/drawing/2014/main" id="{8576F4E0-B412-4219-AB1A-A8FCFDAEB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77351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5x3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37358" y="398221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50658" y="41363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34926" y="419062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26189D7-A6C4-4BDE-A9B0-BFC2DE45B939}"/>
              </a:ext>
            </a:extLst>
          </p:cNvPr>
          <p:cNvSpPr/>
          <p:nvPr/>
        </p:nvSpPr>
        <p:spPr>
          <a:xfrm>
            <a:off x="736199" y="181241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B3297F0E-3270-4F03-BAF8-77D2BBD25377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5989E79-6694-48A6-8EC6-BE2E55894264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081895C-FF3A-40CE-BD62-04AB1E3EA414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C485DB9-3055-42F7-9A05-27D26F24CC89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BE353E67-5BEA-4C2B-A521-EC4388C604C8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3912F2F-7B0B-4784-BCD4-B3C8ECE9DA93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21052FA-99DA-4CC3-AB7E-6BC2A08FA9D4}"/>
              </a:ext>
            </a:extLst>
          </p:cNvPr>
          <p:cNvSpPr/>
          <p:nvPr/>
        </p:nvSpPr>
        <p:spPr>
          <a:xfrm>
            <a:off x="1461075" y="29617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BCDB7772-9A68-477D-A53B-2859D59D0D4C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8F70E48-29B5-4F4C-BD49-7EAECFFE89E7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13D2C7E7-753D-48EF-9392-56876A01D97F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C6B191F-A1A7-44C1-94F5-201D5A8109AA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E46B1F2B-1999-4A86-A985-F3BCF2F5F4E5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73DDE14-1443-40E5-9A83-0A09919823BD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FA3ED57-A660-4489-8E23-5323434B78A1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055F1FC-2D5C-42CA-9858-3035A07AEF48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387B3C2-E46E-466D-BF31-01248B3ED090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FC40895-5F6A-40E5-9E29-25F65D90F2AE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7516804-F1D5-4C2D-B61C-E84DE159C009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DA3F433B-FD07-4623-AD3C-824F2952E2DC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93A6924-A402-4DB1-8BD8-DA8310C2A4CC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3522B549-D8AF-409F-B4BD-37C35735BC7E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C9470FE-85C0-4DD2-A3BA-6113EE119AD2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03531BC-BB03-4B2C-B525-77F9EE8D4FC1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A7432979-3A3C-4BC2-9582-76E0EB56D5D3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B9177C2-AC09-46D7-9FA7-1EBC0B06D362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B7E16ED-5DEA-478F-A726-3CA3BEB91C89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90F35A1-9159-4E85-A246-B7CF4B85C666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E5E860B-DD60-4E68-B764-49320F32A5EE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32D9845-1F7D-4C07-9757-6455B55BDABA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D8DB018-1F4C-40A6-967F-ED525902279C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96D13AB-8640-492C-B2A5-ADBFFC5E54CD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FFFD5BA-A6E9-4FE0-97C6-60AC89A4679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5AD491A-281E-4E98-B861-F9478C85A5D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77D3503-6A85-4908-B6B2-76CEB0299361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CAE3E0F3-4F9C-4F84-8EA9-296DA3B8BC6B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F713309-0AA2-48F3-B308-B455C53368E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6635DC7-2EEB-4AB2-855F-687C1145CEA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E299D572-4DEF-4AF8-A785-E303AC1CB288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2AEC79F-6C2F-4842-B82C-9433EB3F625C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47BB722-EFB1-4837-89D4-EB528A180178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8FC872A4-06F7-4810-B4D2-615B3016B0C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50F99B5-5DA3-4867-9F55-4F6EC82C4BC6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BCB2DEA1-126F-4740-ACBD-D98FCAF10A5E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EFCF567-038B-4915-8817-A7D6433F4E5A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BD4459B3-0C86-46C7-880D-2F1F6F0D7E82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1D7A16AC-FFF0-4A80-80E7-0AFE8F9B213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166B1A2-4C33-46AB-81B2-624DB39C4C9B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B06399C-F418-42FA-977E-7ACB5EC533E3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C898394-E501-4940-A9BA-BD99AF5F60D1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FA89742-078C-48C8-A34B-7CE40E0ECCB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071CC12B-F1E2-42CA-9727-40E5BE5C0425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C9B0A97-1B45-4D84-B811-F223D3CF710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F1EE38C5-A3E3-4AAD-BF67-3BEFE6629D80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F528BDD-471F-4712-978F-A23E78421439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40AB3A4-95B3-429D-8A35-8636C226CEF6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FBF0970-B9B9-4874-B9A2-9B39CE803B7D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057BD66-6846-4002-B1EE-FFF11411341C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7F51A74-DFB5-40E5-A039-8ABF914EE15C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242A6238-E9C9-4A24-9A80-3332D6D97429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2E5383A5-EB89-4F83-8587-6DC5839B9F50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33A0554-C05C-4315-8C61-6C81BAB1DCBB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463ABFAD-3B62-4FE5-8125-62E22E9B52B6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8C5AB397-5AE7-4462-99B1-77B9FAB4F086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E5C47859-AC10-436C-A346-48A0D31430F1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606AA56-4627-4689-BD66-E317F272620E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6E006477-90EB-43FE-8045-274856F0D5B0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298BB9DE-DC80-475E-B2FA-F663F1C98AE3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AED21850-6CDB-4217-9521-1C2469032785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9" name="Imagen 88" descr="Globo rosado Gratis Dibujos Animados Imágene｜Illustoon ES">
            <a:extLst>
              <a:ext uri="{FF2B5EF4-FFF2-40B4-BE49-F238E27FC236}">
                <a16:creationId xmlns:a16="http://schemas.microsoft.com/office/drawing/2014/main" id="{8B9F284F-8ADA-47B9-A894-CCC9D726BBCC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28820" y="1175112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1FD653C4-3EA4-4026-8044-20BDDBAEA517}"/>
              </a:ext>
            </a:extLst>
          </p:cNvPr>
          <p:cNvSpPr/>
          <p:nvPr/>
        </p:nvSpPr>
        <p:spPr>
          <a:xfrm>
            <a:off x="3897650" y="40248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23E9F066-39C2-4248-914D-906F18B06EB7}"/>
              </a:ext>
            </a:extLst>
          </p:cNvPr>
          <p:cNvSpPr/>
          <p:nvPr/>
        </p:nvSpPr>
        <p:spPr>
          <a:xfrm>
            <a:off x="3678990" y="43893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28F8DDE-52EB-4F2B-BB1F-4A9F566902FE}"/>
              </a:ext>
            </a:extLst>
          </p:cNvPr>
          <p:cNvSpPr/>
          <p:nvPr/>
        </p:nvSpPr>
        <p:spPr>
          <a:xfrm>
            <a:off x="4136190" y="44356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88385092-D987-4A0B-A463-A469EE2C6846}"/>
              </a:ext>
            </a:extLst>
          </p:cNvPr>
          <p:cNvSpPr/>
          <p:nvPr/>
        </p:nvSpPr>
        <p:spPr>
          <a:xfrm>
            <a:off x="4540381" y="42700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64F38B17-651E-4D08-8A2F-83B9C854919D}"/>
              </a:ext>
            </a:extLst>
          </p:cNvPr>
          <p:cNvSpPr/>
          <p:nvPr/>
        </p:nvSpPr>
        <p:spPr>
          <a:xfrm>
            <a:off x="7745930" y="40982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CD5C7948-6626-4FDD-93A8-74FF1AA2D345}"/>
              </a:ext>
            </a:extLst>
          </p:cNvPr>
          <p:cNvSpPr/>
          <p:nvPr/>
        </p:nvSpPr>
        <p:spPr>
          <a:xfrm>
            <a:off x="7421251" y="44758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23B876AC-2799-4C2E-8D35-FFB1DF84104F}"/>
              </a:ext>
            </a:extLst>
          </p:cNvPr>
          <p:cNvSpPr/>
          <p:nvPr/>
        </p:nvSpPr>
        <p:spPr>
          <a:xfrm>
            <a:off x="1613475" y="2517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D9D9DD77-A593-4ACA-BACE-2FE91BC6620C}"/>
              </a:ext>
            </a:extLst>
          </p:cNvPr>
          <p:cNvSpPr/>
          <p:nvPr/>
        </p:nvSpPr>
        <p:spPr>
          <a:xfrm>
            <a:off x="1222536" y="26701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90F4F367-37C6-4F5B-B1B0-4B0A9A54020C}"/>
              </a:ext>
            </a:extLst>
          </p:cNvPr>
          <p:cNvSpPr/>
          <p:nvPr/>
        </p:nvSpPr>
        <p:spPr>
          <a:xfrm>
            <a:off x="1138244" y="39073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F321723-6FD6-4184-8937-8EDCDE118543}"/>
              </a:ext>
            </a:extLst>
          </p:cNvPr>
          <p:cNvSpPr/>
          <p:nvPr/>
        </p:nvSpPr>
        <p:spPr>
          <a:xfrm>
            <a:off x="528764" y="33602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537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4879DC45-A97A-4FAA-9306-E08C91292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EC7D30C-4509-403A-A4FD-A08A99883F5C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50" y="1978471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5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4" descr="Fondos Claros Bonitos Para Diapositivas - totenja">
            <a:extLst>
              <a:ext uri="{FF2B5EF4-FFF2-40B4-BE49-F238E27FC236}">
                <a16:creationId xmlns:a16="http://schemas.microsoft.com/office/drawing/2014/main" id="{EF17E392-1402-4C12-BF75-8666C2398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110257" y="908443"/>
            <a:ext cx="6133410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5x10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16474" y="412658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51003" y="408823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25288" y="410308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50</a:t>
            </a: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76E9723-E794-4344-82E9-C5E965D90C26}"/>
              </a:ext>
            </a:extLst>
          </p:cNvPr>
          <p:cNvSpPr/>
          <p:nvPr/>
        </p:nvSpPr>
        <p:spPr>
          <a:xfrm>
            <a:off x="736199" y="-4404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8952189D-4BE7-4AE7-9E09-D747FD442B78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368725B2-D357-4FFA-8B1A-DFF97026043B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996210F-0CC4-49EB-B185-FF8298DBAAC5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E41B818-2B98-4660-87E8-937A6BD20C34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F4F546E-1A92-4F09-985C-0EF56D0C7FF7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E9C245A-D7D6-4473-A3DE-6D3DA621AA55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65B58CC-B5C4-4116-8955-630F9446C66D}"/>
              </a:ext>
            </a:extLst>
          </p:cNvPr>
          <p:cNvSpPr/>
          <p:nvPr/>
        </p:nvSpPr>
        <p:spPr>
          <a:xfrm>
            <a:off x="1568547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6AE115AB-740C-4B03-8CC4-E8B87B42FB0B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60E6546A-1958-43AF-9D14-CF3B301C5E30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BF8878B-BD81-4450-A960-05FC3F9D1F04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3E4C7F2C-97E4-4DA8-A6EB-1D40397CA8EE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80F3EDA-7FD8-4BBF-A8EA-2A5A010D763F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AE956BE-3C61-4523-990E-0A924B4B6557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8574D64-9211-4887-B83D-4C37D24CD5D9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23D0F33-B3FB-47F1-AF34-011EA4BD5460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9686DD5-D7E6-44E7-A6C2-CAC4EC043883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AA191772-DDAB-417D-B7A1-66D6821CB3A7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9308C49E-2424-4027-AF8F-5F5ED000408A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34800AE-67F3-465C-806C-E1FAC8383D68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8B1EA70-73E7-4DF4-9513-5DA4FE2FD258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F35A9BCD-3432-4616-B91C-B69BB1AADF9F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16E33838-8E81-4C82-9E62-D401B22B2CF4}"/>
              </a:ext>
            </a:extLst>
          </p:cNvPr>
          <p:cNvSpPr/>
          <p:nvPr/>
        </p:nvSpPr>
        <p:spPr>
          <a:xfrm>
            <a:off x="2824841" y="30650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EFEB29D-B0E8-4C9D-B5F1-6766A83D9930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D7CFBD5-5F41-465A-99B3-4C51FEEC33F1}"/>
              </a:ext>
            </a:extLst>
          </p:cNvPr>
          <p:cNvSpPr/>
          <p:nvPr/>
        </p:nvSpPr>
        <p:spPr>
          <a:xfrm>
            <a:off x="4299983" y="9040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5852AAD-DCB2-4EB1-82AC-8FCC305D1A65}"/>
              </a:ext>
            </a:extLst>
          </p:cNvPr>
          <p:cNvSpPr/>
          <p:nvPr/>
        </p:nvSpPr>
        <p:spPr>
          <a:xfrm>
            <a:off x="1481876" y="11440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C04556C-778C-441D-AF8C-6FF799B6DCFE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2F97E39-43B9-4EA7-A507-AB4A8D0069B8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00121C9-FAAA-41D8-BE75-B553E79D27E2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A77B786-3C9E-4A18-9F86-176C31FDB3D9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ACBB72B-005B-4E5D-9CCC-3058F321F5D9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69E46A1-7CBA-41B4-A611-9852EC632AD7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32E1E3E-6BE3-4034-AF21-C798893F8C59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665B703B-3921-4152-86B7-102E8F6A8774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D2A02E9-97CE-40EA-BD3B-180C99CC3F89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532747B-6C01-4FA1-BBE0-1A3B5F4006BA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1B16CB4-7FBF-42C3-8098-ABC1DAA8465D}"/>
              </a:ext>
            </a:extLst>
          </p:cNvPr>
          <p:cNvSpPr/>
          <p:nvPr/>
        </p:nvSpPr>
        <p:spPr>
          <a:xfrm>
            <a:off x="3939747" y="41471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AB79D40D-486E-4040-8A39-5B7362796E73}"/>
              </a:ext>
            </a:extLst>
          </p:cNvPr>
          <p:cNvSpPr/>
          <p:nvPr/>
        </p:nvSpPr>
        <p:spPr>
          <a:xfrm>
            <a:off x="4816594" y="9082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91CF4B5D-97FC-4243-BD0A-468798E5E67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5A48009-6D4C-4503-B493-01B25DA6A822}"/>
              </a:ext>
            </a:extLst>
          </p:cNvPr>
          <p:cNvSpPr/>
          <p:nvPr/>
        </p:nvSpPr>
        <p:spPr>
          <a:xfrm>
            <a:off x="11311694" y="17969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9CF1C62-BEA3-4CFF-B8DE-EBA55B30003F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890C39E-858F-43CB-B0E2-98600BEEECC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4CAB76D-7501-4EA4-A6D7-96D6A23E9ADD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FCBEB109-4E37-4E83-B874-1D16F7A09886}"/>
              </a:ext>
            </a:extLst>
          </p:cNvPr>
          <p:cNvSpPr/>
          <p:nvPr/>
        </p:nvSpPr>
        <p:spPr>
          <a:xfrm>
            <a:off x="12002671" y="11558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FD5401D-D6D7-4541-9974-BF42C21BA808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C8D80BA-4386-41FF-A186-46329C0C6E56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5B42133-41E4-4682-A092-0BC54D5E3E4B}"/>
              </a:ext>
            </a:extLst>
          </p:cNvPr>
          <p:cNvSpPr/>
          <p:nvPr/>
        </p:nvSpPr>
        <p:spPr>
          <a:xfrm>
            <a:off x="10808290" y="16371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893212C-212A-4972-86F4-71C7136BAA47}"/>
              </a:ext>
            </a:extLst>
          </p:cNvPr>
          <p:cNvSpPr/>
          <p:nvPr/>
        </p:nvSpPr>
        <p:spPr>
          <a:xfrm>
            <a:off x="10674883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70D3771-641A-4233-B876-E3BCBA9D1315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5AFB36C-430F-443B-BAAE-F6F73CE731BB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3498912-4E07-4281-BB87-46066465F28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6778786F-D78B-44BD-B72E-EF47C5F6CD0D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50DA931-BEDB-4471-9D77-B8EFD0A88AE8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25AE5916-F7AB-4BA2-9AD6-80DFABE7A49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DDFB872-AAA0-4DD0-9B27-10547B779046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4C6BA326-F89D-4883-911F-2223E9E5965A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FC0E62DC-77F2-424F-B368-82FB874EEEDD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3C39B854-3C4B-4B31-8118-2988C0653BD1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439D10EC-00CE-4631-B4E4-1EF04988B7A7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C85B5F5-F87E-4074-9C09-462F7EDF17A9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7E74725A-4C20-4229-95B5-402819D9DE35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968DFD33-0170-4A97-B572-5AAC091F7671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36B12259-6BBA-4CEA-BD5B-E165CAA535FA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56AD783-88A3-414C-9CF2-527DDC7D02EA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F2276922-DC6A-4449-81A4-D6A2845A7464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59494F75-C892-4192-B938-B7ACE61B6E6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D5794341-67C1-4135-8B2C-2CF6AE60115B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E98137D1-462A-4DD9-AE88-563DC5C0E9C2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61C5F2F-A7A8-411F-BEFB-E634D8336C46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9" name="Imagen 88" descr="Globo rosado Gratis Dibujos Animados Imágene｜Illustoon ES">
            <a:extLst>
              <a:ext uri="{FF2B5EF4-FFF2-40B4-BE49-F238E27FC236}">
                <a16:creationId xmlns:a16="http://schemas.microsoft.com/office/drawing/2014/main" id="{86F1C5BC-38D8-420A-80CD-A9B23517133E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5064" y="1202191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65CF86CA-66E4-4A95-BED6-B774B8192EDF}"/>
              </a:ext>
            </a:extLst>
          </p:cNvPr>
          <p:cNvSpPr/>
          <p:nvPr/>
        </p:nvSpPr>
        <p:spPr>
          <a:xfrm>
            <a:off x="8529082" y="9219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F2A2ED8A-A750-45AB-854D-6F2D945CE9A8}"/>
              </a:ext>
            </a:extLst>
          </p:cNvPr>
          <p:cNvSpPr/>
          <p:nvPr/>
        </p:nvSpPr>
        <p:spPr>
          <a:xfrm>
            <a:off x="8071881" y="9020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B58A35FF-37C3-4294-A123-2A0C59673C81}"/>
              </a:ext>
            </a:extLst>
          </p:cNvPr>
          <p:cNvSpPr/>
          <p:nvPr/>
        </p:nvSpPr>
        <p:spPr>
          <a:xfrm>
            <a:off x="7707135" y="44628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21B78EFF-C150-4485-9F83-BF229E64A671}"/>
              </a:ext>
            </a:extLst>
          </p:cNvPr>
          <p:cNvSpPr/>
          <p:nvPr/>
        </p:nvSpPr>
        <p:spPr>
          <a:xfrm>
            <a:off x="6905688" y="888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A0F6CB87-213D-4D6A-BC4E-45AD74CA3BB2}"/>
              </a:ext>
            </a:extLst>
          </p:cNvPr>
          <p:cNvSpPr/>
          <p:nvPr/>
        </p:nvSpPr>
        <p:spPr>
          <a:xfrm>
            <a:off x="6422714" y="960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DE5824DA-A5DA-4C03-A7B4-121B6B14756A}"/>
              </a:ext>
            </a:extLst>
          </p:cNvPr>
          <p:cNvSpPr/>
          <p:nvPr/>
        </p:nvSpPr>
        <p:spPr>
          <a:xfrm>
            <a:off x="4590797" y="43337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32D59213-A367-4630-84ED-5DFDA5A70BAC}"/>
              </a:ext>
            </a:extLst>
          </p:cNvPr>
          <p:cNvSpPr/>
          <p:nvPr/>
        </p:nvSpPr>
        <p:spPr>
          <a:xfrm>
            <a:off x="5586993" y="9351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39104721-2FA4-4A4E-B30D-FAFBE9178A26}"/>
              </a:ext>
            </a:extLst>
          </p:cNvPr>
          <p:cNvSpPr/>
          <p:nvPr/>
        </p:nvSpPr>
        <p:spPr>
          <a:xfrm>
            <a:off x="560851" y="991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884BF96B-4BE4-47E4-8A98-46AEB0AE84B3}"/>
              </a:ext>
            </a:extLst>
          </p:cNvPr>
          <p:cNvSpPr/>
          <p:nvPr/>
        </p:nvSpPr>
        <p:spPr>
          <a:xfrm>
            <a:off x="11126867" y="12519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617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A093497B-7461-4D59-A6FA-901273387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C3F6D14-A23A-4F44-926B-0C4A59FC4893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87747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1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4" descr="Fondos Claros Bonitos Para Diapositivas - totenja">
            <a:extLst>
              <a:ext uri="{FF2B5EF4-FFF2-40B4-BE49-F238E27FC236}">
                <a16:creationId xmlns:a16="http://schemas.microsoft.com/office/drawing/2014/main" id="{04C5BFF7-9C21-4E59-8A7C-827A9EDC3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7953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5x8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966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CC00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43704" y="419897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71432" y="409486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2330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81DAE26-6159-45FA-9D9B-5517F3F7C282}"/>
              </a:ext>
            </a:extLst>
          </p:cNvPr>
          <p:cNvSpPr/>
          <p:nvPr/>
        </p:nvSpPr>
        <p:spPr>
          <a:xfrm>
            <a:off x="736199" y="-4288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0C636D1C-AC7B-4063-9237-8E3866ECF378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1" y="113381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D212326-866A-40F1-B590-84AB8A660AE2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19E0D8C-B899-429E-9143-DA8A38FB0307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AFA98AEB-20D3-4032-9452-3203318BD356}"/>
              </a:ext>
            </a:extLst>
          </p:cNvPr>
          <p:cNvSpPr/>
          <p:nvPr/>
        </p:nvSpPr>
        <p:spPr>
          <a:xfrm>
            <a:off x="548640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B7B83C2-8092-4A6C-87A7-65CB6F4C8228}"/>
              </a:ext>
            </a:extLst>
          </p:cNvPr>
          <p:cNvSpPr/>
          <p:nvPr/>
        </p:nvSpPr>
        <p:spPr>
          <a:xfrm>
            <a:off x="1024597" y="33879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CA99D0F-334E-4C7E-8A90-2784D5BDEC57}"/>
              </a:ext>
            </a:extLst>
          </p:cNvPr>
          <p:cNvSpPr/>
          <p:nvPr/>
        </p:nvSpPr>
        <p:spPr>
          <a:xfrm>
            <a:off x="1486487" y="35403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F982D81-1931-43BB-964E-3E2D78DCD171}"/>
              </a:ext>
            </a:extLst>
          </p:cNvPr>
          <p:cNvSpPr/>
          <p:nvPr/>
        </p:nvSpPr>
        <p:spPr>
          <a:xfrm>
            <a:off x="1356513" y="25638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13467B69-5149-4022-B0B8-128398E97951}"/>
              </a:ext>
            </a:extLst>
          </p:cNvPr>
          <p:cNvSpPr/>
          <p:nvPr/>
        </p:nvSpPr>
        <p:spPr>
          <a:xfrm>
            <a:off x="1903827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FC382F3-32E2-4373-A6A3-397265531A00}"/>
              </a:ext>
            </a:extLst>
          </p:cNvPr>
          <p:cNvSpPr/>
          <p:nvPr/>
        </p:nvSpPr>
        <p:spPr>
          <a:xfrm>
            <a:off x="2056227" y="1618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B35C85E-2E0A-43BA-907F-A807EF2F1678}"/>
              </a:ext>
            </a:extLst>
          </p:cNvPr>
          <p:cNvSpPr/>
          <p:nvPr/>
        </p:nvSpPr>
        <p:spPr>
          <a:xfrm>
            <a:off x="1659982" y="1953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880B771-A146-4048-8EE9-C4E3DB04FB03}"/>
              </a:ext>
            </a:extLst>
          </p:cNvPr>
          <p:cNvSpPr/>
          <p:nvPr/>
        </p:nvSpPr>
        <p:spPr>
          <a:xfrm>
            <a:off x="1756110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D8E3B71B-9C81-4758-9CEF-F4486E7EF5E2}"/>
              </a:ext>
            </a:extLst>
          </p:cNvPr>
          <p:cNvSpPr/>
          <p:nvPr/>
        </p:nvSpPr>
        <p:spPr>
          <a:xfrm>
            <a:off x="178179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FD8818D-7785-4A36-98CD-82293AAF1E8A}"/>
              </a:ext>
            </a:extLst>
          </p:cNvPr>
          <p:cNvSpPr/>
          <p:nvPr/>
        </p:nvSpPr>
        <p:spPr>
          <a:xfrm>
            <a:off x="189899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7F10318-2828-4B24-8776-1CB127E8BC0F}"/>
              </a:ext>
            </a:extLst>
          </p:cNvPr>
          <p:cNvSpPr/>
          <p:nvPr/>
        </p:nvSpPr>
        <p:spPr>
          <a:xfrm>
            <a:off x="412639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125C2F6-91D6-49EA-9816-DC0601FF9872}"/>
              </a:ext>
            </a:extLst>
          </p:cNvPr>
          <p:cNvSpPr/>
          <p:nvPr/>
        </p:nvSpPr>
        <p:spPr>
          <a:xfrm>
            <a:off x="311820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EC977DF-8087-4F50-BC9A-132F7E5BEB1C}"/>
              </a:ext>
            </a:extLst>
          </p:cNvPr>
          <p:cNvSpPr/>
          <p:nvPr/>
        </p:nvSpPr>
        <p:spPr>
          <a:xfrm>
            <a:off x="323540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4412E99-5A53-493D-9C3E-7F62B0964BED}"/>
              </a:ext>
            </a:extLst>
          </p:cNvPr>
          <p:cNvSpPr/>
          <p:nvPr/>
        </p:nvSpPr>
        <p:spPr>
          <a:xfrm>
            <a:off x="813567" y="42320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9F9C8A1-29F8-44EF-8338-7B7EAE5C85F8}"/>
              </a:ext>
            </a:extLst>
          </p:cNvPr>
          <p:cNvSpPr/>
          <p:nvPr/>
        </p:nvSpPr>
        <p:spPr>
          <a:xfrm>
            <a:off x="1781892" y="3948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9DC437D-C8D6-408F-9BDB-6C86898D1680}"/>
              </a:ext>
            </a:extLst>
          </p:cNvPr>
          <p:cNvSpPr/>
          <p:nvPr/>
        </p:nvSpPr>
        <p:spPr>
          <a:xfrm>
            <a:off x="3115976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6B62DE6-BE8C-492F-AFD7-9B2DF3266513}"/>
              </a:ext>
            </a:extLst>
          </p:cNvPr>
          <p:cNvSpPr/>
          <p:nvPr/>
        </p:nvSpPr>
        <p:spPr>
          <a:xfrm>
            <a:off x="3493459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DFE5547C-928E-4216-A072-1BD67BB69382}"/>
              </a:ext>
            </a:extLst>
          </p:cNvPr>
          <p:cNvSpPr/>
          <p:nvPr/>
        </p:nvSpPr>
        <p:spPr>
          <a:xfrm>
            <a:off x="2663468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3888EF40-85B2-435B-87DD-153B2C6838E6}"/>
              </a:ext>
            </a:extLst>
          </p:cNvPr>
          <p:cNvSpPr/>
          <p:nvPr/>
        </p:nvSpPr>
        <p:spPr>
          <a:xfrm>
            <a:off x="2970613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7299B20A-FC82-4F6D-9C22-D52EFB631CD7}"/>
              </a:ext>
            </a:extLst>
          </p:cNvPr>
          <p:cNvSpPr/>
          <p:nvPr/>
        </p:nvSpPr>
        <p:spPr>
          <a:xfrm>
            <a:off x="3151150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B5445E4-A483-424C-A495-F674E868F3EE}"/>
              </a:ext>
            </a:extLst>
          </p:cNvPr>
          <p:cNvSpPr/>
          <p:nvPr/>
        </p:nvSpPr>
        <p:spPr>
          <a:xfrm>
            <a:off x="2994055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A69F516-DCA8-4636-8599-9A69301FEA7E}"/>
              </a:ext>
            </a:extLst>
          </p:cNvPr>
          <p:cNvSpPr/>
          <p:nvPr/>
        </p:nvSpPr>
        <p:spPr>
          <a:xfrm>
            <a:off x="3045631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38686679-451B-4D6E-9477-669CDDA80343}"/>
              </a:ext>
            </a:extLst>
          </p:cNvPr>
          <p:cNvSpPr/>
          <p:nvPr/>
        </p:nvSpPr>
        <p:spPr>
          <a:xfrm>
            <a:off x="2649393" y="1662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22DD23F-74E5-4182-AA61-32033298CC0A}"/>
              </a:ext>
            </a:extLst>
          </p:cNvPr>
          <p:cNvSpPr/>
          <p:nvPr/>
        </p:nvSpPr>
        <p:spPr>
          <a:xfrm>
            <a:off x="3289477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3A3D231-2C56-4113-AACC-B968380614FC}"/>
              </a:ext>
            </a:extLst>
          </p:cNvPr>
          <p:cNvSpPr/>
          <p:nvPr/>
        </p:nvSpPr>
        <p:spPr>
          <a:xfrm>
            <a:off x="2935440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4A6143D-4E86-4723-9735-1BA81B596A65}"/>
              </a:ext>
            </a:extLst>
          </p:cNvPr>
          <p:cNvSpPr/>
          <p:nvPr/>
        </p:nvSpPr>
        <p:spPr>
          <a:xfrm>
            <a:off x="2283636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103E5E3-487C-4B22-90A6-CE985608B2E1}"/>
              </a:ext>
            </a:extLst>
          </p:cNvPr>
          <p:cNvSpPr/>
          <p:nvPr/>
        </p:nvSpPr>
        <p:spPr>
          <a:xfrm>
            <a:off x="3774812" y="1029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3B00E77-5CAA-4F23-A05C-373EE14257AB}"/>
              </a:ext>
            </a:extLst>
          </p:cNvPr>
          <p:cNvSpPr/>
          <p:nvPr/>
        </p:nvSpPr>
        <p:spPr>
          <a:xfrm>
            <a:off x="9796406" y="28885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898A5A5-2D0E-4DA6-9355-EF369A942666}"/>
              </a:ext>
            </a:extLst>
          </p:cNvPr>
          <p:cNvSpPr/>
          <p:nvPr/>
        </p:nvSpPr>
        <p:spPr>
          <a:xfrm>
            <a:off x="10425846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7D5BE8B-1DE1-4315-96BF-F5904BBF934C}"/>
              </a:ext>
            </a:extLst>
          </p:cNvPr>
          <p:cNvSpPr/>
          <p:nvPr/>
        </p:nvSpPr>
        <p:spPr>
          <a:xfrm>
            <a:off x="10281740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69E64E2-459C-4B70-B860-6443BAC7D0C4}"/>
              </a:ext>
            </a:extLst>
          </p:cNvPr>
          <p:cNvSpPr/>
          <p:nvPr/>
        </p:nvSpPr>
        <p:spPr>
          <a:xfrm>
            <a:off x="9350924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C0E016E-6D87-4BCB-8916-CFA7CDDC2EF1}"/>
              </a:ext>
            </a:extLst>
          </p:cNvPr>
          <p:cNvSpPr/>
          <p:nvPr/>
        </p:nvSpPr>
        <p:spPr>
          <a:xfrm>
            <a:off x="8814003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53A862C-A4BC-4CD9-BCDD-F7432F0CE42B}"/>
              </a:ext>
            </a:extLst>
          </p:cNvPr>
          <p:cNvSpPr/>
          <p:nvPr/>
        </p:nvSpPr>
        <p:spPr>
          <a:xfrm>
            <a:off x="9008606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57C959A8-8275-4F60-B811-E21879CC076C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7D0BA35-31B8-47DA-A39D-4114744103B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203DED9A-322A-41E1-8DED-ABB2190EB121}"/>
              </a:ext>
            </a:extLst>
          </p:cNvPr>
          <p:cNvSpPr/>
          <p:nvPr/>
        </p:nvSpPr>
        <p:spPr>
          <a:xfrm>
            <a:off x="10820323" y="15185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3B4D420-9D1C-4F78-9912-6F6B0E1B1BF8}"/>
              </a:ext>
            </a:extLst>
          </p:cNvPr>
          <p:cNvSpPr/>
          <p:nvPr/>
        </p:nvSpPr>
        <p:spPr>
          <a:xfrm>
            <a:off x="11517336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9DD1515-F16E-4649-A57C-5A8C9A2FBEF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CDF95083-981F-4310-B14E-473DDF3FFDC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35354D20-B646-4925-A916-2D5BD7894011}"/>
              </a:ext>
            </a:extLst>
          </p:cNvPr>
          <p:cNvSpPr/>
          <p:nvPr/>
        </p:nvSpPr>
        <p:spPr>
          <a:xfrm>
            <a:off x="11419577" y="74506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366FB67-16CE-48D8-A8FA-9B4051A8AD82}"/>
              </a:ext>
            </a:extLst>
          </p:cNvPr>
          <p:cNvSpPr/>
          <p:nvPr/>
        </p:nvSpPr>
        <p:spPr>
          <a:xfrm>
            <a:off x="10073050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45016B5E-7956-4712-8F27-8D2F6EDD4EFD}"/>
              </a:ext>
            </a:extLst>
          </p:cNvPr>
          <p:cNvSpPr/>
          <p:nvPr/>
        </p:nvSpPr>
        <p:spPr>
          <a:xfrm>
            <a:off x="11438131" y="36716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7A91C783-90E2-40DF-93B7-2C703FD09162}"/>
              </a:ext>
            </a:extLst>
          </p:cNvPr>
          <p:cNvSpPr/>
          <p:nvPr/>
        </p:nvSpPr>
        <p:spPr>
          <a:xfrm>
            <a:off x="10544314" y="12636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AE9B403-AE42-4D20-B291-DF0836A72DB4}"/>
              </a:ext>
            </a:extLst>
          </p:cNvPr>
          <p:cNvSpPr/>
          <p:nvPr/>
        </p:nvSpPr>
        <p:spPr>
          <a:xfrm>
            <a:off x="10992142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8BBEC6C-3365-428F-90A9-526987662C64}"/>
              </a:ext>
            </a:extLst>
          </p:cNvPr>
          <p:cNvSpPr/>
          <p:nvPr/>
        </p:nvSpPr>
        <p:spPr>
          <a:xfrm>
            <a:off x="11594708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3FF3574-A818-4DE5-A38E-7452AB3A7064}"/>
              </a:ext>
            </a:extLst>
          </p:cNvPr>
          <p:cNvSpPr/>
          <p:nvPr/>
        </p:nvSpPr>
        <p:spPr>
          <a:xfrm>
            <a:off x="11524366" y="28862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6A27FD7-0D1D-490B-A7E4-6FD1169614B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629B3CD2-3634-4227-A1FA-7ABB3634CC07}"/>
              </a:ext>
            </a:extLst>
          </p:cNvPr>
          <p:cNvSpPr/>
          <p:nvPr/>
        </p:nvSpPr>
        <p:spPr>
          <a:xfrm>
            <a:off x="11561880" y="24454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72410EE-57A0-4780-B9C8-20C2C00504F4}"/>
              </a:ext>
            </a:extLst>
          </p:cNvPr>
          <p:cNvSpPr/>
          <p:nvPr/>
        </p:nvSpPr>
        <p:spPr>
          <a:xfrm>
            <a:off x="11669736" y="20327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3FD91F2-183C-40A8-88FF-B86540CB3F4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6BE73D3-A190-49BE-A5A1-4EB83CC69319}"/>
              </a:ext>
            </a:extLst>
          </p:cNvPr>
          <p:cNvSpPr/>
          <p:nvPr/>
        </p:nvSpPr>
        <p:spPr>
          <a:xfrm>
            <a:off x="11831516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32B71FA-6A4D-44E4-A035-1C092E99B9CE}"/>
              </a:ext>
            </a:extLst>
          </p:cNvPr>
          <p:cNvSpPr/>
          <p:nvPr/>
        </p:nvSpPr>
        <p:spPr>
          <a:xfrm>
            <a:off x="10101185" y="2588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ED7B02B-645D-44DF-8242-7AD595557CB8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7554E013-295B-4D2D-9601-964AE0BCECC6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066587F-5925-4957-9FD6-3B604C564D62}"/>
              </a:ext>
            </a:extLst>
          </p:cNvPr>
          <p:cNvSpPr/>
          <p:nvPr/>
        </p:nvSpPr>
        <p:spPr>
          <a:xfrm>
            <a:off x="9226648" y="31066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EB56D36-CBA4-4F07-A1DD-C5D8BA56ABBF}"/>
              </a:ext>
            </a:extLst>
          </p:cNvPr>
          <p:cNvSpPr/>
          <p:nvPr/>
        </p:nvSpPr>
        <p:spPr>
          <a:xfrm>
            <a:off x="10061348" y="33645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E878C0A7-1E93-49DA-BDB9-CB8711A43AF4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9F2AD2E-99F0-4B7E-9E22-5D6E1B83036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92AB989-BB6D-4264-83AA-55774AD6BFEA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09E27C95-C10C-4EE2-9CE1-DF61610C9B55}"/>
              </a:ext>
            </a:extLst>
          </p:cNvPr>
          <p:cNvSpPr/>
          <p:nvPr/>
        </p:nvSpPr>
        <p:spPr>
          <a:xfrm>
            <a:off x="7235721" y="41180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9FE9B0A8-1A8F-467D-9173-FE287EA23FA8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A15AABA3-2F89-4BF9-96FF-DCD009AFAF9C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55860795-4F77-4FDD-8AD9-324E63099E09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F7823AA-34C1-436A-A2DE-39760E62A403}"/>
              </a:ext>
            </a:extLst>
          </p:cNvPr>
          <p:cNvSpPr/>
          <p:nvPr/>
        </p:nvSpPr>
        <p:spPr>
          <a:xfrm>
            <a:off x="5207430" y="4010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5AC4ED88-2961-40F1-B6E2-32A4E446CC19}"/>
              </a:ext>
            </a:extLst>
          </p:cNvPr>
          <p:cNvSpPr/>
          <p:nvPr/>
        </p:nvSpPr>
        <p:spPr>
          <a:xfrm>
            <a:off x="10291103" y="37912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8" name="Imagen 87" descr="Globo rosado Gratis Dibujos Animados Imágene｜Illustoon ES">
            <a:extLst>
              <a:ext uri="{FF2B5EF4-FFF2-40B4-BE49-F238E27FC236}">
                <a16:creationId xmlns:a16="http://schemas.microsoft.com/office/drawing/2014/main" id="{43EFF357-005F-4102-9103-2C855021975C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28820" y="1175112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622C1B8F-1FD8-40EB-B8E7-12DEFDF7BD12}"/>
              </a:ext>
            </a:extLst>
          </p:cNvPr>
          <p:cNvSpPr/>
          <p:nvPr/>
        </p:nvSpPr>
        <p:spPr>
          <a:xfrm>
            <a:off x="3645859" y="42634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D7C423CE-4DF0-4BEB-9513-354AF732130B}"/>
              </a:ext>
            </a:extLst>
          </p:cNvPr>
          <p:cNvSpPr/>
          <p:nvPr/>
        </p:nvSpPr>
        <p:spPr>
          <a:xfrm>
            <a:off x="3877771" y="4058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CE6B4CE7-4615-4375-9B86-E2F739DBFB22}"/>
              </a:ext>
            </a:extLst>
          </p:cNvPr>
          <p:cNvSpPr/>
          <p:nvPr/>
        </p:nvSpPr>
        <p:spPr>
          <a:xfrm>
            <a:off x="4030171" y="4422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B80275B6-3D54-4A1E-AD85-42FF02512088}"/>
              </a:ext>
            </a:extLst>
          </p:cNvPr>
          <p:cNvSpPr/>
          <p:nvPr/>
        </p:nvSpPr>
        <p:spPr>
          <a:xfrm>
            <a:off x="4328346" y="41905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103BF4A4-CE96-48AF-9CFB-282B0F58A1FC}"/>
              </a:ext>
            </a:extLst>
          </p:cNvPr>
          <p:cNvSpPr/>
          <p:nvPr/>
        </p:nvSpPr>
        <p:spPr>
          <a:xfrm>
            <a:off x="4613266" y="4475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50F0C53-E875-4B0E-863B-F8B20C073D91}"/>
              </a:ext>
            </a:extLst>
          </p:cNvPr>
          <p:cNvSpPr/>
          <p:nvPr/>
        </p:nvSpPr>
        <p:spPr>
          <a:xfrm>
            <a:off x="7745930" y="42174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D3351869-7B13-43D8-9BC0-C1616A2F580A}"/>
              </a:ext>
            </a:extLst>
          </p:cNvPr>
          <p:cNvSpPr/>
          <p:nvPr/>
        </p:nvSpPr>
        <p:spPr>
          <a:xfrm>
            <a:off x="1204621" y="40361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300C93C2-008C-4A2C-BAD6-EC5AA894E848}"/>
              </a:ext>
            </a:extLst>
          </p:cNvPr>
          <p:cNvSpPr/>
          <p:nvPr/>
        </p:nvSpPr>
        <p:spPr>
          <a:xfrm>
            <a:off x="1495661" y="3060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04E8263E-F89B-4370-A254-B51A9BA2B261}"/>
              </a:ext>
            </a:extLst>
          </p:cNvPr>
          <p:cNvSpPr/>
          <p:nvPr/>
        </p:nvSpPr>
        <p:spPr>
          <a:xfrm>
            <a:off x="436000" y="332048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2838222B-0DE7-4569-BA2F-3856F400C438}"/>
              </a:ext>
            </a:extLst>
          </p:cNvPr>
          <p:cNvSpPr/>
          <p:nvPr/>
        </p:nvSpPr>
        <p:spPr>
          <a:xfrm>
            <a:off x="1298909" y="9404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C522284A-AF56-4E6E-8862-4C6A4C179938}"/>
              </a:ext>
            </a:extLst>
          </p:cNvPr>
          <p:cNvSpPr/>
          <p:nvPr/>
        </p:nvSpPr>
        <p:spPr>
          <a:xfrm>
            <a:off x="4354846" y="9116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B8468077-41EB-472F-8B4F-2BE560974B83}"/>
              </a:ext>
            </a:extLst>
          </p:cNvPr>
          <p:cNvSpPr/>
          <p:nvPr/>
        </p:nvSpPr>
        <p:spPr>
          <a:xfrm>
            <a:off x="5036007" y="932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D3F8E80D-5727-4EE6-842F-A91F07E50D1D}"/>
              </a:ext>
            </a:extLst>
          </p:cNvPr>
          <p:cNvSpPr/>
          <p:nvPr/>
        </p:nvSpPr>
        <p:spPr>
          <a:xfrm>
            <a:off x="5877521" y="8596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BD13C389-7B55-4951-BA8F-971A44AA2867}"/>
              </a:ext>
            </a:extLst>
          </p:cNvPr>
          <p:cNvSpPr/>
          <p:nvPr/>
        </p:nvSpPr>
        <p:spPr>
          <a:xfrm>
            <a:off x="6546755" y="9590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4EDB455E-AE4B-4A2B-BF60-41A13034ACC1}"/>
              </a:ext>
            </a:extLst>
          </p:cNvPr>
          <p:cNvSpPr/>
          <p:nvPr/>
        </p:nvSpPr>
        <p:spPr>
          <a:xfrm>
            <a:off x="7176234" y="88618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8EB7858E-262B-4E2D-844A-8DCBB1DC16EC}"/>
              </a:ext>
            </a:extLst>
          </p:cNvPr>
          <p:cNvSpPr/>
          <p:nvPr/>
        </p:nvSpPr>
        <p:spPr>
          <a:xfrm>
            <a:off x="7659938" y="9193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4DB6D02B-4A82-458F-B88E-093CB4215ABA}"/>
              </a:ext>
            </a:extLst>
          </p:cNvPr>
          <p:cNvSpPr/>
          <p:nvPr/>
        </p:nvSpPr>
        <p:spPr>
          <a:xfrm>
            <a:off x="8302668" y="9391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A13E872F-A297-4387-AD6E-83240D2EA0DA}"/>
              </a:ext>
            </a:extLst>
          </p:cNvPr>
          <p:cNvSpPr/>
          <p:nvPr/>
        </p:nvSpPr>
        <p:spPr>
          <a:xfrm>
            <a:off x="8759868" y="10253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2A03B45E-7C09-48FA-8C74-44F34611B0C5}"/>
              </a:ext>
            </a:extLst>
          </p:cNvPr>
          <p:cNvSpPr/>
          <p:nvPr/>
        </p:nvSpPr>
        <p:spPr>
          <a:xfrm>
            <a:off x="11239042" y="17743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AFCA9096-FAC1-4E84-B2E2-26A6D6D1CBD3}"/>
              </a:ext>
            </a:extLst>
          </p:cNvPr>
          <p:cNvSpPr/>
          <p:nvPr/>
        </p:nvSpPr>
        <p:spPr>
          <a:xfrm>
            <a:off x="9900165" y="38111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067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C21B2EC5-2EC8-470F-ACCA-8C06E3780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1D791FC-FE86-486F-A6F1-67EF2B6BAB3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85981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5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Paisaje con arcoiris: imágenes, fotos de stock libres de derechos |  Depositphotos">
            <a:extLst>
              <a:ext uri="{FF2B5EF4-FFF2-40B4-BE49-F238E27FC236}">
                <a16:creationId xmlns:a16="http://schemas.microsoft.com/office/drawing/2014/main" id="{8F021E17-221F-4AEC-9C20-92D12085B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3109"/>
            <a:ext cx="12191999" cy="69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pic>
        <p:nvPicPr>
          <p:cNvPr id="10" name="Imagen 9">
            <a:hlinkClick r:id="" action="ppaction://hlinkshowjump?jump=nextslide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754" y="3939811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sp>
        <p:nvSpPr>
          <p:cNvPr id="19" name="Rectángulo 18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12C824B7-BBB4-4E63-9001-28E7F494E251}"/>
              </a:ext>
            </a:extLst>
          </p:cNvPr>
          <p:cNvSpPr/>
          <p:nvPr/>
        </p:nvSpPr>
        <p:spPr>
          <a:xfrm>
            <a:off x="4820033" y="1210203"/>
            <a:ext cx="7887598" cy="32283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LA TABLA </a:t>
            </a:r>
          </a:p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DEL      </a:t>
            </a:r>
          </a:p>
        </p:txBody>
      </p:sp>
      <p:pic>
        <p:nvPicPr>
          <p:cNvPr id="20" name="Picture 2" descr="Maestro de educación escolar juego color, mono creativo, juego, mamífero  png | PNGEgg">
            <a:extLst>
              <a:ext uri="{FF2B5EF4-FFF2-40B4-BE49-F238E27FC236}">
                <a16:creationId xmlns:a16="http://schemas.microsoft.com/office/drawing/2014/main" id="{7BA14C95-8A53-4F99-8922-BA2577E4D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6" t="8889" b="11691"/>
          <a:stretch/>
        </p:blipFill>
        <p:spPr bwMode="auto">
          <a:xfrm>
            <a:off x="9494" y="1896000"/>
            <a:ext cx="4492487" cy="4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hlinkClick r:id="" action="ppaction://noaction">
              <a:snd r:embed="rId8" name="click.wav"/>
            </a:hlinkClick>
            <a:extLst>
              <a:ext uri="{FF2B5EF4-FFF2-40B4-BE49-F238E27FC236}">
                <a16:creationId xmlns:a16="http://schemas.microsoft.com/office/drawing/2014/main" id="{222BADD2-6A56-45FE-B369-FCC450CBE616}"/>
              </a:ext>
            </a:extLst>
          </p:cNvPr>
          <p:cNvSpPr/>
          <p:nvPr/>
        </p:nvSpPr>
        <p:spPr>
          <a:xfrm>
            <a:off x="10043936" y="1920757"/>
            <a:ext cx="1167404" cy="286232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8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1052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B9C94F09-9D57-46DC-B221-15EBA7E05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58500" y="1498338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38534" y="121083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x9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2DC8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91603" y="406654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22309" y="409786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43706" y="410106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54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2154A799-7690-4847-BCA8-57AB7487D53D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589905C8-BBE9-408E-8334-507E6633A293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6DDF42EE-5228-4845-8EC6-88554F260CEE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60E0EBC-D137-4EC8-B567-60CFBC6A4B24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90ACE336-6663-47B4-9D80-BFEDEFBD3814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6BBFF86-9DE0-4F00-9953-0C88E4DB3830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5AE63835-073A-4DE0-9B25-6A6639110F61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392D716-5192-4EBA-9317-3DCC2E1B3DEF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564937C-5A1F-4535-A1A6-B096D65B5083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BC24C31-BC95-4213-B64C-5698E320F61D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F366D60-C9F4-4A9D-8306-27B3473C3130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2613AB2-6CC5-4C37-85DA-BE67E19B781F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C4DFEA98-2AD2-4C9A-A29F-66CEDBC8E202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335101F-12E0-4128-B028-827973518554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1643D0D-126C-4418-ABC8-AC67774BB6CD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00CB1AB7-1314-4A36-9067-00349E0952E1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37593F0-3F6F-48D9-924E-F5CEB42476F8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018FCB2-4F99-48FD-A406-F5B52591D871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CD41B41-9908-41FF-AA0C-D7AE34C7C2D3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D78689D-5C25-4646-9724-19B534C234D3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3615921F-1161-4DA7-B5A8-056146D5763E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355E233-12E8-4609-814E-EADDE1484BF2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3BF8793A-F640-4419-B53B-30AAE7A0D1AB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0FF60C9-3AF8-4EA4-BDDB-8E67249DE758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F74DF405-5C4B-4F64-85B6-21008A33AC3A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1635817-59EA-4390-828C-6DC8CD664F88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A0CDD5F-44FB-45E2-B967-6E3C9A5754C9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22467BC-D17B-4E7F-B55C-FE417C1DBC18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BD763D0-BE62-4925-93CF-5A827E1555FA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157F5C3-7142-4CB8-A180-C4BCFEC8D7A8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06A316A-EEF5-4037-8D79-499A143C0EC6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C4F691B-E60C-4A3B-91AC-CDC3556597E8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FBBADA0-D6D2-4738-8AD8-A6854A552AC2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A9C6255-DCB1-4C56-9C01-B3F7DBA9CA83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342E070-233A-4F4F-9B13-2DB2DCE82162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FB0EB9F-7C02-4D03-AF74-2CA9D470D7B6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F1D4D75-BEF0-4040-BABE-905F26201677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242E199-3E23-4D6D-836A-DFA97AE92CCA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75A6ED03-C80B-4857-91C1-83C7F8C5CE71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9AD5A90-A07C-4B69-8DB8-1B4B920142A7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ACD90BF-21EB-4BA4-ADC0-86CD17D97B14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407916D-1B8B-4CAA-905E-29D6DB7F8E7D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CE59BCB6-6751-4373-9D33-680645CFBA46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FAF61F57-81FD-4025-9C00-7E8CD318A438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E5BF9F86-D404-4BFB-86B2-C884D0710681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4D28378-10EC-479D-94D1-EBFB667A5516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4511EB91-7657-420F-99A4-859F8F4CDCDF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8F048AF-CFE6-4EA8-8949-E7A3792CF143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385C48F-4047-467B-896B-230ACD58460D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0252C26-9340-41AA-9DC3-524037770C1A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03F13551-9AC2-4EF1-ADEA-C4B71187308C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D5E841B-CCA6-4F6F-9E0C-E4B1DFC121FA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640975D-0D27-47C0-8513-2B06AAAC8B4B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66CE355-F9F8-46F9-9DF4-3A8A6958CAC1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C6EBEC81-0251-49A8-B6A2-9E88F3D01D44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150DFA4-679F-483F-A58E-867F887E7C09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AE6240A4-644A-472E-8BC2-EDE6F9A5752C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246B886-91FD-4896-8DAC-33956CE97F12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496BF582-9250-448A-9272-6EF694C5CA00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F3F2F9FF-6796-4C85-9D45-489555411D90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BF77B11-BC45-4789-B806-0AAB4626148F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8967322-D606-4771-B046-5F670B5D96AB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FE5DB7D-7EA4-4936-B6CA-EBF5BD18F2CF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CDC3D98-771B-40B1-ABFE-627591CCF343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541F8EB-3708-4F35-8D53-F5160E723FE5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B23A6654-2710-459E-B537-8C5FDC74EFFD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DC23F5E-9A6F-4174-B2DE-7F2FF1561672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29A12006-988A-4276-A4C4-CD92CC180D2B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9984F9E5-97FB-44F9-ABF1-855AF9FBBFF4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88893897-8F5A-412C-9968-F23DCEF8A717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7940FF49-225E-4DE5-A9D7-6F9AE928484C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4BC52F0B-54A4-449C-BFB9-FE3707528B7A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B0D4599A-E650-46DC-A44D-662A9F201A42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3E59629-E3B1-456D-BB22-9404D2838AE8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2F61A220-A614-403E-99CD-1558B06D8B6D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4A42A138-18BA-448C-A481-79D42C9E7927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70CF367B-8CFD-4547-A46B-74A2D4E753CC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8B99A799-7505-4D6B-9AD4-49647D00DD13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3D276EE1-CB8B-411C-BAF9-855AFD804C37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508A804B-CEB5-4296-B4B8-3FD18064F270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9EE57972-8801-41C5-8690-984E2B7C8EF0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C283D9A5-7691-43DE-95D3-E049064B4D4C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F51C3D40-671C-49D6-B330-258D451A03AB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5E3E28B3-2233-402B-A286-44D2401C7B44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AAF65673-A158-4981-A55F-F6905B0DFB13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F9E8E981-01A9-4133-879E-AA444082456D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471BC8B9-804C-4E00-B88D-43FA8B873A3A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1F880BC5-22C9-4E06-AFD1-292C5C2A6F7B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3EF2583B-38E4-43D1-8365-F889034D5AAC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0B0536EF-B1F5-490F-ABAA-BE0C14C273CB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EACD5DF2-4358-48E0-935D-8CC266B3395B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72867D92-EF10-496C-A94D-B1B64EE1164D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0A182197-8FA0-4FAD-89D1-3A9CC628297B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6EA48FB9-90CA-48D7-B0DE-0D94DA2ECB85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A6CA332A-E2DC-4220-8470-41C78B0B178E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1C8269F8-C881-488F-AF6A-49DF553B37AD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40713D97-6210-45EE-A4E6-B3128B3D6705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F25A9C25-3F54-4BE2-872F-30E9E8E8EE64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0EE58538-8F1E-4064-A49E-8E143E35DB39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14B449EE-3F0A-4CDD-AD4F-69BDBF241D9F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C2304C5B-9728-4268-AD94-87F2B3A2FABA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5229B5AE-2F58-4754-872B-C55BA638365D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549A00D7-65F8-4058-AF9F-81EAA9CD3EF8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D0D7DA99-2464-4117-8744-8316670DA691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43684ED9-A291-4980-BA67-E64F2965D309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30BD2BDB-E991-4999-B944-C99759ED8AE3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4EB47F3D-5907-4DED-8BFF-BBA923C6E20F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6ACF0C74-C4F1-4234-A54F-C3357A8C1FD7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823F8397-4404-40E9-88EC-A313B3A88393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0527B64E-DDC8-4D58-B11D-8E7E3A21BAB2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14F5BB21-8447-4B84-8374-1AAB198F08E9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F41E17E1-CEA7-4DEC-A5DD-438F4D71BA5B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0D374E5C-7F4E-4106-97DE-3121F3E59326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B754A8E6-4739-4713-8F46-76264A9B85D8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43102C23-8A9C-4F01-A531-4228CA06EA00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587C8DC5-45A1-4836-BDD4-793924BAFDB7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986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936B503C-03AE-408B-8A69-08CA61B59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CD3A433-43A2-410D-ABB0-C8EE39A88756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50" y="1934209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25941CF3-9812-4410-B1F9-78F7BC732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54" y="-18848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85004" y="15380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65038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3399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14DFF4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7828" y="419585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13451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1051" y="406434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42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34CE8352-3F8A-4562-BEC3-896CF0AE17FE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0752CE5-7384-4C33-B633-C44FBE1E676E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69E7529C-09F2-483F-81A3-93B447962B79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1C9399F-6831-483B-A02C-36F3C71BEF36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721169E3-38EC-4D03-8882-0F81AFDDD043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9DC8C07-CC88-4FE4-96F4-BBED6AD58C03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36CA7AF-C398-4DAC-B361-3F168FB396E8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E608906-6022-4264-8169-CB8448603A52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025CD7BA-CF46-4C2A-A391-E1FBB0AC6336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622E33E-004F-41E8-BAC0-A5B0099ED5B4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1F710A56-8E2D-44C7-BCDF-DB75D2C0BF00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1415DE6C-E20F-428A-B2ED-8E60D7F64352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1A2E0FF-344A-46BB-88CC-86728F73E2DD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1AC0BE3-1ED3-4B5E-ABB3-D5102B371E86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3D1C0BE-0F53-4A5E-AE94-DAD6C1915812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4B9C1B1-EF08-413F-B05A-A142A43B19EE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E37CDDB-D56B-4A92-B552-C816F10B9FEC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3FD8794-996B-4B0C-A19E-42C2586C029B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5146022-D842-4C48-91A7-384EB8BF8467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6DC73A6-9619-4921-BE5B-B55946388CCE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ECE5BF2-8E89-47BA-A4BC-A694B795138A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87A3ACC-8E98-4C38-B573-99C8B09B8060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3C197AA9-CFFC-4A87-95CE-9A43B15E3E00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B5A7511-DDD2-4F20-968A-D3B4B1904B86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674318D-5EC1-42E7-B082-D35B5496E866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118B303-37DF-46A2-8B10-937D464BE2DF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52222B5-5F1E-4F5A-8BF2-DA408435FA00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B65C4FF-6F84-4C42-AB89-BAA661300AF8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CC9627A-4AD4-4FE8-BECF-19014F804BC5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CC3CF2A-7838-4E78-A1F4-46F2490CC2E8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E0945DD-B0FE-4063-A5B8-0D28EF31CEAA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2865EB9-ECB8-4622-9002-B8A177AA7FC6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89878FCA-357A-4668-964D-BE8EC5EBCDA3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9D24676-A116-4040-BF2B-99E314D2494F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3566AAA-E721-4B79-9473-2ED560E2AE73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BD0C181-A734-410A-92AD-0EE62064BC3D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6D6FF99-513D-490C-90F6-B4B71F5B0308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4251AA2-EBD2-492C-AA0B-D24E30CDD5CB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98139ED-F49C-4735-9535-646DB4DE5FB3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047B44E-3D9A-4FB7-8DBE-836220D27334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0EC19B2-AC04-4F38-8E50-1B04F9452DF0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634C4A2-FE59-46F0-B30F-90B039E059D3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0807DE0F-F518-4E80-8DCD-39795F09B025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AF844414-5300-4B64-8C60-B2B35CA9A294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432CB61-109F-454A-AB79-30B9A0FF05EC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78FC33D9-8B26-48F9-B035-9B2A277569BB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797EF51-B6AE-4C6C-B6E9-89AAD4F13276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A22B50D-05FF-4ECB-8E85-573788C8F6E6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D1691B2-4796-4638-983B-EF362D3A5128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867ADB2E-DC31-4AC5-AE7A-573DE71B4326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2F3F0ED5-B635-46A3-8C78-2D71F1D8C81C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9CEA688-FE8E-43A5-B2E7-F67C3FBC2339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1D83B70-B7A0-4A57-822B-5AD86B867FBC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76BC77C-72BF-41B1-B75C-F958DD13A596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82836CF-C527-4857-AF86-6320F934722B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D32425EB-03B6-4283-AAD1-DA15DED2B767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9F25AEC-4928-4815-B458-1466223940ED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6999D9D-2EB8-4511-8B1E-077C6D82A434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919E9B2-B69D-4B6E-815B-03A871C09988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8A415E7-0F43-44CF-BB9E-90CF630DC48E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097698F2-ED2A-4E72-AF72-132E23330417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A3525456-FFC9-443D-9D2E-892F3164E7D7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600B63A0-D76C-45A6-9841-4ABA5361F0DA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84EC5307-243F-42D3-B99B-0081D1F69400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2EC2C33-4E17-4D76-BE98-7CD088B7455B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92BE6277-1844-454F-A6CE-C1BCF0D61A52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AFD79CAC-1B28-4151-A726-02E65F6103BC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A1D9750B-5D5E-4663-8861-557D4C7DE447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F0EDE77-4DA0-40E6-A76F-1A27093E16B4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52D333BB-FC32-40C7-873E-763C7B842A63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1368E1DC-B20B-48EF-88D3-1546FF6A72FF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503F0B42-714C-4E6B-BBFF-45E9B1DF7054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0B56B265-D1F2-4DB9-B1A2-CE5AAF3A3F07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EDCAB8C4-B89C-48F3-AC26-E060688CB1F0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7F2BAD92-0E1C-482F-BEAC-08F402774992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945CD7D5-50FC-4DF3-BA6E-BE7634B07061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8A958AE4-2092-426D-85CF-E5404EE32713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E08794C2-9159-4022-A7AD-F4C36848BD1C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621BD133-8B10-4587-ACCB-7DE92B09D403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32C27E9B-8D21-43A5-9002-25F8C48CEBDA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1D29A4E3-5CE7-4349-8623-B79D0BF81629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5191D9C3-85AE-4981-977C-9CA967AA01B8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0FDA8E13-ECF1-4A96-B87D-FEA43AABE9DA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2C888C8C-0271-442F-919B-6FCC91215357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4F3A1B49-73A7-46ED-9631-8019A80ACA1B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3CA0789F-7A2A-4E8F-88E8-15FBC5487C40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C17CC1CE-22C5-4B9C-B825-48269EB7FC99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16749B77-B9D4-44DB-A282-F06D04E4A5E2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2C433E78-FB3C-480B-9809-A1A7D7DA03E4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5CB4FE62-F017-4152-87D7-970462A12A86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B65A1F6E-B104-4267-BC4E-E0D5F0D8CFF8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3D912A0F-7F84-4907-B747-43FF6692727D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8E4AEE23-A01E-420E-B2EA-FB4595FA5571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29220466-98D5-4DBF-B483-53B5FA667DCC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6E503382-28FF-468A-BE4C-7C7A7BF905C6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3A509B74-F15F-4782-B79D-860CADB8CBFB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A1D76C2B-257D-4431-B7F8-D17B433FE596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E3A32B67-AA15-4038-AAD8-D5A62C5925D4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3C173B6A-E9F3-4A60-9F4A-466FCF4EC41D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2F025383-34C4-4857-A5BC-0A69B1A3647C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4D86CAB4-51FA-4C23-9F63-060D9B1DE89F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043E8D97-B130-4536-8B49-E6D69D3E29EC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BC192E7B-DD67-4B5C-8951-B3D868355B1E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35C29894-3AA8-466F-8866-0E9ACA4A1982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7BEA5782-5CF1-46C8-A806-27ABF05513AF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E5AF42AB-FA4F-468F-A25C-2373F38EB2E3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6CF701D5-DA10-4A5E-BF85-A7E32C0B2E1B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C9AE85CB-A786-40CB-9B2F-8ECA7BFECC2D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6EFF6CFD-6E83-4CAB-9424-DA05E5B19519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DA15BEA2-2368-40A1-A196-F26DE4AE8A9D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3AEF9956-EDEE-4489-86F3-2B5B23C597C1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5BBB8F15-6961-457E-8236-0F6B20CE0F7A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67D09247-1F32-41DB-B232-1518929EAA22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6879DF9E-FABE-4305-AEE3-443582E582ED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07C14A13-B5F2-44F9-B7BC-229F69FAC7FD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2DF3AC64-EF7B-4B5C-926E-6F9EABF87BA0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59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606C884A-D605-4CF2-8C9E-738FEE9AE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339CB5F-33DA-41C4-A4D5-6BB2EA739E6B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5966" y="1868732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23A9C878-A2B2-48BE-B684-8C12F8657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85004" y="1524844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65038" y="1118070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3399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32143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91677" y="402189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16934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011709F-7C58-4631-926E-A3D0CD2812EB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CF153CEB-C996-4B26-BFE5-B5714FB1B7E4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D1B7B996-2A5D-4D7C-B332-A2F4D3E3D70B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5762D53-D8C2-4165-A212-B1ED44A3794B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BA3ED885-94A9-456D-880D-D557EB4593E9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608A32AF-F579-459B-A7C7-CDE56234B4F9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7DE53B4-FD01-4A91-B5B4-47F150273D6F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B803F4F-391A-4AF8-B88E-B6D15B7A8270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1F166F9C-C6EC-4DE2-A9CD-3013D927872C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9BD2D3A-A55A-4C99-B569-5AADE88772D8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E0475CD-422D-4739-B112-9F6D63D79481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43A785B-D1C4-45F9-9398-A852F8B4D3BE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76341916-D0C6-4A7E-98AD-272A8FA08E1D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B22AF0A-84CE-490E-A06F-DA02E1283C67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7A14E5D5-557A-4566-BE83-EBF23145FE3F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780EFB2-FD15-4355-B655-FB064A44F8CA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AA13F82-53A0-411D-B0AB-AFEDEDCBAC1C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44B2A5E-C056-4DDF-A013-219C87CC1AEB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356BF4E-5E1D-4D58-8ECE-FC5BCAF825FF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62EC774-7679-422B-9C60-5928E487A5B7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55CB1B2-774D-42DB-BA71-8001F85DA47E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91688EF-D3DE-4D09-B92B-81F959DABE12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BAF57B3-4C28-482E-BB5E-6FF956CDC60E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8E28CCA-4197-496E-AC40-9079AFE2C852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54CAC478-8E6A-4735-B43A-45827248E5EC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3FF9CA9-81CD-4463-81C5-5C17D1EBEEDA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E99B10D6-E287-44BD-8FED-0748FE565999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ECAB7DE-619A-48D3-8C1B-4B9F76024C6F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D3AD52F8-60E8-4E22-AD66-C7805D691A04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574F1443-12C8-4454-824F-5B0CC67BB83E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C677B9B-03A9-4D63-BE7C-5A639E6C2157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EE6CF7B-FE8A-4080-B15A-03018BE051E2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B850F53-F52C-4ACD-A77C-76EC5DDDD8AB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89FB86F-C343-4239-B60B-5B7AD3202CCC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6FEB095-989D-43AC-B844-FD2934FC2F08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CCB59A8F-5AFA-461C-A98D-D835A5DEC2BE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0AC1D2A-42BC-48AF-9355-7C04AD7E7793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8715CE3-D70F-4D2D-B7C7-079A77C152D0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FD44C45-8AD7-411D-874B-156C5D566CC5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649136D4-D8AC-46FC-BFDA-17971FAC64BC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A1FFDAA-F502-418C-BCE3-8CDD5D14DF4A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49A5C652-2B40-40EB-AA75-3636F64C190A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3407104F-8077-422B-899E-E3B04198DC24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F84A6F84-B938-4004-9FE1-EF7955F58045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41CF5DE2-C606-461F-8F30-77FD2E443D90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62CF7935-6BF9-45F8-B20A-4570D31F2668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44BF910A-60FF-4B2E-9291-7DC8B5A631A2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670FE9F7-D2EA-497D-A477-6CFA96E5F78E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4BA4C51-392F-4A16-AF5E-6AD2AC68B9D9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E3A0449-A894-4F13-A6E5-FACCB6493F9D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8FEC355-6067-42D7-8B7A-9823BCFB6576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6C805E7-5F8D-4E9E-8C14-3D687755D363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D2DECEC-EFA5-4CD6-9A36-2E914443E5FD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9350CB6-FC23-4130-B3C8-4A39B55A1239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15EC036D-975B-4675-8265-EB014B8477C2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B2C028CD-26E9-4985-A581-12A37F855C8A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A564B25-FAB5-4A55-BBE1-1D97A3B11323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DB32961-9F57-44F0-A498-074A56A4E0D5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7A996FF9-5D14-4A8C-B0FC-2C3111523B74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7773D493-C62F-4A9F-85B6-76F66F3DE0A1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14FA723-27EF-491E-A552-B54B16A242B2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1588F41F-FAB1-4625-8633-9E9568E2A33B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8F559B3-0E77-45E6-A6A7-2477BC299129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31DC58D-060F-453D-87E2-BB3F81C6CEDC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923640DD-DAED-4258-9D32-7A4B729D9DA4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153C0021-BB24-433B-890D-8A3845DC3FEB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A06F62E-C5D8-4C06-AF14-07FE970E9A65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92AB96BF-461B-4D03-AD10-2DE918608B3D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A8FBE66D-6EDC-423C-8A50-BADCD4703D0E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3864DD34-AE6F-496A-9CD8-E4B999A70537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578F42E3-B9CF-4744-AFAD-4B3D6F0D6964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5BF6C4D4-AFEF-4CC0-80D6-EFDC84C12B6C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1B8BFF52-98DB-44E3-8976-153B539931D2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87E85D5A-F52A-4AE0-B44B-9BF6C6549F13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869D2090-A58A-451A-BFED-24367C0A0C0F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73E476F9-2303-41B1-89C2-B1415E21BB78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38BE5F6B-CA95-49C3-85DE-B0116A0DF593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C198827C-C78F-4092-9BF5-C806D43C1A3F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937F131C-5912-4F3F-B00A-EF91C1AFC3E8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CBF5CC1F-8FAF-4ADB-84C5-14C8A0BEC2C1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08D785EF-6489-4F7F-9CB4-840843EF756C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EBC67C38-71DC-474C-A0EF-4FBF4C9BA72E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BDEBDA2E-DE2D-4A3B-B8D8-E5B87641E3DE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D4D605AF-33EB-46BF-8862-A638C3A417AD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D6BC40CE-75A0-4BD0-988F-5CD895DF3049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81C49443-7686-45EC-85B1-4298F60192FB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2E2FD960-A1F3-49D1-B2E2-67DB162D9363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81A14797-1575-4C0F-873C-9B77E788BEA6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52F18A56-4C19-435C-B18C-89B8B092A984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DFCE775F-0B95-41D3-8FCC-10FDEE58E3B3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223E418C-7200-41DB-9307-A2B3B6943DA2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ABE4EEE5-2844-498B-8448-17C131718457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F47AA396-1452-4B88-9745-1B8D7FCF74DF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29538913-A40E-45CE-9C87-A4E21B1C353A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F7ACF869-5B68-435A-9FF2-D256B8CCCE9F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08F189C0-F0AE-454E-9A4E-5CBCA51F7371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243AF323-CA7A-4138-939D-067019E62753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CD1A956D-9288-4457-AC89-012273AA5128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689DAC0E-4BC0-47ED-BD19-ED8FE413781B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8E5797F9-F218-410C-AC46-E55FF2AEA5F9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924AD6F8-8BCD-4C75-A50C-95D4FA2721FC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069728E0-A2E5-48A7-ADA3-44747B356CA3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9D408FB3-EB15-4613-BCA8-9CDC923EA529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DEEE7034-62A1-456B-AD2B-FA5225D602B6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3756AA05-10A2-42F0-A1D7-A7B26B033548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A6F89FDC-7DA0-417E-8D8D-DBF3F74FF616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ED4BC67F-F13C-4C34-A377-AAABC5A5CAF7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0BE06B02-7067-4AC2-A5AC-C5A9D020AC63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92F10BBF-3EAD-4DA7-A033-FB34976857E7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D099BDBB-C225-42F5-932D-AFCD70716E70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8D0855C2-32F2-4A72-BB49-48624BD0D8D1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408D150F-70BB-4F8E-918D-332D7739303B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BE340A7D-B12C-42CB-A24C-EC3DA2EF17C9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50D15996-6A7F-438D-A9AC-2977A08A67BD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CD7D1FF7-C2A4-4AEB-BE69-819EF2D2FB3C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53EA5C85-8367-455E-A9ED-34736A9B34D3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661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A14E7E5-BD98-4E9B-B3D6-1C46A5BE4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35D6EB5-AB0F-4943-B334-92AA1C7EE63D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77596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4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4" descr="Fondos Claros Bonitos Para Diapositivas - totenja">
            <a:extLst>
              <a:ext uri="{FF2B5EF4-FFF2-40B4-BE49-F238E27FC236}">
                <a16:creationId xmlns:a16="http://schemas.microsoft.com/office/drawing/2014/main" id="{5E75D899-AAF4-4464-B278-0FEE840E1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31994" y="15380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12028" y="126384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14DFF4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1052059" y="4156408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324446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3399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92492" y="414385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</a:p>
        </p:txBody>
      </p:sp>
      <p:sp>
        <p:nvSpPr>
          <p:cNvPr id="19" name="Rectángulo 18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71095" y="408460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2523FE22-9277-41C5-ACD1-5ACF1C41F0A4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C4933E67-EE7B-40D2-A2EC-C51EFC28AD73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1F805316-8A83-4BBA-8E6A-1F9B36B1D536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D7E9906-D5DC-4F4E-9643-51C0E632502F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37E4459-DB95-455E-B6B9-D1BB96584B49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355D1D5-8409-4C03-B143-D5275389B88D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F54DFC6-3DC0-4D81-BBE1-9974EB4AD217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8DB6A4C-59C3-46D5-9A66-48D8790C2AF9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233591C-E820-4F0A-99F0-7ADCEC6FE81A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662BBEBB-AEF1-406A-BD0A-FE549DC5D9DF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3EBCDDA-235E-4418-AD4F-56944AB9C74B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0494CA0-8FFF-4F61-9B0C-70A715A6B5DB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1B69251-2867-4E2C-B82E-A2584ABCE6A7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FEC275E-5DAA-4D49-9D67-B09BC125C268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5C748703-E1BE-441A-AA29-07A68A867FA6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C8DA01B-1035-4971-8EEF-056927C7D8EC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1C54AF8-A8B6-429A-906C-F425053956BA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2529FA0-F45D-46D6-9123-3849DFAEC365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C336A76-3179-4DB8-8CBE-128022E87961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48FE3C3-FF62-4018-8B38-BE2452A8977D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D2D9A7A-E416-4D4C-A5FD-F7643591D129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9DEE6C2-9A11-44D0-B012-50F96EB39A4D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2759074-6E88-4980-8A5F-56BCB9AE2EB3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714D290-8AFA-41FA-8B12-709846A90050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158327C3-18A0-4A75-BF70-4312CDE0A14C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C51FF1A-9768-47B7-948C-901A13EBF9FA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9601B96-82EA-4A65-91B6-BB8EBA6B7FD9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AD237739-917C-4E43-B12B-55425CA9DEAE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D41E9F9-9DD5-4B53-BF52-F859E1C3B969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456FE6E-E385-4AF5-82F9-FCBEC35B91BC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1D291DB5-7B69-4213-97B4-DC70CF602617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CB485E76-92B8-4AF4-9EF5-9DA04775C268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40FA54D-AB2B-419F-8F74-4A7DF7F1E3B6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CA9CAD0A-B4CD-44EE-92D0-EA926276E54E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8CF9D31-0D36-4B57-ACA4-577854C65D40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800DBFFA-D802-44B7-99E8-37663DDD8EEF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551DB0E-F717-4D9E-A20F-9C1F5363BC71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8057F359-C797-4C71-9C05-3B5C4937733A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6A186FC-F556-4E6A-B695-3F85339AEF0B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66C45E9C-7786-46F6-B288-74A348BA5BC0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48BB26D-99ED-43CD-9808-118A41ADAA24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0563647-ACFB-422C-A0F5-47E7D7714503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9541877-56E9-43D8-97F8-083041A0AD5E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3B6A558-764C-467F-A977-12C34CB27C03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36661E7-1E6F-4C60-821B-E4BACD66DA6A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779A6B1-C213-4665-937A-75465D03E2CF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49E6DF2-2BB2-4CDA-B7C7-592FC16D7DAA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175A7DB-E143-40DB-8057-070E8C00661B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12E4CCB2-C488-4FEC-883D-AC6D126A3B4E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F98A1F5-A280-4392-A415-732AF42DC3C9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6709818-F98B-4790-92AE-F6EE7F2F6219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5AE0874-E3D2-401C-B39D-9A6845335045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9613E36-4973-4DDC-98BA-59E8B732B683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7E80FA13-25BC-44E4-ADD6-E34E6F6A755D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5DD4D1E-88C3-47A8-B989-9A2926B743F1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6E6212C-69EC-4AB7-8833-238C3BDC21DA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C3945382-0966-417B-AADC-DBE5FD8EDE04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B06D32F-8458-496F-9C10-B1383848D8BB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A7F1AA7A-255D-4B6B-ABB0-1F5DB103322B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108A70E8-311B-43D4-A4A8-18D922D3B20E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0E8711B-CF18-496B-943C-4B4CEA009915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2973BF2-4667-4115-B9EB-5FC324224B12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09510CF1-7FCE-4403-B470-A916A51959E5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7522B223-29C2-455A-A59C-F5CFDB31EE71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AFB79FEB-CB2B-4A4A-97AD-ECF81565F2F3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5" name="Imagen 84" descr="Globo rosado Gratis Dibujos Animados Imágene｜Illustoon ES">
            <a:extLst>
              <a:ext uri="{FF2B5EF4-FFF2-40B4-BE49-F238E27FC236}">
                <a16:creationId xmlns:a16="http://schemas.microsoft.com/office/drawing/2014/main" id="{9CD3248B-81E6-40E0-A29A-E247384BE58F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C3E8B7C6-F535-4795-8E3F-07E32FF117F4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4037F81B-4964-4DAE-B38D-086B47FB4544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F4DC326D-FF9A-49D4-8299-A9AC4B12008D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6234F80-0A10-46B7-9DB5-BDEC01BB3C16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A23CBC2-EC4A-44E4-8B3A-C00C23469BC3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1D5D3EC3-20C8-4140-B09C-28FA01400B16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A3844EAC-7207-4EED-A3C0-92C8A084CFF7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999C52CA-89B6-4DBD-BEC7-633194C64B8D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2E5D6794-F818-4D1E-8F1D-8CCF9E75980F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0FEB8776-9D96-4F03-8887-843EB0A0B415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2DE600F5-D056-436B-9260-0BC1412755A0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BE4C1CAD-D02F-47B2-B951-DF66780D9D2F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69462019-4C29-4B5F-8D2F-3576F06E7BED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ABC9BF91-DB91-44ED-A052-17934E6B87D2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B4580867-040A-43FE-BA7C-FCC0207A3C26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445C218F-DD15-4A44-88C5-D1F9EBA5143C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0ABF1DE6-4287-410B-8FB7-BB4CE22B8C61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2A0AD787-B1F1-4947-A6B3-71ECB4B5FE03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688B310B-CC0C-491D-A119-7BFDFF854141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38259C19-C053-4CA0-8C14-EFBA869FC63B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71A19FA4-74E0-4CB9-BEB1-197DDF0A16F5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206F1882-0691-4F0B-9CB8-5EA906DBF9CE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A682E106-B155-482F-8A48-A25C9F7C8BE5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CBB2F094-4596-40BD-B9B0-20202F133198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3496A219-80FF-48A7-81D2-F257D301486C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97158A67-86A3-4981-A620-3FC2CE94FFAB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19FF43E5-7DA6-4CB8-B6EA-C380A798D5F7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2B8E6605-C328-45DF-98CA-AF6693E5FB98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2B0E99C0-6DD8-4C7D-A8B8-2078F6243AE0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C88CFDA7-F241-4491-B523-99260C9802F3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75BD21A0-AC58-4E96-8274-BF9871A0A210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795D8A41-1580-4928-9BC5-28BB922429D1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FDA21824-428D-4A6D-9E3E-371B8528744A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7AB58B63-0F0E-4B36-B050-F56001E94FDF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9D44F1C5-53C7-4D91-B316-C1E6A9BBA026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CBC1EFC7-C979-4196-9BCA-97C274B49C91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5D91A13A-AA1D-467D-9B27-3E9E95C08990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15D33B48-6E30-4231-B4F4-DC146DFA4EF6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9E3320B6-E242-48D3-8D7B-6212EF2CE17C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2AE91B03-9732-4043-A1CD-AED858F5968B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EB8F056A-0115-40CC-BBB9-DF80E154FF26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550D58F9-D2CF-4220-BE00-5DB9260AFF0C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072DC840-80FC-406C-B536-351C90278A9C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2652E727-3BEA-43A9-BE1F-0AD5C74A61DD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D2B25134-8135-49E6-A0D4-ACAC9DCA469E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75B005A9-2C9C-494A-8018-BB7796A3CF3A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BA0C2FA5-7001-457E-8BD3-E2552BFC5E92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868E3CEB-D4A8-4F4B-A6AB-8C2671C05294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3A6CDBF2-76E0-4574-9397-C10B71E60285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Estrella: 5 puntas 134">
            <a:extLst>
              <a:ext uri="{FF2B5EF4-FFF2-40B4-BE49-F238E27FC236}">
                <a16:creationId xmlns:a16="http://schemas.microsoft.com/office/drawing/2014/main" id="{854634BE-7860-43FF-AFE6-0A68955058D0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416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0071BEC-A985-4B33-8430-945B9F2B8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6E68E19-357B-445D-AEC9-E17F43AEBD8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7794" y="192607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D383F4D9-127E-44B8-BBA4-6B80D50D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71748" y="1524840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51782" y="106505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2DC8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11955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18884" y="413914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18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87962" y="408124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443BC297-D3BA-4FC1-907D-4A22E37F298A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7D3F9700-7A37-412D-B997-57274B38CCC9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B0FC523F-930C-4907-84E8-5F0E8E38BCF9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C753867-849B-44DC-9AEB-8C8C9A7B093A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9FABE1EE-DE51-4756-9D72-4A17571A7511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4584347-4F57-46A7-B653-A0B435B7FCE8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6BF413D-C183-42E0-BF05-76F89A76ADE3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1E3DBBC-3059-455B-9CF1-BC2DA2933578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EAB12D5-E2AF-4296-843A-B6C646122A99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A752AA6-DEB5-4297-A0E9-85F64AC3D7B4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EF7AF5E-486F-4425-B574-82BB877AB22A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434D9AFF-C2D7-4F0F-B8FA-29F5C3A99B8D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129FB3A-713B-4864-B289-BEC5FD2BBBAC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2813228-3F80-4B95-BD76-358B2BF0BBFC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3AE8114-A231-4F4B-9182-A9BD340209F8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6B19176-C6BB-40C2-B784-59D52C07AF73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D5F32AF-16D5-4EC2-A33E-CA5CC3FA5DE8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EB5A798-6D78-4261-9B67-71309687FABD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EC7012B8-0B2E-4418-ADCB-5FD3FBD581A5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95230F86-BDF6-4859-A66C-CE27036D25E4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037FD16-B208-49BD-B47A-2DE815E8F7A9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8021C45-12D3-4772-906F-4429B830931F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111230A-E93D-4679-8FA2-B637F87F60FE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81365EFE-D12C-425F-AD8C-E3CAAE2F6363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2571213-BCDD-4FC8-A336-C1977DF4EF02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5815D7A-59A7-404A-A62C-F99F2C0D5512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1E7CA58-3BD7-444C-A265-C83FE4AD3690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ABFD6B3-4AF4-4A29-81E8-A209B65662FA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5BDA9D5-0C45-436D-9F36-B312483F6E0F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790164C-BD95-491C-B357-520E3DAB004B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36E5C36-5773-4E5C-82FB-86A1D5FB02C6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F7216ABF-B520-41A2-825F-0201382271ED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0EBDC2C-CB68-418D-A14D-9430D4E24FA8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01342A6-5A4D-41BA-8120-31B7D98272D8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5ACC6B1A-C0E3-4D85-9BEC-4D45CFF8DBD5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32CA69F-E6A5-4413-B680-559A2ADB33CB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970F1CDE-CDFA-4BD6-8E23-4235F86E4E6A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503BB00-2B7F-4180-A8B9-F346B1B830FC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08E46CF2-E34C-4A56-8035-5A2484EAA151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1AFC33D-E4F3-498D-A591-1CAE2622E7C8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7927F33-9C1C-42FF-BCAF-B8316DD31E01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6AEFE8B-6F37-4A24-8FAC-76F560F3ABBE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383C37D-E3EF-405C-AE72-947564B93983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1859432-0769-4665-85BB-65E664073184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BF30AED5-901B-4DDA-BA4F-17B8E94BCD92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117B27B1-1566-4C0C-9224-FD75642FAA8E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054D4B0-FFE5-4470-AF87-D07610252A44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4355C21-20F4-4304-91C9-157972EC6931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4C7240B-B23E-4398-95A6-E3C7C3DF286C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93479F4-82AA-4DF4-A719-3E5807780F63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DCFF1C6-285C-4A23-8EF7-98FFA00F57AE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371D08E-3737-47EA-BD76-47557DB729BC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E060B143-98A8-45C9-9C13-BB6F4AA11799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3A905DE-3460-4E6C-A93E-9624B4478A8F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DE44E83-E2C7-4A20-A2F9-C016B6C694CC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40E3284-F4C5-47FF-8F4C-E18DAEB8103D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1B51CF9A-D5F2-466E-B6B3-5F61A3AAF83C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C7816F2-E184-45F0-90E6-018EC8BA2B6B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3FC742C-1F6D-4792-8BC1-529E1D7F6490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7542B3EC-6416-411E-8054-EDD20B3A752E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F4F7339-2584-4B90-A3CE-E66D0D64923F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B3798EF-CD99-4C30-BEC3-0D8FF8165EFA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761B2FD9-ACBA-4FE5-B072-36D6376A200F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C4F813CB-C8BB-4BAB-AFB7-13EEB62BBEC2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D6BD288B-5E82-43BF-B7C3-4D27848FEBB7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E554402B-FB8E-4C58-A48D-B098AF07B041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B704FA2E-2DB5-4F95-8C10-B0853B8E0EA2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AA256B00-6098-45D5-BFB9-35C497621058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A8B1750-88BA-435B-BBDF-97348DE78210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F611F4EE-C669-4078-9597-A461B0547464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0ADDFCD-9AB5-4145-BA82-48A0E383297B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C234A325-7685-4406-9202-DF95F9918053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DD7EF202-C7C2-40C6-8B6A-E0EEAE5A4B0C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9BC92991-168B-43E3-9729-6A74D9453EDB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47BC69D1-3787-49B9-BC26-DB6438B34160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996FC609-6EBE-4247-8636-44183DFE64A8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03894D54-ED2A-4D5B-9D62-FE4CFAFD51B1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1F21B9DA-D16A-4BDB-9688-BBDA65761969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18D66EF6-5F17-440F-BA70-B2685B0EBB68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9CC04FF6-177E-4B60-B88B-A1ECF6CEFE9F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E4CBC2DF-8BE8-446D-87ED-8A16F3F4D76F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1617545D-8E54-4C5F-97D8-3C1E5D9B571B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120E6EE7-BBC2-4CD2-BB74-06C198F6DA8E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56DC875E-8E32-48E5-8740-DD648EA09291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E1D167C3-BE00-4D6E-AF1C-4F90187F331B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5832F57D-CAED-4569-9746-ECFAD8D8F8FD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061F84A7-FDBC-42C8-B175-E299AC11BDF2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447106A4-3A99-4FAB-B450-0065BDE950C6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3BC6D121-4F12-4CB6-A235-E983432989F2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CA4D9A7F-2F44-441A-A17C-C59D84FD970B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6A9500EA-A6D5-47CB-825A-11DA6E86F667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564E9FBF-7389-4AF2-9BC4-31488751C017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DB39F9B1-47F6-4930-AE86-3CF458C3D74D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454F5C40-798E-4733-84D5-12DF7A864942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8129B268-F857-4153-B3A8-0C9CAA0B4955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E1278744-B2F4-41FB-9475-11C9EF04C8E7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8B75DA77-2B84-49E0-80E1-EC28650028C5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122521EC-8213-4400-B4FB-8E8B037BCEB1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562AC2E2-A003-45E4-9E3C-3A79587BFEB1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C89335F7-17E4-47EF-8223-0EDC070B6164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FCB34693-E84A-4C37-B245-3F62E5EE2033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6CB572B1-9E19-444A-9B25-CAF7E2E734B3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ADAB205A-C099-4B98-B3A1-F91842A98A80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4D0FDF55-F3BA-491E-98E2-CEB5C0E17DEC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FC2A5E17-EC24-4A6D-9CFD-F494D9A82CF4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35729DDE-D07B-436E-87D7-C6B7F05B4D2A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B383FFE4-1C2D-485D-A989-2D06F63E4A1D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331BC43E-19DC-457E-938B-5EEB628FEE6C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08815EBD-6BA8-441B-9ADE-71DF96D48BD8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7FD2F840-620B-41B2-BDC3-14B5B5487E1F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E8B2380D-7B68-4585-9E21-73FB5B178924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6B67EB06-ED94-4F21-9211-4BCD543C7852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290F15F6-AB09-4BF8-92B7-0767B5810288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9EBF4D3F-8749-4D7F-9BE9-38C7F1F6C39E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11FC8B11-2D11-47B2-A81A-543113EF2743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3D672E67-BD21-4D45-8A2C-194C5A8CB56D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987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73A370A-CDD0-435A-8C39-FA7AE53D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F6032CB-7251-4856-B7FD-8A1A22E8A9FB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014" y="1793545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9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DDB391A1-00BD-4968-BBE2-D5A53A3BB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71752" y="1577848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91542" y="123733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75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14DFF4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26259" y="408670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11633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42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7057" y="42886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3249F35-497A-47A3-A9E3-5C213D5488EC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C1E3D7F2-EE90-4C52-BF19-5EBA91B68DF5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F579E800-0438-4918-9C7B-F732514D54E8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D742240-46D0-463C-BA8B-56C9EB7D0225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E4F8C6C2-2B9C-4515-AEF3-5445683505BC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A1A1796-456A-496B-9F4C-9FCD100A4DC0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1BA5620-7FF8-4648-ACD2-8B1A63C57F75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2CACEDD-A1A3-46AA-A68D-2924FF546D9F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E5319BF-7844-4E05-82C9-C000C632923B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3343611-8E16-473D-9FA2-94C5DF740AD4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B8D1F88-CDE7-4C5E-8560-75A8DDAB71FB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2A3DA74F-7EDA-475E-89C8-5699E3A33A35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3ADF103-4C75-45C9-86EC-C7F6018C87F7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8A4D9A8-E24F-45EF-8E35-7C827C71E388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97318F51-0A4C-4B0B-A50B-295796D3E63B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EF22346-F3C2-441C-83F1-1CF7159B3B4D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B4BDBF7-BDED-4E32-908B-4E5A7317368E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B098355-744B-4714-A1A9-5F9022925A05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CE5E040-14E8-4E08-AE46-A6FA5FD6E96B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94BC541-BD52-4D48-929C-46A5315A7E5C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871DA66-5D2B-4CEC-BD0A-2572420F6C85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B75A42A-087A-4E8D-9834-8217C92C82C7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46E2267-8817-4CF1-8E62-3D046F118D0E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22AFAEC4-B92B-4E03-8669-21288CACFC26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1D82AD6-4AE0-44B3-A2F3-66932FD06203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0A9CE62-2DC1-493E-A909-33BB26B7978A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963BFB41-97CD-4FFA-B2FF-5CDF7CD96954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147661F-B0B0-47B2-AB0D-590906EADC15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4232DFA-7E63-4E3D-AC8E-0937EC287AEF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1FB7F769-56DA-4459-BC5D-5D45590506F2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DB98103-8A89-42D4-94E3-762A14D6F86E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447F1CF2-70F9-4579-B8C1-B795CCE1ECBA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F48D4DE-403F-449C-BC4B-55DBB07E9A3E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54AB5CE6-917C-40B8-A158-7850BB1E1EAA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0D157C5-5E66-4ACB-BE93-BEAE5505D8F1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59FC737-DCBB-4B1B-AE2F-EF99340F7F77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CF6392A-D1B3-4E62-AAF5-B2FBBC829136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F640EF6-BF8F-4A13-A93E-1F9BA43E34CC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CFCD0F3-3B89-4ACF-A5ED-2CD1C37F1D71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FE855AFD-B3BE-42DE-B8FC-7F5B4C55052D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C24BAEA7-525D-489B-94E6-556F97DFA96E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890B106-0BC3-4A50-AF05-9D7F53C03247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F58C62D-35A8-4B52-B788-1E01BDC57576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AAED78D1-36F7-4794-B835-D978463ACE15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79DB407-BBFC-4E52-808E-481111683BA0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03E3A802-1F8B-463C-963F-4EEF49D21EE9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0C51CBD-F9BD-4A8A-86EC-83783EA8C627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1E1A9B04-6892-4A43-B424-41EB9FED9BF1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D1801A1-707F-43F7-AD60-304145D5B158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EF0F8B4-C521-4FAB-9152-D4065983DBDE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9AF5DE9-CD1D-4407-A7EE-50EF58C3D7CC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D29CF1C-1C83-4192-B6C9-14A049AEF7FB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2182818-5521-47FC-9879-5FDCFE2E751C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C1A026A-17B0-43AF-A195-7F1CE881FE39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C562A7A-42DA-40BD-8F3C-610ABEB7C8AB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CF80864-F759-4978-B515-46EA8C742FCB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8612430-FC43-4863-8638-95A5AE7F3E69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88D32602-93E3-4A0E-85A1-06BDF1BDF623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C3A5AA6E-EEF0-4A66-95FD-72EEE00841D9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127E3D20-3FC4-4E14-8C45-8CC4DE693B36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0C193FCE-7C60-4D6E-82D6-763FE0416B5C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5D38919F-ED9F-4D23-BBC5-87C0A8FCC4F2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2A93755-714C-4B24-8DC9-7EE47F7CDD89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C59D5B3-1B1F-4106-BC01-87D5484601E3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95312FF-4DFC-4434-BFC2-E876C48D7496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A1505ECB-563F-4210-95ED-C05BAF224384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7A2A269-0B26-4586-B8E3-CC772AF01F49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84163194-AE4F-4D81-AB42-1754D61E1FAF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BFFAE99-109E-43E1-AF45-EC1AEE1B1A1F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29B9E54B-36F0-4B88-81AA-725A49E00A39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F721080F-1C3E-4F71-91B8-C7E71C1EA4B9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7441B97-15EB-4269-83F1-1FF6E62F714E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9D638190-6942-46E9-8606-457A82CD3D2C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F9916BC-68F3-43A5-9685-F99B59D2C8CA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C134A743-F4CB-4456-A783-AC9D60830FE5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9DBD5393-C150-4157-B9E6-7AA40FF008A1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950C94DF-604F-4D09-A148-9171A04F1676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873F246B-BE6B-4F22-A07A-1D2D834B3527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F3483ACE-D049-4161-8627-0F0385E67852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3C0C2F8C-7A10-4412-A510-F00857E79603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CBB0C0A8-F124-43DA-9A38-5D26B77F5834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2A404D39-6BC0-4279-A30E-497030234634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EA02C899-276A-4631-AFF3-33DD37BE9160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D22DAA48-4F56-41F2-8BC7-A167DE22E065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8E798E65-6AC0-4521-9E4F-4547091E27A0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3489B16D-AB48-47B1-9C9B-C3969EDB4C67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A2FD0C14-85A2-4641-9EBD-921CE41306E1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57F748A2-9D95-44DA-A6E6-B7E9B68A8422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C8F60CCA-FCD1-4CE4-BB1C-F6D818A79F17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7AC404EE-1931-4EF5-9C69-2EDE4B354153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40A8A1D1-1C6E-4838-93DB-F7B2A6C333F5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413542B3-DDE2-41DE-AA52-A7D7C9D18F28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FE106030-4E4D-45DF-935B-1B76886033B8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11E2881E-9A74-4BF9-A35A-79B1CDBD0DE8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3C366C92-7A27-4B52-8D32-F43F9A6F511E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502A14DD-F315-4CA2-9404-E0E07DC22B00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05EC9FE4-9E88-4ED3-BF11-A0905E03145A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9DC2AC5A-A97D-43A0-8405-CB10E2E03B73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BC5ACF9B-AD69-4C5C-919D-80A7396D0541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A112D232-13AA-445A-976A-6A0EB7EE2CD4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9C3CAFEF-BC07-4F69-97DF-E6F6144F693A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FED65188-1BBE-4F63-9AAC-B6099C2E3832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8E08E09A-113B-4744-AECA-8DCECE97D6E6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CDDFA0D9-C763-4763-96BD-006634970B86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E5B4F193-5BDC-4DF0-8BEB-FF3EFFD12F0D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03AC2F43-A2FF-4139-A63B-AFCA348670C1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243421FC-B6A3-4C9A-AF42-CE01DD0CE8E0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CE62278B-3C54-4F64-9E04-46D23D2D3E8F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1E1EDECA-3CB3-468A-AE1E-888DC96693A2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E5B2AFD1-D024-4C7C-9BE0-734ACB6CE9E0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89279C6A-02E3-4CD5-A201-91C82BEA521D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BF6807B8-6C63-4E63-B70D-5BF69717253E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B6EF2D9F-A417-4F01-912F-74A13DB4B753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1FEA090D-29CE-419C-B7E9-71567CDC4197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5613019F-0920-4843-8297-A32D84B3A775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5205E873-56A4-4384-8F31-ECB823589C2A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67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C2B3BEA7-2B75-4679-B096-DF8598EAB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1534" y="1621268"/>
            <a:ext cx="6667500" cy="48387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8C326BA-EA9C-44BB-8A35-84F9C432CF29}"/>
              </a:ext>
            </a:extLst>
          </p:cNvPr>
          <p:cNvSpPr txBox="1"/>
          <p:nvPr/>
        </p:nvSpPr>
        <p:spPr>
          <a:xfrm>
            <a:off x="2873963" y="0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0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79440314-F7D5-437C-9FA9-A2A8639C1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" y="7658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31995" y="1564601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12029" y="1224089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18931" y="411734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90043" y="406578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70206" y="406332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E05A1E96-AAC7-49D4-82B2-9CAA9FD800A0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720CE45-447A-4342-88C1-8A388F974DEB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D16960B9-0561-47B6-B5F1-0E1988ABE600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626373E-4678-4829-AEAD-74CC100AB741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D0880A20-EE14-41FD-A5E9-953FAEDFC372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01F8C2E-C2CE-499A-89A3-D4410DAFDD9F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547BBE2-18CE-4693-8D2D-2309539FACA4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FDEB413-A0C6-45B5-B17C-8D29EB1BBD66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C7B035B-27E0-4B71-B974-9D8518753D3A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F70FC96-2887-4B1B-AB99-6380F2CE0230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CBF88E3-5F2F-4B03-A4DE-9CF17159F1D9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CC67A306-6B02-48DC-944F-8725CAB830DD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544EAB1-F2AC-422D-8A9D-B9A74BDF1B0B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FB43037B-5A99-412D-947B-C14CC9F5573E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5EBF977-49B5-48F1-8C9C-7AEA13ADC532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003B1E0-76FF-4FCF-B6D1-D0C9F72FE1E5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43D1DF7-C24A-452B-97CB-DB9FC65F9287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E81D038-B174-4C9F-A22D-E34B6D6793CA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4D49F88-4E39-4E97-A18B-1F3096DB5E92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B2BCF47-7A32-4AF5-BBE5-92D8EDC5B1E6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27BBA07-8A06-48DC-929D-C115BF12B784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1073F7D-3DFE-42B8-9385-AA8AA6071E33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B2E5FDE-6CFA-4545-916E-FD6DFBBE491E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DCB88BF-C196-43AE-A2F5-24F43DADEF42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0FC34F0-6572-47B0-A976-C659E2F6B72C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0DD16B5-AED8-400F-A4D7-BAFE5C23B079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AB9A293-2A92-4016-B45A-2635AD77C94B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423391F1-8285-4427-8A2A-3DF4A495CE95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4B25542-33F1-493A-9D20-55CA45ADFC22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4D0F7658-54C7-4854-AE7A-D544C5FAAA18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DC07B6F7-6930-4F09-99CC-6775B3998DDF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CE036DC-1F3D-4732-B447-B756A4CF19B9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6E1ECBA-0F15-4F6D-9B26-2A9635ED59A7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7C53329-2B31-4AFD-B831-018251B27C32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74B1D33F-1BEC-4B92-A2EA-7FCF54025B34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0E581CA5-9F71-4479-9396-7267A8D78E55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32D5974E-A6E0-4E9D-9B5A-1ED06F65D230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652F70D6-AB30-4A4E-A397-5A70FC041105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1A97C2A-C1D9-422F-8398-B31778387500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F7A8C6D-7382-4627-B051-70DA08058C4A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9CB4920-239A-481F-8EB9-14396DE2631F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0EDD383E-2499-4BCC-B6F1-C350E6CDCCB4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57A0837-F90B-4BEE-9A92-95DD58044022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B9977E81-756D-42DE-8A65-E571E38E16B9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79AC849-FFFB-4119-860A-EFAA2D1444FD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325D7C7F-10BC-423F-ACC8-4246A0438D4B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5C2405B-4024-4937-AEE7-4126B405208F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7507B8E-6737-459E-B8AB-F87C24E07FE2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A60E0C1-F7B1-490E-BC5D-58B0B2845252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D3BDEEC-3415-4EC5-8D17-B99CC911A8BF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7639FE5-91A8-4241-9F64-6A1FCE00CF2D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1C016F7-29A5-4487-A8C6-AE83EA44212F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FF4ED5E-16D7-45AD-B473-5A72A7038AA2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72502EB-FDBE-47CE-8DC0-E45478DD004A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1F53BA5-5AA6-4AE4-B9D1-0C3475854FB2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3AD21B25-FF72-496B-90E2-322480D8CD05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074247B-6DE4-4341-8540-E0A38E47C697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F25E9301-2302-4540-A432-2C72CE4B46A2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9F797CD8-8CCD-4665-9B0B-B97B00876DAE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D46B742-4C42-4073-B917-03C47738A896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C6DFFADD-20A7-4A60-A6C7-C4E2B273C9DE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2F8C4CB-B944-412C-9F08-439F7AB76024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4688405-3377-44C9-A884-17FB5CE86CA1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B956A89-EDC1-4773-98AA-83B645718B2D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ABC80ED-393E-47E3-9306-1261BA5A34A8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8A0CE96D-9893-4805-84B4-4FB53382E680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DCA9927-081B-434C-9DE0-82EF49D57BFF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611BF6F-9F6B-4751-A59F-5FBAE99E852E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A0011B4-991A-443F-BC49-76E944F7BE3D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C1B193E-2519-438F-834C-7FD44FB9A7F5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B922AC48-28AB-401D-A165-85D369783266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2E6CFF68-17E8-4FEE-A360-3C77613560DD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543AA5BA-9659-43C3-9889-44D8CF915487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17C229CC-45A4-44E7-AA81-9AEB78657B44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B6E11988-0E18-490F-AC6B-6B1192EADC1C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4B6413D4-7097-455A-A3E4-385D41C59E0A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D53B406A-9EDA-45F9-9474-CBBA2F7D0B99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465BD732-1824-4BBC-A3E0-B84695596469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0BF53C34-3287-4E9A-856B-CB27085D4579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A5364CC9-C86B-458E-B4AE-843779E763AB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4D3CBA48-1067-4575-968A-54A058E900D5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694CA3B5-BE6A-4CF5-BF0B-227C85D79BB2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5D7F5BA9-0438-4AEE-8838-10C85DAB2BA1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EB6BB436-6474-40D5-9C84-699D7495425B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5B0AE326-4034-4EF0-AC0C-BEB9EB8DB2CD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DD95C72B-681A-4740-95EE-D2C1AD59A7E4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41920910-2B25-4D7E-891D-8ADB5AE92877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9C60E3A0-AB29-4CAD-98AA-5579C7419AFC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63840E67-1566-4A64-B07D-211C4F95987D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B71F890E-22FE-4C2B-9702-28C02B761230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191E84EF-8186-4F11-B8F4-D322EFB50A6F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F76A151E-9BEC-4A36-BE7B-59580A15E0D6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5148B7F8-5EFD-4637-B496-8344043FA83A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8F510DC8-B148-466E-AE06-D29A414CFB5C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1E25BB33-7C59-4BDE-BA34-2C63E433281F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106B7622-ACED-46E8-AFD2-038C9FE42AB1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12904231-8A42-4462-A11D-052F915B8453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07D3C38E-ED75-4935-9DC5-561FF79B3828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D59FA7F8-C892-4965-8BE4-60DAC47EFEBF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4AA62F74-109B-4936-876E-77AB0BCEA28F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9934DEE7-578A-4B92-A1A1-70BA5745EA61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B0880678-5ED6-4BF4-8483-6271DCD39707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B2CB3557-44A2-40A1-975F-5F3729365D44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1017663D-D3A1-4168-89FF-AB79BE6FFB6A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46BA2804-25D3-43A2-8940-95F5AC3F1FE4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96D517F6-4C17-48AC-8228-F79D7310C803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BE0005C0-6AA9-420D-90F8-757C0E761B05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9AD88E9B-AB3F-4CF8-87B9-F5DDA2967E18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3B855EB3-EFBE-4A1C-82AA-3B6444A3C7FA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5BF0B2FB-0C14-40A6-BE0B-2CBFC812C33F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560E19E1-C4EB-4E94-93F9-15B915CEE26A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2A7970C8-DB34-45AC-B995-E15196E87AD1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B0FE00E5-C4FF-470F-9D0E-CE78CA1B50E5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18EA27FD-D934-4162-AC56-10906064EA98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E1B4B852-92D0-4494-9AF9-50A52AD3C60A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0C314F54-8E54-4FDF-B14A-536C1C48D779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218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98FB7C88-61C6-47B8-BE07-7C27AFE69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C690E7D-A29D-4BC8-A53C-7127E17F111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1164" y="1780386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4" descr="Fondos Claros Bonitos Para Diapositivas - totenja">
            <a:extLst>
              <a:ext uri="{FF2B5EF4-FFF2-40B4-BE49-F238E27FC236}">
                <a16:creationId xmlns:a16="http://schemas.microsoft.com/office/drawing/2014/main" id="{11C6BC12-B948-4535-A810-499A3382D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897140" y="1538096"/>
            <a:ext cx="6265192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233746" y="1278077"/>
            <a:ext cx="5690417" cy="31547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10458" y="416634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61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27375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2036" y="427536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636F726B-4832-4FCE-AD71-322FC4F623DE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1" name="Imagen 2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04B1FD34-A899-4192-89EB-E6FBD3C87287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9FF0C0FA-1AF0-43B0-A6C7-C63E2FD84940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4B2748F-CF3C-4A24-A497-93A148D4AB20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E44712AA-31D4-442F-B5BD-14EB8CF44EC4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2F515EE-36B8-4203-A11D-4B49F999DD65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0A225823-76DE-48AD-9EEC-08DA2F68C238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2A38FEF-FA74-4A11-BA25-C1AF5B7A07C2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5B360BD-C3B1-4939-ABC9-6EB1491C6045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10A3FFD-4A61-4597-9679-2592770FCB45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EC44A41-E3F4-4021-A784-39EEEC776C32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B3C9290-A1CC-4D68-9D32-A7850DC42343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6F114AC3-680C-4A6E-B50A-34C592514F4D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8F3F959-D6BC-4D98-A025-DA48092E150C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766D520-F287-49C3-B9C8-D42813011A4E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B992B37-AE0D-4C70-94E8-F4E6C3B8945A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87932F4-ED63-4A76-955C-C8215E563E7B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0ABC677-E036-412B-A6A0-CB4FAAAFEBA2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1C0CFD5-C95E-4A56-A6C1-C3E7354D4B8D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A3C6C4C-1A29-4EFE-B579-0E0CB2BEFAAD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37C48ABD-074F-41ED-8691-7F9C724B56D8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59E3D96-BD1A-4B82-9E6E-D9EFF9412BA2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8C276029-B80A-4406-AAA8-19B135877A7F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66DF17A-68F8-473C-B9D0-5FC0B5989C02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F46F19C-2DC4-4776-8345-8A147B20DEB2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4F5D79E-5530-46D9-81AC-4031C9F2E132}"/>
              </a:ext>
            </a:extLst>
          </p:cNvPr>
          <p:cNvSpPr/>
          <p:nvPr/>
        </p:nvSpPr>
        <p:spPr>
          <a:xfrm>
            <a:off x="2813914" y="19156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05ED1DB-67EB-4842-9296-490F4A1EC387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FE87A9F-4F84-4790-921E-B50937833FE7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EC9BC44-7233-46C3-A9B5-4D01667EB7C2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7902D93-E403-450E-AEB6-AC1C334E7FE4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425B90B-26E5-4220-9F38-1E1CA3E67025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BACFD3EF-2D2B-4E4A-9B3C-53D64B51D6FC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FE38C24-3594-4659-9704-799C401345B0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989DF14-462B-4245-BFB4-717452BF29C1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6649F0E-019C-4F64-8F96-B56A2ED21F6B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FA4DDC3-E10D-4602-88FA-64EB7C6C48A7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0747098-E4F4-4264-90C9-1AC802CA4C5D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3BA34C2-15C2-4F69-B4B2-A70F57D2EC5B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C0C2938-2D4E-49AC-B561-A3C45E53DACE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D6BFBC4-C441-4192-A37D-9598D572E6E2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BA81319E-995C-413E-A70F-2D6B60EEE0FF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1821100-C3ED-41C7-A331-3ECBFB444D85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F6A288F-93AD-4AB2-9B78-FB591F9285D6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64705FBD-4788-4FD1-B4E2-2B4EEB9F03D5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785DAC6-F5CE-4B0D-B3B0-13318F9731C2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A21C14C-6457-4368-916A-E2158E0DA228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895729F-F87F-4D89-A61C-5A34007302F5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5FC107E3-0174-4AE6-B4D6-F96560E6013B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10EEDD87-9D0A-4993-956D-A6451A8671A8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35F1663D-5D29-48EB-9D67-CD76AD37AF0F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7526C07-9531-4511-87A1-BD518107F30C}"/>
              </a:ext>
            </a:extLst>
          </p:cNvPr>
          <p:cNvSpPr/>
          <p:nvPr/>
        </p:nvSpPr>
        <p:spPr>
          <a:xfrm>
            <a:off x="8776190" y="38769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8030A03-BD8F-4EE2-9632-8E2CF58C929B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8492422-5267-4C08-B1F1-A4E38762B3F7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A7753FA-4B04-48A4-A7B8-73BE4E582E20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753699A-C453-40EF-A4D5-0AC5D66DF70D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9E1692A-67E4-47AF-85CE-595DBF5A762D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EAC7CA3-7104-4B7A-A3D2-A02BEFE9C9E3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15D2B4D1-3E22-4E59-A0D4-341C6032C0FB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FB68F4D9-9604-4F34-BDA9-7836BFB4E3E4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B0A50372-4CC7-474E-8235-71DD82CC0F61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0CFF69BF-8B0D-48AA-AD2B-3C86C31C80F6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5" name="Imagen 84" descr="Globo rosado Gratis Dibujos Animados Imágene｜Illustoon ES">
            <a:extLst>
              <a:ext uri="{FF2B5EF4-FFF2-40B4-BE49-F238E27FC236}">
                <a16:creationId xmlns:a16="http://schemas.microsoft.com/office/drawing/2014/main" id="{BAD3DE41-AF86-406B-8D5E-1428F979A2E8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1546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E3FA618-D71B-4473-A400-AE3238DC3C7F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B57254C4-FEC8-47E7-9FF9-973B77A495F9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30FB76C0-E02E-41EA-8A86-13575ABCED7F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834E4CFE-A1A6-425E-A19E-7FC59AA5392E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ABBC46E6-FD1D-4E33-9B49-F0EC3B85538B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6A8B09CB-29E2-437B-BFE2-E75FDC22E941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ED18EB98-ECBB-4D8E-94FC-F99A91A2E0FF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DED1BB27-4042-4374-BBC4-2F482D834553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349CAEF1-0C3E-4CEC-9A4D-F6A95230768F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09E8EE20-F094-4ED2-BE2F-C23E8A4C9406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D5643324-9F0E-471B-9E52-FA7FFC550BCA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C817774F-9BA0-4B7A-932A-538899AA7DF6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DD6EF374-52A8-4E00-AAF1-2828F2651361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61B8FE5E-0515-4194-B823-A3C28DF8607D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0048E59E-7F47-484D-8E80-DF42C6465CBC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AD263E22-7893-455E-AC8D-201D4296F8C5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D502EDBD-5CEC-4566-A613-D04147D08AB7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4D209629-E80F-4D1E-8272-F07CC644D746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2637CF2B-FFAD-4C25-956F-0669A8F11365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00D5401D-F8DC-4F37-BB99-64708C9ACD7B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CDC38994-B6E9-4C56-A228-A503E1829A8C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E4DB05D0-97CE-424D-92C6-E9DE13A64C6D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4E6F87E5-0C15-4097-98E7-90F2EC4D9BAC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DD195CDB-790F-48E0-90C1-8EC7D9E637D4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B7F85B15-DED3-4A9D-9498-84FF95B7B819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260AFCFF-5936-4714-8944-820EBBFA1BA9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71F6199F-0946-426D-BE03-512AFCE438BC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53456A65-AD10-4686-9765-C58A53C6E9D5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3BA70F88-E3C0-4D83-8B47-9356F476C4D3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34335B79-7EB4-48BB-8A85-5E31FA80FCED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162E07B7-0AB4-481B-A10C-1D063CC3F609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FA5128DA-F8CE-4116-8D47-EF190C8D57C2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E7E56941-4010-4F9E-BF47-487E83321085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8623DAC5-A80A-444A-8F70-A4271AC7DB95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5DFC967A-FE2E-49A3-86AF-20C37712859A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08ED6FF7-BF70-4451-9034-6044C53D88E7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EB1C5F72-AFA6-4E8E-9F48-5AEED6EF5CB8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6FFC26D2-67F6-4154-9DCA-B4A1EEECD1FF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6FF0DB49-44F3-4798-B88A-8F93C0156EF9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D76710A9-2732-4F6B-BC4F-9BBE3D4BAF60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23C01A1E-8365-4934-978C-AF115B9C6657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168C8B78-26FA-4107-ACE0-CA3F115103AE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A051CCBE-B38B-44F0-A547-D15E59684CB5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D394E500-B144-4D4E-B80D-874C2E0143C3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0889D4BC-9FA6-421F-A6E4-A2C25D2CF910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A8722465-557B-480D-8D12-317E87A0A2F5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33ECB2EC-77C0-4D47-B8F7-EE886A98A73D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80B5BCD0-7E4F-4A25-BFA7-A003340AA066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AD731F15-16CE-4731-A4BB-E20B9D1A430B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5" name="Estrella: 5 puntas 134">
            <a:extLst>
              <a:ext uri="{FF2B5EF4-FFF2-40B4-BE49-F238E27FC236}">
                <a16:creationId xmlns:a16="http://schemas.microsoft.com/office/drawing/2014/main" id="{DC2EFBA7-3E0F-41C0-A7C1-2113635251CB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231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DFB38BEC-444C-48A0-B9DC-E48DADD5C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363" y="1762539"/>
            <a:ext cx="6643274" cy="482111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961D08D-60C3-47CC-99B7-50340EB1E932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44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1AB54D14-E377-4AA2-B059-7B206CE21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71752" y="1524840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51786" y="136985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70C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66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43704" y="4318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775855" y="4318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2330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DD97F8A4-1AC6-40E2-96A8-7BE1D60E5A5B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1598B8F-3DBC-4BE1-83A1-402354A54091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B020E31-3FC1-4071-9CE5-B673A7B735D3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682D63D-4E34-491F-A0C3-2C037DCB88C8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3193CB60-6A47-48E7-A900-02E76170511B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AEB84C4C-C0F0-4D4A-855D-CE7252C47AEE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6B81353-95B1-46C5-8A65-E6D1E32AD788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AA65316A-4743-4449-8494-6A1A21CBA23B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C531E94-E6F6-4AD9-9404-1089F7D73EF7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7CEB248-8C38-4F50-9CB3-933A1AB8706E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2C2F49B-9B15-4E36-A431-DDCC163E4B86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1B3058B-43BB-4BFA-AD84-730FC1E05FF8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3D7E0F5-F37F-4E31-8424-7A584CAF2C5B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58D9A3D-AA38-4D5C-9040-6FD7A92AF082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21B662E2-BE97-40A7-BE9C-CED49BF09ABA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A88B7C74-81F0-44B6-980F-3E4963227DCD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98B198F8-D5E2-49F3-B75A-76DF342AC4CA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FF081BB-0DD8-4B52-9740-CBA6CE8DA6DF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A129718-619F-4634-81D5-2B8E4C5E2F5F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08A6E2E0-C808-4E63-A0AC-0A4E0F5077D0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441EF69-2EBA-4C9A-A162-6E5B811D4F7D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3B97C7F-79F2-4E3C-97BB-264BF877F6CA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CD5BFBD-A606-4B3C-A70C-FB9889C84AD0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B074B00-EC39-4038-8A37-FEA2A397FF8A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6B5E4CD-45B4-4DD4-A50C-01FDE4B1709C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59275625-64A8-4CA6-8A84-4C3E7A6E01EB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1F44417-E0EC-4CE0-BC6D-0D36DB993B89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4371E1FF-DC03-40C0-872E-8C743F652A07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F25E254-B7AA-4DFC-8A25-73064AEE9904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7A4CAE4-D3B0-4712-B42F-4647BE40BC9C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7A069C2-D4D6-449F-A21B-5C4949A1C4A3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8FF19F8-B602-4BF7-B5D1-DA542E59B6B0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4C2C952-E231-4CAA-9FC1-5CF0AA8EC615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B4AE849-7B6E-4703-BDE9-5DC3E25ECB7F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8222FC35-FECF-471B-8C3F-9CA7C049EAE3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D74992B-8D7D-4E01-822A-B6CD5FC7005D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316B869-8565-4C37-990D-FF667CE03034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CE43B55C-4755-4E9B-A6C9-6B4990A15379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F2F1F67-4D32-493B-AAD4-F3E938D61E9E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8E37ACD-38D6-440E-9A30-DE48B8C2E000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191E4AB-1932-4B44-961E-0E40FB529090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6B95241E-44C7-4EC9-A56B-393EE45B7EC8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1340D5F-C815-469C-A099-E0A06377B015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784B1975-2EA8-4B13-B467-1AEF3AD25AEF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73756481-D55D-4E5B-9601-9612A91F4089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88998B3-DE8C-4A45-A8DA-076EA021BCB1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07D562C-8840-4B00-B003-EB4D20030326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F64AB81-066F-46C9-8BE1-9C05FE1270C7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D55BAD9-791B-44D0-A96E-2C0E6CCC2E3F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CEF25F4-46EA-47CA-92D1-E5149B0F5B93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2012482-DD2A-40B2-B60D-8A28B8C38877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9A483FD7-BE87-4FEC-9E06-2EFFDD00FB31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C343EB0-52E7-4039-829E-EA2BE9801D90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F7CF042-5DA3-4E5B-B023-0466E587E00E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98909828-A771-4D1E-A0E1-DC4222D7C1ED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4A292C0-B5DD-4F45-AC3E-0C0F6CA22B65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DF74698-81E3-4574-9928-A5E93D5C53F0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96764319-19B0-4E02-8440-281C0EE34BFB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EE04E64-C20A-4830-BFDA-D590829EC108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541FE4A-BA95-4851-8EA8-EEF11FE23A8A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15524FF-EF2C-4CA3-B698-4F6C178E77EF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AFBDC71-C8F8-4C56-81C8-F56D3B213B68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FB38ADD0-F983-4714-909C-0F7C085E9D27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A9704AD1-50B3-4572-8C24-5C14FC09B022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DD3B9A87-FFDD-40C3-848A-A2EB1C7EB861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95A4EB1B-9953-4BD9-84DF-CE5B7F59B7AA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7CFA5A6C-55C4-4DAD-A4DB-788ABFAD00BC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698209E8-E60F-4A8F-B97F-562C38E78C8E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F17967B6-DF63-4F70-885A-F7060F977EC1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A01169EB-3E1C-4C7E-AB21-AB259B43CF8C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D550F8BB-2532-4A60-825D-E499E4AAF0B2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F589848F-4439-4576-B7B9-0B9B2C09DCC8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36C25903-94D4-4981-8339-22790C3037A7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0F9F07B4-C7BC-4691-885C-85630D7BFF30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9DCC505E-59BC-45F4-A054-6AD485D3612F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516DE8B5-8E10-458D-B4A5-EAEC38DD4BCA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B341C783-74D2-4F01-A99B-C662F8ECD4D2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3854EE7D-1CA3-4D57-927E-BDAFFA51064D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F6862840-7C95-4D7E-8B18-AE307E862265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FCB326E0-BE4E-4F17-87A4-919BDBD61D20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4A2A4BBA-941E-481F-849B-868DE8F9C656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F55570B7-FDB9-4182-A245-879C5DAB5249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F7998D56-496A-49E0-AB95-0ACF55C850FF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4AA26EB8-E1E3-42F1-AB84-C4262C30DE66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BC8D7BA5-3DD5-482F-81BB-AD63F4F92A56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7FAA4B42-B01C-451A-A9E3-B445348AEFF7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ACBA336E-A91E-4A19-AA60-31E2490C7A7C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E78437D0-38D3-4728-88E9-AE0FD94C6739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F851DF05-9F0B-4B1A-AA06-9FDEDCD7A154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3FAFE6F7-22B4-429F-B8D9-F670BA6F9215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FF0464CA-4EB6-49AC-8F4A-90FFF9B13C3A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DAC4D543-E650-482F-B698-A659046DEE71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6D3BA822-730F-421B-8849-1769D680DC8F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02F4E23A-2AD6-4709-8D24-86D35C1EC2D6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1DC81C1E-579B-4670-AD68-ED9F0CA457C5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3B71D454-9C6B-4ECA-A6E6-BE75F41B7DF8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A0F0E324-C33F-4F8F-BCA7-5A7B743B3C13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A8FE6165-CA0C-4D32-A806-A6C42341BFD2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E62C5278-4B21-41DC-B1B1-FC25D8FBB754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7AC50DA8-0999-48B3-BDF0-DD5A82A0E4AD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5DAA7053-D48E-4709-8679-70FB6FF7F659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5C9D1FC4-B057-4C0B-8EC7-3B610C58F155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5D310669-82FB-442D-B6EA-6475514FC098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3C518A32-427A-49E1-B10E-24E4AB634653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BAC3AFBD-47F0-4D02-805D-E4863519D38D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AE23E284-575B-4EBB-A9FD-9AA113F3678D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E6245FC5-34BF-49C8-A366-A425BCFC2A4D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C7A0B819-F2CF-4827-B24D-FA1025E744A8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F4989F07-EE40-42BC-9D23-B70705EB3861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B1EBE3CF-914F-4698-A164-F708F036B169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F0FF0209-C417-4367-92E6-39008E2B6693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1F9EC418-AA2A-49AF-AEA1-F1F0EC037101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98AAC862-16D0-43E1-8A0A-FEEE6F13C637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376C7103-BACB-4CCE-ADBB-46ABE161E8F7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AB73311B-6C29-405A-B255-195740C1FC16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89ECF480-F3F2-4A92-AEFC-6859B32922B0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6" name="Estrella: 5 puntas 135">
            <a:extLst>
              <a:ext uri="{FF2B5EF4-FFF2-40B4-BE49-F238E27FC236}">
                <a16:creationId xmlns:a16="http://schemas.microsoft.com/office/drawing/2014/main" id="{5EEFDF25-AA19-4690-9CF9-EB1E39697436}"/>
              </a:ext>
            </a:extLst>
          </p:cNvPr>
          <p:cNvSpPr/>
          <p:nvPr/>
        </p:nvSpPr>
        <p:spPr>
          <a:xfrm>
            <a:off x="9036647" y="35012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7" name="Estrella: 5 puntas 136">
            <a:extLst>
              <a:ext uri="{FF2B5EF4-FFF2-40B4-BE49-F238E27FC236}">
                <a16:creationId xmlns:a16="http://schemas.microsoft.com/office/drawing/2014/main" id="{7ECD262B-90EF-4A52-BCAC-143A71BC0438}"/>
              </a:ext>
            </a:extLst>
          </p:cNvPr>
          <p:cNvSpPr/>
          <p:nvPr/>
        </p:nvSpPr>
        <p:spPr>
          <a:xfrm>
            <a:off x="9957674" y="30838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192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A4A3FC48-AC0E-4F14-9209-AE4A084D2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920954C-8788-4A9D-9F4E-700A772D9716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1047" y="179355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4" descr="Fondos Claros Bonitos Para Diapositivas - totenja">
            <a:extLst>
              <a:ext uri="{FF2B5EF4-FFF2-40B4-BE49-F238E27FC236}">
                <a16:creationId xmlns:a16="http://schemas.microsoft.com/office/drawing/2014/main" id="{F963111D-EB24-4400-88AF-BC0AFF38E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045248" y="1551344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625282" y="139636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38037" y="412798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12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380639" y="4096587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495170" y="412436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56BED88-1B16-4D22-ABB1-B609EBA5AA2A}"/>
              </a:ext>
            </a:extLst>
          </p:cNvPr>
          <p:cNvSpPr/>
          <p:nvPr/>
        </p:nvSpPr>
        <p:spPr>
          <a:xfrm>
            <a:off x="658244" y="-69382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pic>
        <p:nvPicPr>
          <p:cNvPr id="20" name="Imagen 1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24B07AB5-8A77-4F8A-8CD0-CCAFADDAE538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6" y="1452446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n 20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11C3613-FF10-4F2B-9B90-5A83BA769125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924" y="222904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A0B2134-52F5-455D-9A38-2B95D4003444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244494" y="2262044"/>
            <a:ext cx="1254760" cy="21507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B3F044DA-5466-4793-9F7A-54AE2BC3469B}"/>
              </a:ext>
            </a:extLst>
          </p:cNvPr>
          <p:cNvSpPr/>
          <p:nvPr/>
        </p:nvSpPr>
        <p:spPr>
          <a:xfrm>
            <a:off x="404315" y="39902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E29A59D6-A6EA-44B0-A249-3E38D7610221}"/>
              </a:ext>
            </a:extLst>
          </p:cNvPr>
          <p:cNvSpPr/>
          <p:nvPr/>
        </p:nvSpPr>
        <p:spPr>
          <a:xfrm>
            <a:off x="880272" y="37065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A7D0A95-CBD4-44BB-BB51-1CA21AF09583}"/>
              </a:ext>
            </a:extLst>
          </p:cNvPr>
          <p:cNvSpPr/>
          <p:nvPr/>
        </p:nvSpPr>
        <p:spPr>
          <a:xfrm>
            <a:off x="1342162" y="38589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DBBE6D7E-7FA5-44A7-986D-94045247F65C}"/>
              </a:ext>
            </a:extLst>
          </p:cNvPr>
          <p:cNvSpPr/>
          <p:nvPr/>
        </p:nvSpPr>
        <p:spPr>
          <a:xfrm>
            <a:off x="1424222" y="3054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F17FCEE-307B-4F55-AC11-1CD3FACF8FB4}"/>
              </a:ext>
            </a:extLst>
          </p:cNvPr>
          <p:cNvSpPr/>
          <p:nvPr/>
        </p:nvSpPr>
        <p:spPr>
          <a:xfrm>
            <a:off x="1759502" y="35870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E049C49-DC32-4FD7-9DFB-DBA24AF9E3CD}"/>
              </a:ext>
            </a:extLst>
          </p:cNvPr>
          <p:cNvSpPr/>
          <p:nvPr/>
        </p:nvSpPr>
        <p:spPr>
          <a:xfrm>
            <a:off x="1911902" y="19368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B7735916-C34F-4B9B-B18F-109010B89F71}"/>
              </a:ext>
            </a:extLst>
          </p:cNvPr>
          <p:cNvSpPr/>
          <p:nvPr/>
        </p:nvSpPr>
        <p:spPr>
          <a:xfrm>
            <a:off x="1515657" y="2272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EEB1C5D-EA5A-4368-BEAC-B4A9E22D118F}"/>
              </a:ext>
            </a:extLst>
          </p:cNvPr>
          <p:cNvSpPr/>
          <p:nvPr/>
        </p:nvSpPr>
        <p:spPr>
          <a:xfrm>
            <a:off x="1611785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2C14F9CC-98FA-44AD-8150-58ED004EFFB7}"/>
              </a:ext>
            </a:extLst>
          </p:cNvPr>
          <p:cNvSpPr/>
          <p:nvPr/>
        </p:nvSpPr>
        <p:spPr>
          <a:xfrm>
            <a:off x="33854" y="146560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01B1821-B8FB-425B-B6C6-46108E6846BC}"/>
              </a:ext>
            </a:extLst>
          </p:cNvPr>
          <p:cNvSpPr/>
          <p:nvPr/>
        </p:nvSpPr>
        <p:spPr>
          <a:xfrm>
            <a:off x="45574" y="22651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E7CDD9C-7A5A-40E4-AEB2-6E9C07EA523B}"/>
              </a:ext>
            </a:extLst>
          </p:cNvPr>
          <p:cNvSpPr/>
          <p:nvPr/>
        </p:nvSpPr>
        <p:spPr>
          <a:xfrm>
            <a:off x="268314" y="27832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1CB2539-3FED-44CB-AB69-823FA8A839B1}"/>
              </a:ext>
            </a:extLst>
          </p:cNvPr>
          <p:cNvSpPr/>
          <p:nvPr/>
        </p:nvSpPr>
        <p:spPr>
          <a:xfrm>
            <a:off x="167495" y="3259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5EDACDC-8B87-4381-AFD1-5AB7D45E888C}"/>
              </a:ext>
            </a:extLst>
          </p:cNvPr>
          <p:cNvSpPr/>
          <p:nvPr/>
        </p:nvSpPr>
        <p:spPr>
          <a:xfrm>
            <a:off x="179215" y="44826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ED45003A-085C-4114-86F1-266C44E82EEA}"/>
              </a:ext>
            </a:extLst>
          </p:cNvPr>
          <p:cNvSpPr/>
          <p:nvPr/>
        </p:nvSpPr>
        <p:spPr>
          <a:xfrm>
            <a:off x="669242" y="4550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42943FD-3D87-40FB-9C5A-6CAE2EBD9BEE}"/>
              </a:ext>
            </a:extLst>
          </p:cNvPr>
          <p:cNvSpPr/>
          <p:nvPr/>
        </p:nvSpPr>
        <p:spPr>
          <a:xfrm>
            <a:off x="1637567" y="40151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E30285A-77B4-4AF4-8441-74913728F719}"/>
              </a:ext>
            </a:extLst>
          </p:cNvPr>
          <p:cNvSpPr/>
          <p:nvPr/>
        </p:nvSpPr>
        <p:spPr>
          <a:xfrm>
            <a:off x="2971651" y="41278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E98D980-FEBB-4C4E-8FD4-366EC5C4E609}"/>
              </a:ext>
            </a:extLst>
          </p:cNvPr>
          <p:cNvSpPr/>
          <p:nvPr/>
        </p:nvSpPr>
        <p:spPr>
          <a:xfrm>
            <a:off x="3349134" y="41778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3462753-1C14-4099-8DB3-BB12CF9A5768}"/>
              </a:ext>
            </a:extLst>
          </p:cNvPr>
          <p:cNvSpPr/>
          <p:nvPr/>
        </p:nvSpPr>
        <p:spPr>
          <a:xfrm>
            <a:off x="2519143" y="40090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15E30D2-FE4B-44E7-893B-36AD474D3CAD}"/>
              </a:ext>
            </a:extLst>
          </p:cNvPr>
          <p:cNvSpPr/>
          <p:nvPr/>
        </p:nvSpPr>
        <p:spPr>
          <a:xfrm>
            <a:off x="2826288" y="33173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DEFF796-0ACF-46F3-AEE1-FFBB10FB05B0}"/>
              </a:ext>
            </a:extLst>
          </p:cNvPr>
          <p:cNvSpPr/>
          <p:nvPr/>
        </p:nvSpPr>
        <p:spPr>
          <a:xfrm>
            <a:off x="3006825" y="37370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45681B6-2DA0-44EA-A26B-16E93C82E491}"/>
              </a:ext>
            </a:extLst>
          </p:cNvPr>
          <p:cNvSpPr/>
          <p:nvPr/>
        </p:nvSpPr>
        <p:spPr>
          <a:xfrm>
            <a:off x="2849730" y="27218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720F875-D1B5-4443-96B3-31FFD46F81B0}"/>
              </a:ext>
            </a:extLst>
          </p:cNvPr>
          <p:cNvSpPr/>
          <p:nvPr/>
        </p:nvSpPr>
        <p:spPr>
          <a:xfrm>
            <a:off x="2901306" y="21385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C869AD26-CA8A-454E-80C3-761DD883F717}"/>
              </a:ext>
            </a:extLst>
          </p:cNvPr>
          <p:cNvSpPr/>
          <p:nvPr/>
        </p:nvSpPr>
        <p:spPr>
          <a:xfrm>
            <a:off x="2505068" y="19814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BA2E564B-36AB-43E2-9E9C-1E21481761F4}"/>
              </a:ext>
            </a:extLst>
          </p:cNvPr>
          <p:cNvSpPr/>
          <p:nvPr/>
        </p:nvSpPr>
        <p:spPr>
          <a:xfrm>
            <a:off x="3145152" y="16367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EB05CB97-9A48-4E92-8BA4-100D4A3ED4A6}"/>
              </a:ext>
            </a:extLst>
          </p:cNvPr>
          <p:cNvSpPr/>
          <p:nvPr/>
        </p:nvSpPr>
        <p:spPr>
          <a:xfrm>
            <a:off x="2791115" y="14937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2312852-37FD-4B12-90CA-D38FB35831E2}"/>
              </a:ext>
            </a:extLst>
          </p:cNvPr>
          <p:cNvSpPr/>
          <p:nvPr/>
        </p:nvSpPr>
        <p:spPr>
          <a:xfrm>
            <a:off x="2139311" y="15031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26D12A1-AB6F-4F6C-B6F8-9328C06B11DD}"/>
              </a:ext>
            </a:extLst>
          </p:cNvPr>
          <p:cNvSpPr/>
          <p:nvPr/>
        </p:nvSpPr>
        <p:spPr>
          <a:xfrm>
            <a:off x="3630487" y="134837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7606ACED-537B-438B-8B18-4F4609AEEFEC}"/>
              </a:ext>
            </a:extLst>
          </p:cNvPr>
          <p:cNvSpPr/>
          <p:nvPr/>
        </p:nvSpPr>
        <p:spPr>
          <a:xfrm>
            <a:off x="10281521" y="18932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3ED50F59-BA7C-4CD9-89AC-CD8263E34428}"/>
              </a:ext>
            </a:extLst>
          </p:cNvPr>
          <p:cNvSpPr/>
          <p:nvPr/>
        </p:nvSpPr>
        <p:spPr>
          <a:xfrm>
            <a:off x="10137415" y="2426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EB06FF91-E75D-4575-8276-E7D1BFD2FEA8}"/>
              </a:ext>
            </a:extLst>
          </p:cNvPr>
          <p:cNvSpPr/>
          <p:nvPr/>
        </p:nvSpPr>
        <p:spPr>
          <a:xfrm>
            <a:off x="9206599" y="13549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B649709-6D86-487D-89AD-DB00F1D37D6D}"/>
              </a:ext>
            </a:extLst>
          </p:cNvPr>
          <p:cNvSpPr/>
          <p:nvPr/>
        </p:nvSpPr>
        <p:spPr>
          <a:xfrm>
            <a:off x="8669678" y="15917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D537F32-683A-4695-B0DA-117A3FE9C4A0}"/>
              </a:ext>
            </a:extLst>
          </p:cNvPr>
          <p:cNvSpPr/>
          <p:nvPr/>
        </p:nvSpPr>
        <p:spPr>
          <a:xfrm>
            <a:off x="8864281" y="2278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F32B3896-A25A-45A1-9770-8B3E916DC485}"/>
              </a:ext>
            </a:extLst>
          </p:cNvPr>
          <p:cNvSpPr/>
          <p:nvPr/>
        </p:nvSpPr>
        <p:spPr>
          <a:xfrm>
            <a:off x="8974479" y="29094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9F2AF81-CFD5-4345-8D35-0F4A5163A5A5}"/>
              </a:ext>
            </a:extLst>
          </p:cNvPr>
          <p:cNvSpPr/>
          <p:nvPr/>
        </p:nvSpPr>
        <p:spPr>
          <a:xfrm>
            <a:off x="11759244" y="449846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2B002BA-D263-4662-AFB5-ACDB6B490044}"/>
              </a:ext>
            </a:extLst>
          </p:cNvPr>
          <p:cNvSpPr/>
          <p:nvPr/>
        </p:nvSpPr>
        <p:spPr>
          <a:xfrm>
            <a:off x="10675998" y="18371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A9E22757-5E77-4431-A1B6-8DA1337B9966}"/>
              </a:ext>
            </a:extLst>
          </p:cNvPr>
          <p:cNvSpPr/>
          <p:nvPr/>
        </p:nvSpPr>
        <p:spPr>
          <a:xfrm>
            <a:off x="11373011" y="1762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AEB2AD39-25C5-4026-A5EA-6B831EF8A47F}"/>
              </a:ext>
            </a:extLst>
          </p:cNvPr>
          <p:cNvSpPr/>
          <p:nvPr/>
        </p:nvSpPr>
        <p:spPr>
          <a:xfrm>
            <a:off x="11318934" y="45328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DF1E61A-9C34-4826-B3E4-9923924D51E9}"/>
              </a:ext>
            </a:extLst>
          </p:cNvPr>
          <p:cNvSpPr/>
          <p:nvPr/>
        </p:nvSpPr>
        <p:spPr>
          <a:xfrm>
            <a:off x="8794394" y="42597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F91235A-B4E2-4E88-8364-1A88A491D3EC}"/>
              </a:ext>
            </a:extLst>
          </p:cNvPr>
          <p:cNvSpPr/>
          <p:nvPr/>
        </p:nvSpPr>
        <p:spPr>
          <a:xfrm>
            <a:off x="11858346" y="14745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3EAC3239-DD91-465E-B6CE-CC4FBB420B64}"/>
              </a:ext>
            </a:extLst>
          </p:cNvPr>
          <p:cNvSpPr/>
          <p:nvPr/>
        </p:nvSpPr>
        <p:spPr>
          <a:xfrm>
            <a:off x="9928725" y="14018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3A7AD89A-F9DC-4CB3-84E8-48D78A89832E}"/>
              </a:ext>
            </a:extLst>
          </p:cNvPr>
          <p:cNvSpPr/>
          <p:nvPr/>
        </p:nvSpPr>
        <p:spPr>
          <a:xfrm>
            <a:off x="11293806" y="39902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A7DD17E0-CA71-44A3-B29A-01CD16407400}"/>
              </a:ext>
            </a:extLst>
          </p:cNvPr>
          <p:cNvSpPr/>
          <p:nvPr/>
        </p:nvSpPr>
        <p:spPr>
          <a:xfrm>
            <a:off x="10399989" y="1582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BC247C3-84ED-442E-BA3E-3626DD4A7715}"/>
              </a:ext>
            </a:extLst>
          </p:cNvPr>
          <p:cNvSpPr/>
          <p:nvPr/>
        </p:nvSpPr>
        <p:spPr>
          <a:xfrm>
            <a:off x="10847817" y="13924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1FA4909-8E67-47D2-B2F2-DAE5C104D175}"/>
              </a:ext>
            </a:extLst>
          </p:cNvPr>
          <p:cNvSpPr/>
          <p:nvPr/>
        </p:nvSpPr>
        <p:spPr>
          <a:xfrm>
            <a:off x="11450383" y="140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49BA8B5-0431-4AF7-AE64-4A4D29112578}"/>
              </a:ext>
            </a:extLst>
          </p:cNvPr>
          <p:cNvSpPr/>
          <p:nvPr/>
        </p:nvSpPr>
        <p:spPr>
          <a:xfrm>
            <a:off x="11737850" y="32048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DD5F9A5C-F120-48A0-A3C1-BD56194F5DEF}"/>
              </a:ext>
            </a:extLst>
          </p:cNvPr>
          <p:cNvSpPr/>
          <p:nvPr/>
        </p:nvSpPr>
        <p:spPr>
          <a:xfrm>
            <a:off x="11701251" y="362453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FDEA6CF0-96C0-45E9-9F31-0F659FB0C082}"/>
              </a:ext>
            </a:extLst>
          </p:cNvPr>
          <p:cNvSpPr/>
          <p:nvPr/>
        </p:nvSpPr>
        <p:spPr>
          <a:xfrm>
            <a:off x="11828373" y="2764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AA3AE09-C63A-443C-90F2-059F3EA9ECD4}"/>
              </a:ext>
            </a:extLst>
          </p:cNvPr>
          <p:cNvSpPr/>
          <p:nvPr/>
        </p:nvSpPr>
        <p:spPr>
          <a:xfrm>
            <a:off x="11525411" y="23514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45DCE8E-0521-4501-B9B3-B8DB09128BB2}"/>
              </a:ext>
            </a:extLst>
          </p:cNvPr>
          <p:cNvSpPr/>
          <p:nvPr/>
        </p:nvSpPr>
        <p:spPr>
          <a:xfrm>
            <a:off x="11090227" y="20240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B6E7247-B6BC-40FD-93C9-6E2EC851A72C}"/>
              </a:ext>
            </a:extLst>
          </p:cNvPr>
          <p:cNvSpPr/>
          <p:nvPr/>
        </p:nvSpPr>
        <p:spPr>
          <a:xfrm>
            <a:off x="11740199" y="207708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1EBF1D2-DCC2-441D-839E-C00BF7F709F3}"/>
              </a:ext>
            </a:extLst>
          </p:cNvPr>
          <p:cNvSpPr/>
          <p:nvPr/>
        </p:nvSpPr>
        <p:spPr>
          <a:xfrm>
            <a:off x="8564156" y="38636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CABA82F6-C310-490B-B40B-6E7C1696C638}"/>
              </a:ext>
            </a:extLst>
          </p:cNvPr>
          <p:cNvSpPr/>
          <p:nvPr/>
        </p:nvSpPr>
        <p:spPr>
          <a:xfrm>
            <a:off x="4827396" y="4381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0433C30-EFDE-488E-BE33-A2B7CA78C656}"/>
              </a:ext>
            </a:extLst>
          </p:cNvPr>
          <p:cNvSpPr/>
          <p:nvPr/>
        </p:nvSpPr>
        <p:spPr>
          <a:xfrm>
            <a:off x="10168814" y="3510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0DA7B162-7F35-432E-9952-2A66A4BD4E19}"/>
              </a:ext>
            </a:extLst>
          </p:cNvPr>
          <p:cNvSpPr/>
          <p:nvPr/>
        </p:nvSpPr>
        <p:spPr>
          <a:xfrm>
            <a:off x="9361324" y="37464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A1F8EF4-8752-4911-9794-CEDF3365C48B}"/>
              </a:ext>
            </a:extLst>
          </p:cNvPr>
          <p:cNvSpPr/>
          <p:nvPr/>
        </p:nvSpPr>
        <p:spPr>
          <a:xfrm>
            <a:off x="8116340" y="42036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1B35A43-0696-4645-93EC-F03B750D12C4}"/>
              </a:ext>
            </a:extLst>
          </p:cNvPr>
          <p:cNvSpPr/>
          <p:nvPr/>
        </p:nvSpPr>
        <p:spPr>
          <a:xfrm>
            <a:off x="7396196" y="42644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CE376ED-269D-4533-999F-828FF0BE13F5}"/>
              </a:ext>
            </a:extLst>
          </p:cNvPr>
          <p:cNvSpPr/>
          <p:nvPr/>
        </p:nvSpPr>
        <p:spPr>
          <a:xfrm>
            <a:off x="8086421" y="47058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B68E343D-D54B-4BEC-B776-607397B90F6D}"/>
              </a:ext>
            </a:extLst>
          </p:cNvPr>
          <p:cNvSpPr/>
          <p:nvPr/>
        </p:nvSpPr>
        <p:spPr>
          <a:xfrm>
            <a:off x="4442703" y="42796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BE99C8F1-080C-407A-BC1F-77B1E009FA60}"/>
              </a:ext>
            </a:extLst>
          </p:cNvPr>
          <p:cNvSpPr/>
          <p:nvPr/>
        </p:nvSpPr>
        <p:spPr>
          <a:xfrm>
            <a:off x="10506005" y="40640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B09DDE40-039A-459A-B7DC-031F5C505346}"/>
              </a:ext>
            </a:extLst>
          </p:cNvPr>
          <p:cNvSpPr/>
          <p:nvPr/>
        </p:nvSpPr>
        <p:spPr>
          <a:xfrm>
            <a:off x="4029437" y="44347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005190BD-DFA6-4A38-B2A5-7EB194C0221E}"/>
              </a:ext>
            </a:extLst>
          </p:cNvPr>
          <p:cNvSpPr/>
          <p:nvPr/>
        </p:nvSpPr>
        <p:spPr>
          <a:xfrm>
            <a:off x="10146778" y="38580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4" name="Imagen 83" descr="Globo rosado Gratis Dibujos Animados Imágene｜Illustoon ES">
            <a:extLst>
              <a:ext uri="{FF2B5EF4-FFF2-40B4-BE49-F238E27FC236}">
                <a16:creationId xmlns:a16="http://schemas.microsoft.com/office/drawing/2014/main" id="{101EE016-EF77-4B58-ACF5-A1862ADA9D2C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049205" y="1532895"/>
            <a:ext cx="1112063" cy="2150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2018AD17-856C-4F1E-9468-1582BF1256CC}"/>
              </a:ext>
            </a:extLst>
          </p:cNvPr>
          <p:cNvSpPr/>
          <p:nvPr/>
        </p:nvSpPr>
        <p:spPr>
          <a:xfrm>
            <a:off x="2291711" y="11651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4140814E-734E-4EBB-AE15-D38AD18D0FF2}"/>
              </a:ext>
            </a:extLst>
          </p:cNvPr>
          <p:cNvSpPr/>
          <p:nvPr/>
        </p:nvSpPr>
        <p:spPr>
          <a:xfrm>
            <a:off x="1781502" y="130433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AF893838-8203-4AE0-ACE3-11408A59CC08}"/>
              </a:ext>
            </a:extLst>
          </p:cNvPr>
          <p:cNvSpPr/>
          <p:nvPr/>
        </p:nvSpPr>
        <p:spPr>
          <a:xfrm>
            <a:off x="1165275" y="12447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C335FA5F-41BB-4A8D-99AA-2C57E88F684A}"/>
              </a:ext>
            </a:extLst>
          </p:cNvPr>
          <p:cNvSpPr/>
          <p:nvPr/>
        </p:nvSpPr>
        <p:spPr>
          <a:xfrm>
            <a:off x="270752" y="1132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C6866A4A-3ABA-4F2A-A5F9-BE15CA6E2B67}"/>
              </a:ext>
            </a:extLst>
          </p:cNvPr>
          <p:cNvSpPr/>
          <p:nvPr/>
        </p:nvSpPr>
        <p:spPr>
          <a:xfrm>
            <a:off x="595429" y="9929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E912FB84-B052-4EE8-9CF2-688CB4A28605}"/>
              </a:ext>
            </a:extLst>
          </p:cNvPr>
          <p:cNvSpPr/>
          <p:nvPr/>
        </p:nvSpPr>
        <p:spPr>
          <a:xfrm>
            <a:off x="800838" y="12380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8B7196B1-66FA-4FA5-9600-AEB833B7FA89}"/>
              </a:ext>
            </a:extLst>
          </p:cNvPr>
          <p:cNvSpPr/>
          <p:nvPr/>
        </p:nvSpPr>
        <p:spPr>
          <a:xfrm>
            <a:off x="953238" y="9266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D3A867D4-EC25-46F1-BB01-089489368CB1}"/>
              </a:ext>
            </a:extLst>
          </p:cNvPr>
          <p:cNvSpPr/>
          <p:nvPr/>
        </p:nvSpPr>
        <p:spPr>
          <a:xfrm>
            <a:off x="1529705" y="9067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9A21DAE-8C7D-4F22-9260-AEBB60A83487}"/>
              </a:ext>
            </a:extLst>
          </p:cNvPr>
          <p:cNvSpPr/>
          <p:nvPr/>
        </p:nvSpPr>
        <p:spPr>
          <a:xfrm>
            <a:off x="2066417" y="8073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FE2D133C-193B-44BE-876F-625E6922AD3E}"/>
              </a:ext>
            </a:extLst>
          </p:cNvPr>
          <p:cNvSpPr/>
          <p:nvPr/>
        </p:nvSpPr>
        <p:spPr>
          <a:xfrm>
            <a:off x="2603134" y="11718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47D77CE4-E520-4716-A58A-6089777CFFC7}"/>
              </a:ext>
            </a:extLst>
          </p:cNvPr>
          <p:cNvSpPr/>
          <p:nvPr/>
        </p:nvSpPr>
        <p:spPr>
          <a:xfrm>
            <a:off x="2503743" y="8338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5CD407DD-DBD4-4F64-9827-7E106B8B54A9}"/>
              </a:ext>
            </a:extLst>
          </p:cNvPr>
          <p:cNvSpPr/>
          <p:nvPr/>
        </p:nvSpPr>
        <p:spPr>
          <a:xfrm>
            <a:off x="3013952" y="10525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7" name="Estrella: 5 puntas 96">
            <a:extLst>
              <a:ext uri="{FF2B5EF4-FFF2-40B4-BE49-F238E27FC236}">
                <a16:creationId xmlns:a16="http://schemas.microsoft.com/office/drawing/2014/main" id="{A8B13857-F239-4CF4-B8CE-418FE64746B6}"/>
              </a:ext>
            </a:extLst>
          </p:cNvPr>
          <p:cNvSpPr/>
          <p:nvPr/>
        </p:nvSpPr>
        <p:spPr>
          <a:xfrm>
            <a:off x="3219363" y="1337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Estrella: 5 puntas 97">
            <a:extLst>
              <a:ext uri="{FF2B5EF4-FFF2-40B4-BE49-F238E27FC236}">
                <a16:creationId xmlns:a16="http://schemas.microsoft.com/office/drawing/2014/main" id="{E9D95298-5788-4E75-B673-27D7E4D929AF}"/>
              </a:ext>
            </a:extLst>
          </p:cNvPr>
          <p:cNvSpPr/>
          <p:nvPr/>
        </p:nvSpPr>
        <p:spPr>
          <a:xfrm>
            <a:off x="3371763" y="9730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9" name="Estrella: 5 puntas 98">
            <a:extLst>
              <a:ext uri="{FF2B5EF4-FFF2-40B4-BE49-F238E27FC236}">
                <a16:creationId xmlns:a16="http://schemas.microsoft.com/office/drawing/2014/main" id="{3672BE6E-E1EC-47E8-B80C-B733377A7D7C}"/>
              </a:ext>
            </a:extLst>
          </p:cNvPr>
          <p:cNvSpPr/>
          <p:nvPr/>
        </p:nvSpPr>
        <p:spPr>
          <a:xfrm>
            <a:off x="3895226" y="926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0" name="Estrella: 5 puntas 99">
            <a:extLst>
              <a:ext uri="{FF2B5EF4-FFF2-40B4-BE49-F238E27FC236}">
                <a16:creationId xmlns:a16="http://schemas.microsoft.com/office/drawing/2014/main" id="{E657E85B-975C-4C1B-8835-F4024F9326D3}"/>
              </a:ext>
            </a:extLst>
          </p:cNvPr>
          <p:cNvSpPr/>
          <p:nvPr/>
        </p:nvSpPr>
        <p:spPr>
          <a:xfrm>
            <a:off x="4233155" y="1211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1" name="Estrella: 5 puntas 100">
            <a:extLst>
              <a:ext uri="{FF2B5EF4-FFF2-40B4-BE49-F238E27FC236}">
                <a16:creationId xmlns:a16="http://schemas.microsoft.com/office/drawing/2014/main" id="{4F8D4619-018B-4123-BCB1-C5641F669744}"/>
              </a:ext>
            </a:extLst>
          </p:cNvPr>
          <p:cNvSpPr/>
          <p:nvPr/>
        </p:nvSpPr>
        <p:spPr>
          <a:xfrm>
            <a:off x="4385555" y="86039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2" name="Estrella: 5 puntas 101">
            <a:extLst>
              <a:ext uri="{FF2B5EF4-FFF2-40B4-BE49-F238E27FC236}">
                <a16:creationId xmlns:a16="http://schemas.microsoft.com/office/drawing/2014/main" id="{B7587316-DE2F-412F-9452-6B1A14368B69}"/>
              </a:ext>
            </a:extLst>
          </p:cNvPr>
          <p:cNvSpPr/>
          <p:nvPr/>
        </p:nvSpPr>
        <p:spPr>
          <a:xfrm>
            <a:off x="4763240" y="11320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3" name="Estrella: 5 puntas 102">
            <a:extLst>
              <a:ext uri="{FF2B5EF4-FFF2-40B4-BE49-F238E27FC236}">
                <a16:creationId xmlns:a16="http://schemas.microsoft.com/office/drawing/2014/main" id="{6512F404-1476-4D45-A439-900B26EEAC82}"/>
              </a:ext>
            </a:extLst>
          </p:cNvPr>
          <p:cNvSpPr/>
          <p:nvPr/>
        </p:nvSpPr>
        <p:spPr>
          <a:xfrm>
            <a:off x="5087917" y="8736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4" name="Estrella: 5 puntas 103">
            <a:extLst>
              <a:ext uri="{FF2B5EF4-FFF2-40B4-BE49-F238E27FC236}">
                <a16:creationId xmlns:a16="http://schemas.microsoft.com/office/drawing/2014/main" id="{C15650F7-33BD-4EAF-91AD-B0FA3BC04C62}"/>
              </a:ext>
            </a:extLst>
          </p:cNvPr>
          <p:cNvSpPr/>
          <p:nvPr/>
        </p:nvSpPr>
        <p:spPr>
          <a:xfrm>
            <a:off x="5412594" y="1224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5" name="Estrella: 5 puntas 104">
            <a:extLst>
              <a:ext uri="{FF2B5EF4-FFF2-40B4-BE49-F238E27FC236}">
                <a16:creationId xmlns:a16="http://schemas.microsoft.com/office/drawing/2014/main" id="{7D633F8F-53CD-458A-9144-ABBC80F4A0CF}"/>
              </a:ext>
            </a:extLst>
          </p:cNvPr>
          <p:cNvSpPr/>
          <p:nvPr/>
        </p:nvSpPr>
        <p:spPr>
          <a:xfrm>
            <a:off x="5869794" y="96640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6" name="Estrella: 5 puntas 105">
            <a:extLst>
              <a:ext uri="{FF2B5EF4-FFF2-40B4-BE49-F238E27FC236}">
                <a16:creationId xmlns:a16="http://schemas.microsoft.com/office/drawing/2014/main" id="{3C7D7435-7436-4312-A876-213E0EE88DFC}"/>
              </a:ext>
            </a:extLst>
          </p:cNvPr>
          <p:cNvSpPr/>
          <p:nvPr/>
        </p:nvSpPr>
        <p:spPr>
          <a:xfrm>
            <a:off x="6088455" y="126457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7" name="Estrella: 5 puntas 106">
            <a:extLst>
              <a:ext uri="{FF2B5EF4-FFF2-40B4-BE49-F238E27FC236}">
                <a16:creationId xmlns:a16="http://schemas.microsoft.com/office/drawing/2014/main" id="{2316B4BE-9267-4450-BD54-AE42C4634A9D}"/>
              </a:ext>
            </a:extLst>
          </p:cNvPr>
          <p:cNvSpPr/>
          <p:nvPr/>
        </p:nvSpPr>
        <p:spPr>
          <a:xfrm>
            <a:off x="6466140" y="8868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8" name="Estrella: 5 puntas 107">
            <a:extLst>
              <a:ext uri="{FF2B5EF4-FFF2-40B4-BE49-F238E27FC236}">
                <a16:creationId xmlns:a16="http://schemas.microsoft.com/office/drawing/2014/main" id="{3432F5FB-3441-4A33-9A39-632B4E7BA85C}"/>
              </a:ext>
            </a:extLst>
          </p:cNvPr>
          <p:cNvSpPr/>
          <p:nvPr/>
        </p:nvSpPr>
        <p:spPr>
          <a:xfrm>
            <a:off x="6784195" y="12049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9" name="Estrella: 5 puntas 108">
            <a:extLst>
              <a:ext uri="{FF2B5EF4-FFF2-40B4-BE49-F238E27FC236}">
                <a16:creationId xmlns:a16="http://schemas.microsoft.com/office/drawing/2014/main" id="{E4CC55C3-D158-4AE6-8E29-9903BC8987A0}"/>
              </a:ext>
            </a:extLst>
          </p:cNvPr>
          <p:cNvSpPr/>
          <p:nvPr/>
        </p:nvSpPr>
        <p:spPr>
          <a:xfrm>
            <a:off x="7122124" y="97302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0" name="Estrella: 5 puntas 109">
            <a:extLst>
              <a:ext uri="{FF2B5EF4-FFF2-40B4-BE49-F238E27FC236}">
                <a16:creationId xmlns:a16="http://schemas.microsoft.com/office/drawing/2014/main" id="{50A73EFA-6808-4626-A58C-3BD227CAA0E3}"/>
              </a:ext>
            </a:extLst>
          </p:cNvPr>
          <p:cNvSpPr/>
          <p:nvPr/>
        </p:nvSpPr>
        <p:spPr>
          <a:xfrm>
            <a:off x="7513066" y="1204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1" name="Estrella: 5 puntas 110">
            <a:extLst>
              <a:ext uri="{FF2B5EF4-FFF2-40B4-BE49-F238E27FC236}">
                <a16:creationId xmlns:a16="http://schemas.microsoft.com/office/drawing/2014/main" id="{24FD5B15-6DFC-4075-B365-4D4C9C5DD670}"/>
              </a:ext>
            </a:extLst>
          </p:cNvPr>
          <p:cNvSpPr/>
          <p:nvPr/>
        </p:nvSpPr>
        <p:spPr>
          <a:xfrm>
            <a:off x="7665466" y="8802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2" name="Estrella: 5 puntas 111">
            <a:extLst>
              <a:ext uri="{FF2B5EF4-FFF2-40B4-BE49-F238E27FC236}">
                <a16:creationId xmlns:a16="http://schemas.microsoft.com/office/drawing/2014/main" id="{FB3FA046-0A53-45D9-B0F7-E03BA579AC1E}"/>
              </a:ext>
            </a:extLst>
          </p:cNvPr>
          <p:cNvSpPr/>
          <p:nvPr/>
        </p:nvSpPr>
        <p:spPr>
          <a:xfrm>
            <a:off x="8122663" y="12446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3" name="Estrella: 5 puntas 112">
            <a:extLst>
              <a:ext uri="{FF2B5EF4-FFF2-40B4-BE49-F238E27FC236}">
                <a16:creationId xmlns:a16="http://schemas.microsoft.com/office/drawing/2014/main" id="{9EA4E6B8-4D69-477A-B141-4A1FC48C1597}"/>
              </a:ext>
            </a:extLst>
          </p:cNvPr>
          <p:cNvSpPr/>
          <p:nvPr/>
        </p:nvSpPr>
        <p:spPr>
          <a:xfrm>
            <a:off x="8275063" y="853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4" name="Estrella: 5 puntas 113">
            <a:extLst>
              <a:ext uri="{FF2B5EF4-FFF2-40B4-BE49-F238E27FC236}">
                <a16:creationId xmlns:a16="http://schemas.microsoft.com/office/drawing/2014/main" id="{29493114-5BDF-480D-A68D-930E12024EDD}"/>
              </a:ext>
            </a:extLst>
          </p:cNvPr>
          <p:cNvSpPr/>
          <p:nvPr/>
        </p:nvSpPr>
        <p:spPr>
          <a:xfrm>
            <a:off x="8732263" y="11386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5" name="Estrella: 5 puntas 114">
            <a:extLst>
              <a:ext uri="{FF2B5EF4-FFF2-40B4-BE49-F238E27FC236}">
                <a16:creationId xmlns:a16="http://schemas.microsoft.com/office/drawing/2014/main" id="{560D9B51-6E65-4F83-8F06-C1D5EE99F2E2}"/>
              </a:ext>
            </a:extLst>
          </p:cNvPr>
          <p:cNvSpPr/>
          <p:nvPr/>
        </p:nvSpPr>
        <p:spPr>
          <a:xfrm>
            <a:off x="8977427" y="867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6" name="Estrella: 5 puntas 115">
            <a:extLst>
              <a:ext uri="{FF2B5EF4-FFF2-40B4-BE49-F238E27FC236}">
                <a16:creationId xmlns:a16="http://schemas.microsoft.com/office/drawing/2014/main" id="{AA63041B-38F2-4A51-AF60-0FD7B369F969}"/>
              </a:ext>
            </a:extLst>
          </p:cNvPr>
          <p:cNvSpPr/>
          <p:nvPr/>
        </p:nvSpPr>
        <p:spPr>
          <a:xfrm>
            <a:off x="9461131" y="10194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7" name="Estrella: 5 puntas 116">
            <a:extLst>
              <a:ext uri="{FF2B5EF4-FFF2-40B4-BE49-F238E27FC236}">
                <a16:creationId xmlns:a16="http://schemas.microsoft.com/office/drawing/2014/main" id="{B067D14F-F8FE-48AF-9BE9-2A1CAF791BD9}"/>
              </a:ext>
            </a:extLst>
          </p:cNvPr>
          <p:cNvSpPr/>
          <p:nvPr/>
        </p:nvSpPr>
        <p:spPr>
          <a:xfrm>
            <a:off x="9944835" y="9200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8" name="Estrella: 5 puntas 117">
            <a:extLst>
              <a:ext uri="{FF2B5EF4-FFF2-40B4-BE49-F238E27FC236}">
                <a16:creationId xmlns:a16="http://schemas.microsoft.com/office/drawing/2014/main" id="{85B46280-710A-44AA-9548-42A694B37259}"/>
              </a:ext>
            </a:extLst>
          </p:cNvPr>
          <p:cNvSpPr/>
          <p:nvPr/>
        </p:nvSpPr>
        <p:spPr>
          <a:xfrm>
            <a:off x="10362280" y="1191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9" name="Estrella: 5 puntas 118">
            <a:extLst>
              <a:ext uri="{FF2B5EF4-FFF2-40B4-BE49-F238E27FC236}">
                <a16:creationId xmlns:a16="http://schemas.microsoft.com/office/drawing/2014/main" id="{9B2A4E76-71F5-45C5-9120-9C3F06D094CC}"/>
              </a:ext>
            </a:extLst>
          </p:cNvPr>
          <p:cNvSpPr/>
          <p:nvPr/>
        </p:nvSpPr>
        <p:spPr>
          <a:xfrm>
            <a:off x="10726714" y="89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0" name="Estrella: 5 puntas 119">
            <a:extLst>
              <a:ext uri="{FF2B5EF4-FFF2-40B4-BE49-F238E27FC236}">
                <a16:creationId xmlns:a16="http://schemas.microsoft.com/office/drawing/2014/main" id="{66A58399-BBDA-4E3D-8BE5-338205498405}"/>
              </a:ext>
            </a:extLst>
          </p:cNvPr>
          <p:cNvSpPr/>
          <p:nvPr/>
        </p:nvSpPr>
        <p:spPr>
          <a:xfrm>
            <a:off x="11236923" y="939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1" name="Estrella: 5 puntas 120">
            <a:extLst>
              <a:ext uri="{FF2B5EF4-FFF2-40B4-BE49-F238E27FC236}">
                <a16:creationId xmlns:a16="http://schemas.microsoft.com/office/drawing/2014/main" id="{38E2A9BC-6C7F-4A96-8C7F-87C02D37E603}"/>
              </a:ext>
            </a:extLst>
          </p:cNvPr>
          <p:cNvSpPr/>
          <p:nvPr/>
        </p:nvSpPr>
        <p:spPr>
          <a:xfrm>
            <a:off x="11601357" y="9995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2" name="Estrella: 5 puntas 121">
            <a:extLst>
              <a:ext uri="{FF2B5EF4-FFF2-40B4-BE49-F238E27FC236}">
                <a16:creationId xmlns:a16="http://schemas.microsoft.com/office/drawing/2014/main" id="{C2BBB4B3-E14C-4D25-A1B7-E0323D011373}"/>
              </a:ext>
            </a:extLst>
          </p:cNvPr>
          <p:cNvSpPr/>
          <p:nvPr/>
        </p:nvSpPr>
        <p:spPr>
          <a:xfrm>
            <a:off x="7681116" y="44698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3" name="Estrella: 5 puntas 122">
            <a:extLst>
              <a:ext uri="{FF2B5EF4-FFF2-40B4-BE49-F238E27FC236}">
                <a16:creationId xmlns:a16="http://schemas.microsoft.com/office/drawing/2014/main" id="{60E14B1A-07C9-4C32-BE0C-98D912DEF6FA}"/>
              </a:ext>
            </a:extLst>
          </p:cNvPr>
          <p:cNvSpPr/>
          <p:nvPr/>
        </p:nvSpPr>
        <p:spPr>
          <a:xfrm>
            <a:off x="7833516" y="49270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4" name="Estrella: 5 puntas 123">
            <a:extLst>
              <a:ext uri="{FF2B5EF4-FFF2-40B4-BE49-F238E27FC236}">
                <a16:creationId xmlns:a16="http://schemas.microsoft.com/office/drawing/2014/main" id="{73B2B25A-B397-44A1-918C-F528C30513B2}"/>
              </a:ext>
            </a:extLst>
          </p:cNvPr>
          <p:cNvSpPr/>
          <p:nvPr/>
        </p:nvSpPr>
        <p:spPr>
          <a:xfrm>
            <a:off x="8396734" y="45095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5" name="Estrella: 5 puntas 124">
            <a:extLst>
              <a:ext uri="{FF2B5EF4-FFF2-40B4-BE49-F238E27FC236}">
                <a16:creationId xmlns:a16="http://schemas.microsoft.com/office/drawing/2014/main" id="{F09E1374-0D0F-46A9-BD8E-D8ADBED02D7E}"/>
              </a:ext>
            </a:extLst>
          </p:cNvPr>
          <p:cNvSpPr/>
          <p:nvPr/>
        </p:nvSpPr>
        <p:spPr>
          <a:xfrm>
            <a:off x="4396703" y="470657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6" name="Estrella: 5 puntas 125">
            <a:extLst>
              <a:ext uri="{FF2B5EF4-FFF2-40B4-BE49-F238E27FC236}">
                <a16:creationId xmlns:a16="http://schemas.microsoft.com/office/drawing/2014/main" id="{836AC6EC-AEE1-45B6-BC25-D99CBB650D1E}"/>
              </a:ext>
            </a:extLst>
          </p:cNvPr>
          <p:cNvSpPr/>
          <p:nvPr/>
        </p:nvSpPr>
        <p:spPr>
          <a:xfrm>
            <a:off x="3661206" y="456742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7" name="Estrella: 5 puntas 126">
            <a:extLst>
              <a:ext uri="{FF2B5EF4-FFF2-40B4-BE49-F238E27FC236}">
                <a16:creationId xmlns:a16="http://schemas.microsoft.com/office/drawing/2014/main" id="{74ED4E3E-2BA1-4313-ADEC-1FCE4788426A}"/>
              </a:ext>
            </a:extLst>
          </p:cNvPr>
          <p:cNvSpPr/>
          <p:nvPr/>
        </p:nvSpPr>
        <p:spPr>
          <a:xfrm>
            <a:off x="3972631" y="491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8" name="Estrella: 5 puntas 127">
            <a:extLst>
              <a:ext uri="{FF2B5EF4-FFF2-40B4-BE49-F238E27FC236}">
                <a16:creationId xmlns:a16="http://schemas.microsoft.com/office/drawing/2014/main" id="{9221F2F9-EFCD-4B2E-840A-EACEDCB71619}"/>
              </a:ext>
            </a:extLst>
          </p:cNvPr>
          <p:cNvSpPr/>
          <p:nvPr/>
        </p:nvSpPr>
        <p:spPr>
          <a:xfrm>
            <a:off x="1099545" y="303492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9" name="Estrella: 5 puntas 128">
            <a:extLst>
              <a:ext uri="{FF2B5EF4-FFF2-40B4-BE49-F238E27FC236}">
                <a16:creationId xmlns:a16="http://schemas.microsoft.com/office/drawing/2014/main" id="{5BAF165E-0219-41EC-97EC-EE63F66DE32B}"/>
              </a:ext>
            </a:extLst>
          </p:cNvPr>
          <p:cNvSpPr/>
          <p:nvPr/>
        </p:nvSpPr>
        <p:spPr>
          <a:xfrm>
            <a:off x="1251945" y="26439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0" name="Estrella: 5 puntas 129">
            <a:extLst>
              <a:ext uri="{FF2B5EF4-FFF2-40B4-BE49-F238E27FC236}">
                <a16:creationId xmlns:a16="http://schemas.microsoft.com/office/drawing/2014/main" id="{8B75E059-F229-4B9B-8D0C-00914990475E}"/>
              </a:ext>
            </a:extLst>
          </p:cNvPr>
          <p:cNvSpPr/>
          <p:nvPr/>
        </p:nvSpPr>
        <p:spPr>
          <a:xfrm>
            <a:off x="1245320" y="344573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1" name="Estrella: 5 puntas 130">
            <a:extLst>
              <a:ext uri="{FF2B5EF4-FFF2-40B4-BE49-F238E27FC236}">
                <a16:creationId xmlns:a16="http://schemas.microsoft.com/office/drawing/2014/main" id="{8E8DF3D1-392E-49B7-B3C1-65729E0FF2F5}"/>
              </a:ext>
            </a:extLst>
          </p:cNvPr>
          <p:cNvSpPr/>
          <p:nvPr/>
        </p:nvSpPr>
        <p:spPr>
          <a:xfrm>
            <a:off x="1000159" y="40752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2" name="Estrella: 5 puntas 131">
            <a:extLst>
              <a:ext uri="{FF2B5EF4-FFF2-40B4-BE49-F238E27FC236}">
                <a16:creationId xmlns:a16="http://schemas.microsoft.com/office/drawing/2014/main" id="{907F011D-6691-467F-AC42-687D430E89BB}"/>
              </a:ext>
            </a:extLst>
          </p:cNvPr>
          <p:cNvSpPr/>
          <p:nvPr/>
        </p:nvSpPr>
        <p:spPr>
          <a:xfrm>
            <a:off x="463446" y="34059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3" name="Estrella: 5 puntas 132">
            <a:extLst>
              <a:ext uri="{FF2B5EF4-FFF2-40B4-BE49-F238E27FC236}">
                <a16:creationId xmlns:a16="http://schemas.microsoft.com/office/drawing/2014/main" id="{592D7EF4-536D-4E00-BA1B-835ECABD0F7F}"/>
              </a:ext>
            </a:extLst>
          </p:cNvPr>
          <p:cNvSpPr/>
          <p:nvPr/>
        </p:nvSpPr>
        <p:spPr>
          <a:xfrm>
            <a:off x="112263" y="37041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4" name="Estrella: 5 puntas 133">
            <a:extLst>
              <a:ext uri="{FF2B5EF4-FFF2-40B4-BE49-F238E27FC236}">
                <a16:creationId xmlns:a16="http://schemas.microsoft.com/office/drawing/2014/main" id="{26A28EA5-EF38-432C-AFC1-03D0926EE57E}"/>
              </a:ext>
            </a:extLst>
          </p:cNvPr>
          <p:cNvSpPr/>
          <p:nvPr/>
        </p:nvSpPr>
        <p:spPr>
          <a:xfrm>
            <a:off x="9792020" y="36868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959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6C22590-F023-4E7B-AD3E-B1356358B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FA7F2D3-724D-4080-AF39-4D8F76309233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4542" y="1727286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3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457B712-4976-4C53-A0F4-26EFEC85A17E}"/>
              </a:ext>
            </a:extLst>
          </p:cNvPr>
          <p:cNvSpPr txBox="1"/>
          <p:nvPr/>
        </p:nvSpPr>
        <p:spPr>
          <a:xfrm>
            <a:off x="3198504" y="4489877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81?</a:t>
            </a:r>
            <a:endParaRPr lang="es-CO" sz="4500" dirty="0">
              <a:latin typeface="Comic Sans MS" panose="030F0702030302020204" pitchFamily="66" charset="0"/>
            </a:endParaRPr>
          </a:p>
        </p:txBody>
      </p:sp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09B51E-C431-4E72-AE7E-87D397560AD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3 se acerque o dé 14?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3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C1E2D6-637B-4AED-BF55-07B241256FA1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5 se acerque o dé 25?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5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3920A0-2AD6-47D1-A7DC-FDCD3B210184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42?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1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DACAE29-615A-44DB-8C53-3BF95D28D8C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8 se acerque o dé 31?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E7552D1-3150-4C84-9F15-44F0AD1F015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36?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39126AD-F88E-47D0-B7FE-305940ACF2EA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7 se acerque o dé 46?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F8F964C-8B9F-47DD-B779-0AA5FC43F24B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48?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1ACC56-9F2A-4DA9-9683-F48734CAD599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40?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4F959C-1501-47E7-AD69-7BC22374B36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4 se acerque o dé 32?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16CA1C2D-7160-4DF2-9312-CD055CF155DE}"/>
              </a:ext>
            </a:extLst>
          </p:cNvPr>
          <p:cNvGrpSpPr/>
          <p:nvPr/>
        </p:nvGrpSpPr>
        <p:grpSpPr>
          <a:xfrm>
            <a:off x="0" y="238539"/>
            <a:ext cx="11757656" cy="6619461"/>
            <a:chOff x="0" y="238539"/>
            <a:chExt cx="11757656" cy="661946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D01A1DE-753D-4CBC-960E-525A11541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808" l="0" r="100000">
                          <a14:foregroundMark x1="48017" y1="10000" x2="48017" y2="10000"/>
                          <a14:foregroundMark x1="45094" y1="11731" x2="45094" y2="11731"/>
                          <a14:foregroundMark x1="42797" y1="15577" x2="42797" y2="15577"/>
                          <a14:foregroundMark x1="42380" y1="17692" x2="42380" y2="17692"/>
                          <a14:foregroundMark x1="41962" y1="19231" x2="41962" y2="19231"/>
                          <a14:foregroundMark x1="41545" y1="20962" x2="41545" y2="20962"/>
                          <a14:foregroundMark x1="41336" y1="22308" x2="41336" y2="22308"/>
                          <a14:foregroundMark x1="64301" y1="78654" x2="64301" y2="78654"/>
                          <a14:foregroundMark x1="51357" y1="73269" x2="51357" y2="73269"/>
                          <a14:foregroundMark x1="51357" y1="61538" x2="51357" y2="61538"/>
                          <a14:foregroundMark x1="42171" y1="49231" x2="43841" y2="49615"/>
                          <a14:foregroundMark x1="59916" y1="51154" x2="59916" y2="51154"/>
                          <a14:foregroundMark x1="68058" y1="55192" x2="68058" y2="55192"/>
                          <a14:foregroundMark x1="66597" y1="60769" x2="66597" y2="60769"/>
                          <a14:foregroundMark x1="64718" y1="57885" x2="64718" y2="57885"/>
                          <a14:foregroundMark x1="68685" y1="52692" x2="68685" y2="52692"/>
                          <a14:foregroundMark x1="65136" y1="55192" x2="65136" y2="55192"/>
                          <a14:foregroundMark x1="60752" y1="58846" x2="60752" y2="58846"/>
                          <a14:foregroundMark x1="59081" y1="61538" x2="59081" y2="61538"/>
                          <a14:foregroundMark x1="60543" y1="62308" x2="60543" y2="62308"/>
                          <a14:foregroundMark x1="65762" y1="61538" x2="65762" y2="61538"/>
                          <a14:foregroundMark x1="68894" y1="62308" x2="68894" y2="62308"/>
                          <a14:foregroundMark x1="71816" y1="60769" x2="71816" y2="60769"/>
                          <a14:foregroundMark x1="73486" y1="54423" x2="73486" y2="54423"/>
                          <a14:foregroundMark x1="72025" y1="52115" x2="72025" y2="52115"/>
                          <a14:foregroundMark x1="62839" y1="61346" x2="62839" y2="61346"/>
                          <a14:foregroundMark x1="63674" y1="67115" x2="63674" y2="67115"/>
                          <a14:foregroundMark x1="63674" y1="70577" x2="63674" y2="70577"/>
                          <a14:foregroundMark x1="63883" y1="71731" x2="63883" y2="71731"/>
                          <a14:foregroundMark x1="64301" y1="75000" x2="64301" y2="75769"/>
                          <a14:foregroundMark x1="63466" y1="73077" x2="63466" y2="73077"/>
                          <a14:foregroundMark x1="52401" y1="60769" x2="52401" y2="60769"/>
                          <a14:foregroundMark x1="52401" y1="53846" x2="52401" y2="53846"/>
                          <a14:foregroundMark x1="51775" y1="52692" x2="51775" y2="52692"/>
                          <a14:foregroundMark x1="50522" y1="50962" x2="50522" y2="50962"/>
                          <a14:foregroundMark x1="45929" y1="53269" x2="48225" y2="57500"/>
                          <a14:foregroundMark x1="53862" y1="71923" x2="55324" y2="75577"/>
                          <a14:foregroundMark x1="60125" y1="90192" x2="60125" y2="90192"/>
                          <a14:foregroundMark x1="52401" y1="94231" x2="52401" y2="94231"/>
                          <a14:foregroundMark x1="53236" y1="89423" x2="53236" y2="89423"/>
                          <a14:foregroundMark x1="52401" y1="86923" x2="52401" y2="86923"/>
                          <a14:foregroundMark x1="60125" y1="75577" x2="60125" y2="75577"/>
                          <a14:foregroundMark x1="56367" y1="69808" x2="56367" y2="69808"/>
                          <a14:foregroundMark x1="45929" y1="57308" x2="45929" y2="57308"/>
                          <a14:foregroundMark x1="45929" y1="56154" x2="47182" y2="61538"/>
                          <a14:foregroundMark x1="47182" y1="61538" x2="47182" y2="61538"/>
                          <a14:foregroundMark x1="63466" y1="53269" x2="63466" y2="53269"/>
                          <a14:foregroundMark x1="57620" y1="93654" x2="57620" y2="93654"/>
                          <a14:foregroundMark x1="81420" y1="35577" x2="81420" y2="35577"/>
                          <a14:foregroundMark x1="61587" y1="90192" x2="61587" y2="901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6084" y="238539"/>
              <a:ext cx="5981572" cy="649356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705FEEA-2EBA-419E-85DA-91F65DAAE6CB}"/>
                </a:ext>
              </a:extLst>
            </p:cNvPr>
            <p:cNvPicPr/>
            <p:nvPr/>
          </p:nvPicPr>
          <p:blipFill rotWithShape="1">
            <a:blip r:embed="rId4"/>
            <a:srcRect l="24779" t="27169" r="43992" b="11551"/>
            <a:stretch/>
          </p:blipFill>
          <p:spPr bwMode="auto">
            <a:xfrm>
              <a:off x="0" y="364435"/>
              <a:ext cx="5776084" cy="64935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900119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3365</TotalTime>
  <Words>397</Words>
  <Application>Microsoft Office PowerPoint</Application>
  <PresentationFormat>Panorámica</PresentationFormat>
  <Paragraphs>170</Paragraphs>
  <Slides>54</Slides>
  <Notes>0</Notes>
  <HiddenSlides>0</HiddenSlides>
  <MMClips>52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64" baseType="lpstr">
      <vt:lpstr>Arial</vt:lpstr>
      <vt:lpstr>Arial Narrow</vt:lpstr>
      <vt:lpstr>Avenir Black</vt:lpstr>
      <vt:lpstr>Balloon</vt:lpstr>
      <vt:lpstr>Berlin Sans FB Demi</vt:lpstr>
      <vt:lpstr>Britannic Bold</vt:lpstr>
      <vt:lpstr>Calibri</vt:lpstr>
      <vt:lpstr>Calibri Light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LIA</cp:lastModifiedBy>
  <cp:revision>269</cp:revision>
  <dcterms:created xsi:type="dcterms:W3CDTF">2020-09-16T23:03:17Z</dcterms:created>
  <dcterms:modified xsi:type="dcterms:W3CDTF">2023-11-22T00:47:05Z</dcterms:modified>
</cp:coreProperties>
</file>