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32FA1-8AD2-42FE-B07B-618D52D70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932F1B-33F7-4972-A4CF-22EAD0238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32EB3-05F4-4822-9015-E8924142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8D7CF6-F439-4EF8-BF89-4EA010D4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EFACB9-CE22-499F-A5DA-24E485FA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336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E30327-3C9E-4CC4-96C9-664B3464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EB5E7E-CB18-45F1-9C96-7E877389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CFFA32-EAD2-4FBB-B05C-3042717D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206B9-C1C7-42D3-BAF9-9B958E26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B5A204-A1F7-4517-BD48-B42E82B7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409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29170-031D-47B7-9494-D026CE3F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391CF6-0EF5-4465-858D-EE97C40B8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B0ABE3-F1DA-4AC2-8173-5CF262BC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CA1ABF-9CED-4319-8BE0-FA67215CF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F71ED5-2225-43EC-9502-C615911D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439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225B7-F7BD-4FAE-AB9B-584AB8E8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7FD8FE-F502-4D58-BD42-C472722F7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292E4F-AC6D-4ECD-9111-444BD73DE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C1B66A-4A95-4F7A-AD9B-B10601C97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ADFE42-50C5-4A21-9EA6-9F97EF8E9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0CECB6-D026-4C99-A810-D12A5634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618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59F8B-7970-4D57-B1BD-D9741DE2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7C5F94-6A92-4B11-AB18-9BB0B28E5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2EC94D-5149-400E-A607-CCC61BA07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C705EA-7519-4644-8700-EFB0F63A1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5906BB-151C-47FC-92CC-F4BE81141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3E63DE-D47F-445B-B011-970B456E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731240-F877-4D95-B22B-0300DD93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E68D81-DC21-48A7-896E-A79EC7F7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435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FF5E5-7628-4D06-9F7B-F363983B7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4DCF1E-0F81-4912-80D0-97C51E0D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6AD319-1671-460A-8459-9F9DEB74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0F47D-2C47-4DD0-B567-DFC1A42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396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34C000-A52C-4E45-93D6-8EF5C8F0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1E9DD5-9020-45AB-9918-A5A1EA5B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4A0B54-DB19-47CB-BC08-8760EF17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528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A81B1-252B-423B-908B-C33A67F1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333B0C-08A2-43E4-A569-2F2105EE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71FBD-EAB7-4658-A387-5D658D285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85034D-3B01-47C5-95B1-AFD34C0F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FF803B-A19E-4E78-B1C9-434FEA64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2495BD-FA37-4C6B-9D2C-4DC5E6EBB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168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45F94-E2C7-4EAC-A416-12435616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7175EC-0E80-4FA4-878F-D2120364E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969AB1-995B-4FE7-AD98-563AA4C34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D40CFC-7AF3-4ACA-B449-126FDBB2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40C375-33CA-4782-AB12-DB983B93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C3C3F1-90A5-4AD3-8B77-1C849F73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7909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92174-6657-4263-B3E7-96B5EAA8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9BAC08-7BAD-4861-A4DE-F3C994335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E97E7-B938-486B-82F9-34919A9D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4E9D20-27FA-4095-935C-283B805C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5E0ED1-149A-42D0-82E6-25C11BFD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292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84BF00-F191-4EB0-838C-753ABB660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25C218-C413-4192-B909-08BE869C5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1789B4-36FB-473B-9FEF-B5EEF024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DDF03-B161-476A-B53A-E5BCE40E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A572AD-94F4-43F1-8E0D-CB847CF4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939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0F1B6C2-6E38-4B1B-9CE7-94D38880C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A2A7CD-2BEE-4495-949E-F2D2C216F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CB499F-9C58-402D-98EE-0EBFD79E0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33D554-934B-4A8F-8A2A-4B82DEE50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2D6F7-F7A7-4CAF-A86D-F61E47273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063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8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5" Type="http://schemas.openxmlformats.org/officeDocument/2006/relationships/image" Target="../media/image22.png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24" Type="http://schemas.openxmlformats.org/officeDocument/2006/relationships/image" Target="../media/image21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OBJETOS">
            <a:extLst>
              <a:ext uri="{FF2B5EF4-FFF2-40B4-BE49-F238E27FC236}">
                <a16:creationId xmlns:a16="http://schemas.microsoft.com/office/drawing/2014/main" id="{E13EF1B2-67EF-4EB1-8B89-B0DF27269888}"/>
              </a:ext>
            </a:extLst>
          </p:cNvPr>
          <p:cNvGrpSpPr/>
          <p:nvPr/>
        </p:nvGrpSpPr>
        <p:grpSpPr>
          <a:xfrm>
            <a:off x="4425114" y="-7562553"/>
            <a:ext cx="1829091" cy="13770000"/>
            <a:chOff x="12139936" y="-7102637"/>
            <a:chExt cx="1829091" cy="13770000"/>
          </a:xfrm>
        </p:grpSpPr>
        <p:pic>
          <p:nvPicPr>
            <p:cNvPr id="48" name="Imagen 47" descr="Forma&#10;&#10;Descripción generada automáticamente">
              <a:extLst>
                <a:ext uri="{FF2B5EF4-FFF2-40B4-BE49-F238E27FC236}">
                  <a16:creationId xmlns:a16="http://schemas.microsoft.com/office/drawing/2014/main" id="{DDB36239-3ED0-485A-ACB9-57C6F5BDC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9936" y="-7102637"/>
              <a:ext cx="1829091" cy="13770000"/>
            </a:xfrm>
            <a:prstGeom prst="rect">
              <a:avLst/>
            </a:prstGeom>
          </p:spPr>
        </p:pic>
        <p:pic>
          <p:nvPicPr>
            <p:cNvPr id="49" name="Picture 2">
              <a:extLst>
                <a:ext uri="{FF2B5EF4-FFF2-40B4-BE49-F238E27FC236}">
                  <a16:creationId xmlns:a16="http://schemas.microsoft.com/office/drawing/2014/main" id="{68838F71-F543-49DC-9B4C-926AFBBAB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678045" y="4046391"/>
              <a:ext cx="709664" cy="8103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>
              <a:extLst>
                <a:ext uri="{FF2B5EF4-FFF2-40B4-BE49-F238E27FC236}">
                  <a16:creationId xmlns:a16="http://schemas.microsoft.com/office/drawing/2014/main" id="{6C714624-19D5-4EE9-A4D9-A69A28747F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600779" y="2401086"/>
              <a:ext cx="936454" cy="936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6">
              <a:extLst>
                <a:ext uri="{FF2B5EF4-FFF2-40B4-BE49-F238E27FC236}">
                  <a16:creationId xmlns:a16="http://schemas.microsoft.com/office/drawing/2014/main" id="{A7D58A3C-7559-45B2-8766-117F904BDB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667551" y="794387"/>
              <a:ext cx="773857" cy="924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1586901C-2158-4BCE-80D5-F9CB96504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458387" y="-575396"/>
              <a:ext cx="1233054" cy="791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0">
              <a:extLst>
                <a:ext uri="{FF2B5EF4-FFF2-40B4-BE49-F238E27FC236}">
                  <a16:creationId xmlns:a16="http://schemas.microsoft.com/office/drawing/2014/main" id="{2366F8B1-2F9C-4CBB-BCCF-567CBCEF0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554151" y="-2208194"/>
              <a:ext cx="1102050" cy="883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2">
              <a:extLst>
                <a:ext uri="{FF2B5EF4-FFF2-40B4-BE49-F238E27FC236}">
                  <a16:creationId xmlns:a16="http://schemas.microsoft.com/office/drawing/2014/main" id="{D1C4B0E2-4234-4285-A3BD-BEFFEDD6C6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390654" y="-3812452"/>
              <a:ext cx="1356703" cy="1023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4">
              <a:extLst>
                <a:ext uri="{FF2B5EF4-FFF2-40B4-BE49-F238E27FC236}">
                  <a16:creationId xmlns:a16="http://schemas.microsoft.com/office/drawing/2014/main" id="{BA7DFD86-9008-4A56-A1D5-F1CFD15038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726343" y="-5435836"/>
              <a:ext cx="615840" cy="123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" name="LUGARES">
            <a:extLst>
              <a:ext uri="{FF2B5EF4-FFF2-40B4-BE49-F238E27FC236}">
                <a16:creationId xmlns:a16="http://schemas.microsoft.com/office/drawing/2014/main" id="{30CCB8B1-6402-4C90-BBD0-B950A09CA3B2}"/>
              </a:ext>
            </a:extLst>
          </p:cNvPr>
          <p:cNvGrpSpPr/>
          <p:nvPr/>
        </p:nvGrpSpPr>
        <p:grpSpPr>
          <a:xfrm>
            <a:off x="6597325" y="-7554637"/>
            <a:ext cx="1829091" cy="13770000"/>
            <a:chOff x="12139936" y="-7102637"/>
            <a:chExt cx="1829091" cy="13770000"/>
          </a:xfrm>
        </p:grpSpPr>
        <p:pic>
          <p:nvPicPr>
            <p:cNvPr id="76" name="Imagen 75" descr="Forma&#10;&#10;Descripción generada automáticamente">
              <a:extLst>
                <a:ext uri="{FF2B5EF4-FFF2-40B4-BE49-F238E27FC236}">
                  <a16:creationId xmlns:a16="http://schemas.microsoft.com/office/drawing/2014/main" id="{BA570C24-65B4-403F-B1E4-E21550174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39936" y="-7102637"/>
              <a:ext cx="1829091" cy="13770000"/>
            </a:xfrm>
            <a:prstGeom prst="rect">
              <a:avLst/>
            </a:prstGeom>
          </p:spPr>
        </p:pic>
        <p:pic>
          <p:nvPicPr>
            <p:cNvPr id="77" name="Picture 2">
              <a:extLst>
                <a:ext uri="{FF2B5EF4-FFF2-40B4-BE49-F238E27FC236}">
                  <a16:creationId xmlns:a16="http://schemas.microsoft.com/office/drawing/2014/main" id="{7CFB7CCD-CF5B-4090-B536-55B2AAE50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678045" y="3877442"/>
              <a:ext cx="709664" cy="1148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4">
              <a:extLst>
                <a:ext uri="{FF2B5EF4-FFF2-40B4-BE49-F238E27FC236}">
                  <a16:creationId xmlns:a16="http://schemas.microsoft.com/office/drawing/2014/main" id="{3D8489C8-3491-4B4E-883A-AEA2D01CF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394084" y="2401086"/>
              <a:ext cx="1349845" cy="936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6">
              <a:extLst>
                <a:ext uri="{FF2B5EF4-FFF2-40B4-BE49-F238E27FC236}">
                  <a16:creationId xmlns:a16="http://schemas.microsoft.com/office/drawing/2014/main" id="{7B8230BE-1102-48CB-80C0-6E2B95469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238064" y="884130"/>
              <a:ext cx="1472434" cy="924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8">
              <a:extLst>
                <a:ext uri="{FF2B5EF4-FFF2-40B4-BE49-F238E27FC236}">
                  <a16:creationId xmlns:a16="http://schemas.microsoft.com/office/drawing/2014/main" id="{4DB6DE5B-C252-4D98-BD6D-865EA71FC1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394084" y="-547836"/>
              <a:ext cx="1320793" cy="6603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10">
              <a:extLst>
                <a:ext uri="{FF2B5EF4-FFF2-40B4-BE49-F238E27FC236}">
                  <a16:creationId xmlns:a16="http://schemas.microsoft.com/office/drawing/2014/main" id="{0EFE019D-AA08-4C51-8F5F-1CF8FD52B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554151" y="-2275804"/>
              <a:ext cx="1102050" cy="1018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12">
              <a:extLst>
                <a:ext uri="{FF2B5EF4-FFF2-40B4-BE49-F238E27FC236}">
                  <a16:creationId xmlns:a16="http://schemas.microsoft.com/office/drawing/2014/main" id="{290C18E5-9E4A-4707-B9B9-EFBDC7A0C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315046" y="-3979249"/>
              <a:ext cx="1356703" cy="1356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14">
              <a:extLst>
                <a:ext uri="{FF2B5EF4-FFF2-40B4-BE49-F238E27FC236}">
                  <a16:creationId xmlns:a16="http://schemas.microsoft.com/office/drawing/2014/main" id="{ADC79EB9-50B8-4906-B923-8514712E8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238064" y="-5499336"/>
              <a:ext cx="1693998" cy="123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PERSONAJES 2">
            <a:extLst>
              <a:ext uri="{FF2B5EF4-FFF2-40B4-BE49-F238E27FC236}">
                <a16:creationId xmlns:a16="http://schemas.microsoft.com/office/drawing/2014/main" id="{35B2BFAF-30D8-4D49-B139-1E63AEC61138}"/>
              </a:ext>
            </a:extLst>
          </p:cNvPr>
          <p:cNvGrpSpPr/>
          <p:nvPr/>
        </p:nvGrpSpPr>
        <p:grpSpPr>
          <a:xfrm>
            <a:off x="2219714" y="-7554637"/>
            <a:ext cx="1828039" cy="13762084"/>
            <a:chOff x="-410798" y="-7631965"/>
            <a:chExt cx="1828039" cy="13762084"/>
          </a:xfrm>
        </p:grpSpPr>
        <p:pic>
          <p:nvPicPr>
            <p:cNvPr id="4" name="Imagen 3" descr="Forma&#10;&#10;Descripción generada automáticamente">
              <a:extLst>
                <a:ext uri="{FF2B5EF4-FFF2-40B4-BE49-F238E27FC236}">
                  <a16:creationId xmlns:a16="http://schemas.microsoft.com/office/drawing/2014/main" id="{C50378D9-3673-4DDF-8270-84B58C63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0798" y="-7631965"/>
              <a:ext cx="1828039" cy="13762084"/>
            </a:xfrm>
            <a:prstGeom prst="rect">
              <a:avLst/>
            </a:prstGeom>
          </p:spPr>
        </p:pic>
        <p:pic>
          <p:nvPicPr>
            <p:cNvPr id="6" name="Picture 2" descr="Caballero, Niña, Dama, Espada, Flor, Armadura, Mujeres">
              <a:extLst>
                <a:ext uri="{FF2B5EF4-FFF2-40B4-BE49-F238E27FC236}">
                  <a16:creationId xmlns:a16="http://schemas.microsoft.com/office/drawing/2014/main" id="{522E1211-D753-4CFB-9EB7-544A2FE64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28" y="3159196"/>
              <a:ext cx="709664" cy="1306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Caballero, Oro, Metal, Emblema, Majestuoso, Real">
              <a:extLst>
                <a:ext uri="{FF2B5EF4-FFF2-40B4-BE49-F238E27FC236}">
                  <a16:creationId xmlns:a16="http://schemas.microsoft.com/office/drawing/2014/main" id="{A7A40A73-FB37-4D2F-A3F9-EBD0F312B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6297" y="1631031"/>
              <a:ext cx="1109787" cy="135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Rey De La Rana, Cuento De Hadas, Rana, Cuento, Príncipe">
              <a:extLst>
                <a:ext uri="{FF2B5EF4-FFF2-40B4-BE49-F238E27FC236}">
                  <a16:creationId xmlns:a16="http://schemas.microsoft.com/office/drawing/2014/main" id="{16EFAAB0-F750-44DF-A46A-9FD82EA55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6297" y="195986"/>
              <a:ext cx="1196978" cy="1123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Ladrón, La Delincuencia, Penal, Robo, Hombre, Persona">
              <a:extLst>
                <a:ext uri="{FF2B5EF4-FFF2-40B4-BE49-F238E27FC236}">
                  <a16:creationId xmlns:a16="http://schemas.microsoft.com/office/drawing/2014/main" id="{46B88106-679B-42EA-8E93-C7467243E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28" y="-1315131"/>
              <a:ext cx="827670" cy="1196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Masculina, Hombre, Niño, Zombie, No-Muertos, Mítico">
              <a:extLst>
                <a:ext uri="{FF2B5EF4-FFF2-40B4-BE49-F238E27FC236}">
                  <a16:creationId xmlns:a16="http://schemas.microsoft.com/office/drawing/2014/main" id="{F46AC54D-1645-4177-8BF7-F81838288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84" y="-2953463"/>
              <a:ext cx="786514" cy="1275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 descr="Monstruo, Babosa, Caracol, Dibujos Animados, Verde">
              <a:extLst>
                <a:ext uri="{FF2B5EF4-FFF2-40B4-BE49-F238E27FC236}">
                  <a16:creationId xmlns:a16="http://schemas.microsoft.com/office/drawing/2014/main" id="{C7A1BC12-65C2-466D-9807-AC392742E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9606" y="-4520829"/>
              <a:ext cx="1310814" cy="13089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 descr="Animales, Dibujos Animados, Gato, Comic">
              <a:extLst>
                <a:ext uri="{FF2B5EF4-FFF2-40B4-BE49-F238E27FC236}">
                  <a16:creationId xmlns:a16="http://schemas.microsoft.com/office/drawing/2014/main" id="{0715354F-0198-4B14-960E-5DDFEB7F24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28" y="-5973557"/>
              <a:ext cx="814035" cy="1293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Imagen 18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8F6D337D-CB97-4633-838C-2A73FECD00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BARRA HORIZONTAL">
            <a:extLst>
              <a:ext uri="{FF2B5EF4-FFF2-40B4-BE49-F238E27FC236}">
                <a16:creationId xmlns:a16="http://schemas.microsoft.com/office/drawing/2014/main" id="{3291BF1A-4D48-47AA-BA6F-11285CBCDF19}"/>
              </a:ext>
            </a:extLst>
          </p:cNvPr>
          <p:cNvSpPr/>
          <p:nvPr/>
        </p:nvSpPr>
        <p:spPr>
          <a:xfrm rot="5400000">
            <a:off x="10190945" y="3409148"/>
            <a:ext cx="287360" cy="85725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0" name="BARRA ARRIBA">
            <a:extLst>
              <a:ext uri="{FF2B5EF4-FFF2-40B4-BE49-F238E27FC236}">
                <a16:creationId xmlns:a16="http://schemas.microsoft.com/office/drawing/2014/main" id="{39BE678A-15C0-463C-8CDF-31FA4171FF7A}"/>
              </a:ext>
            </a:extLst>
          </p:cNvPr>
          <p:cNvSpPr/>
          <p:nvPr/>
        </p:nvSpPr>
        <p:spPr>
          <a:xfrm rot="10800000">
            <a:off x="10537419" y="2661322"/>
            <a:ext cx="228949" cy="10327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7" name="BARRA ABAJO">
            <a:extLst>
              <a:ext uri="{FF2B5EF4-FFF2-40B4-BE49-F238E27FC236}">
                <a16:creationId xmlns:a16="http://schemas.microsoft.com/office/drawing/2014/main" id="{24B82E43-6DAC-4826-B940-A24325967091}"/>
              </a:ext>
            </a:extLst>
          </p:cNvPr>
          <p:cNvSpPr/>
          <p:nvPr/>
        </p:nvSpPr>
        <p:spPr>
          <a:xfrm rot="10800000">
            <a:off x="10537466" y="3973839"/>
            <a:ext cx="228949" cy="103277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7" name="BOLA PALANCA">
            <a:extLst>
              <a:ext uri="{FF2B5EF4-FFF2-40B4-BE49-F238E27FC236}">
                <a16:creationId xmlns:a16="http://schemas.microsoft.com/office/drawing/2014/main" id="{353D1FC1-E17B-4261-8AD6-F3EFCF36AFD4}"/>
              </a:ext>
            </a:extLst>
          </p:cNvPr>
          <p:cNvGrpSpPr/>
          <p:nvPr/>
        </p:nvGrpSpPr>
        <p:grpSpPr>
          <a:xfrm>
            <a:off x="10090023" y="1845566"/>
            <a:ext cx="1111040" cy="1111040"/>
            <a:chOff x="9696365" y="1851749"/>
            <a:chExt cx="941027" cy="941027"/>
          </a:xfrm>
        </p:grpSpPr>
        <p:sp>
          <p:nvSpPr>
            <p:cNvPr id="15" name="BOLA">
              <a:extLst>
                <a:ext uri="{FF2B5EF4-FFF2-40B4-BE49-F238E27FC236}">
                  <a16:creationId xmlns:a16="http://schemas.microsoft.com/office/drawing/2014/main" id="{DFD3368B-331E-4C07-99A6-E7D8B0731A44}"/>
                </a:ext>
              </a:extLst>
            </p:cNvPr>
            <p:cNvSpPr/>
            <p:nvPr/>
          </p:nvSpPr>
          <p:spPr>
            <a:xfrm>
              <a:off x="9696365" y="1851749"/>
              <a:ext cx="941027" cy="941027"/>
            </a:xfrm>
            <a:prstGeom prst="ellipse">
              <a:avLst/>
            </a:prstGeom>
            <a:solidFill>
              <a:srgbClr val="FF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141" name="BRILLO">
              <a:extLst>
                <a:ext uri="{FF2B5EF4-FFF2-40B4-BE49-F238E27FC236}">
                  <a16:creationId xmlns:a16="http://schemas.microsoft.com/office/drawing/2014/main" id="{F633B540-7E51-4CEC-BD5E-1704B0B7D6F4}"/>
                </a:ext>
              </a:extLst>
            </p:cNvPr>
            <p:cNvSpPr/>
            <p:nvPr/>
          </p:nvSpPr>
          <p:spPr>
            <a:xfrm>
              <a:off x="9746480" y="1858007"/>
              <a:ext cx="865570" cy="86557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6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</p:grpSp>
      <p:sp>
        <p:nvSpPr>
          <p:cNvPr id="2" name="TEMA">
            <a:extLst>
              <a:ext uri="{FF2B5EF4-FFF2-40B4-BE49-F238E27FC236}">
                <a16:creationId xmlns:a16="http://schemas.microsoft.com/office/drawing/2014/main" id="{C7AA9DB9-69AF-4872-A231-896B285BE704}"/>
              </a:ext>
            </a:extLst>
          </p:cNvPr>
          <p:cNvSpPr txBox="1"/>
          <p:nvPr/>
        </p:nvSpPr>
        <p:spPr>
          <a:xfrm>
            <a:off x="8803777" y="802441"/>
            <a:ext cx="2983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</a:rPr>
              <a:t>ROMPE HIELO</a:t>
            </a:r>
          </a:p>
        </p:txBody>
      </p:sp>
      <p:pic>
        <p:nvPicPr>
          <p:cNvPr id="104" name="Sonido ruleta">
            <a:hlinkClick r:id="" action="ppaction://media"/>
            <a:extLst>
              <a:ext uri="{FF2B5EF4-FFF2-40B4-BE49-F238E27FC236}">
                <a16:creationId xmlns:a16="http://schemas.microsoft.com/office/drawing/2014/main" id="{A6CFC570-1F3B-406F-AFFF-AB172371A5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068"/>
                </p14:media>
              </p:ext>
            </p:extLst>
          </p:nvPr>
        </p:nvPicPr>
        <p:blipFill>
          <a:blip r:embed="rId27"/>
          <a:stretch>
            <a:fillRect/>
          </a:stretch>
        </p:blipFill>
        <p:spPr>
          <a:xfrm>
            <a:off x="559778" y="466672"/>
            <a:ext cx="609600" cy="6096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7562565" y="6120734"/>
            <a:ext cx="4324635" cy="48633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Rectángulo 20"/>
          <p:cNvSpPr/>
          <p:nvPr/>
        </p:nvSpPr>
        <p:spPr>
          <a:xfrm>
            <a:off x="4425114" y="5199880"/>
            <a:ext cx="1829091" cy="2734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lipse 21"/>
          <p:cNvSpPr/>
          <p:nvPr/>
        </p:nvSpPr>
        <p:spPr>
          <a:xfrm>
            <a:off x="7806349" y="6174369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lipse 45"/>
          <p:cNvSpPr/>
          <p:nvPr/>
        </p:nvSpPr>
        <p:spPr>
          <a:xfrm>
            <a:off x="8228056" y="6189237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lipse 55"/>
          <p:cNvSpPr/>
          <p:nvPr/>
        </p:nvSpPr>
        <p:spPr>
          <a:xfrm>
            <a:off x="8671983" y="6207447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lipse 56"/>
          <p:cNvSpPr/>
          <p:nvPr/>
        </p:nvSpPr>
        <p:spPr>
          <a:xfrm>
            <a:off x="9094130" y="6189237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9" name="Elipse 58"/>
          <p:cNvSpPr/>
          <p:nvPr/>
        </p:nvSpPr>
        <p:spPr>
          <a:xfrm>
            <a:off x="9485348" y="6195951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0" name="Elipse 59"/>
          <p:cNvSpPr/>
          <p:nvPr/>
        </p:nvSpPr>
        <p:spPr>
          <a:xfrm>
            <a:off x="9872909" y="6191645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1" name="Elipse 60"/>
          <p:cNvSpPr/>
          <p:nvPr/>
        </p:nvSpPr>
        <p:spPr>
          <a:xfrm>
            <a:off x="10295056" y="6198359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2" name="Elipse 61"/>
          <p:cNvSpPr/>
          <p:nvPr/>
        </p:nvSpPr>
        <p:spPr>
          <a:xfrm>
            <a:off x="10717203" y="6195951"/>
            <a:ext cx="325921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3" name="Elipse 62"/>
          <p:cNvSpPr/>
          <p:nvPr/>
        </p:nvSpPr>
        <p:spPr>
          <a:xfrm>
            <a:off x="11170061" y="6189237"/>
            <a:ext cx="325921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4" name="Elipse 63"/>
          <p:cNvSpPr/>
          <p:nvPr/>
        </p:nvSpPr>
        <p:spPr>
          <a:xfrm>
            <a:off x="4677934" y="5098356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lipse 64"/>
          <p:cNvSpPr/>
          <p:nvPr/>
        </p:nvSpPr>
        <p:spPr>
          <a:xfrm>
            <a:off x="5156660" y="5098356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lipse 65"/>
          <p:cNvSpPr/>
          <p:nvPr/>
        </p:nvSpPr>
        <p:spPr>
          <a:xfrm>
            <a:off x="5586392" y="5107630"/>
            <a:ext cx="322789" cy="39170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CuadroTexto 7">
            <a:extLst>
              <a:ext uri="{FF2B5EF4-FFF2-40B4-BE49-F238E27FC236}">
                <a16:creationId xmlns:a16="http://schemas.microsoft.com/office/drawing/2014/main" id="{41685BD7-7C55-49BD-A071-4FF781063C6D}"/>
              </a:ext>
            </a:extLst>
          </p:cNvPr>
          <p:cNvSpPr txBox="1"/>
          <p:nvPr/>
        </p:nvSpPr>
        <p:spPr>
          <a:xfrm>
            <a:off x="6183129" y="5048739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  <a:latin typeface="Amore Kiena Italic" panose="02000600000000000000" pitchFamily="50" charset="0"/>
              </a:rPr>
              <a:t>GRADO TERCERO</a:t>
            </a:r>
            <a:r>
              <a:rPr lang="es-ES" sz="3600" b="1">
                <a:solidFill>
                  <a:schemeClr val="bg1"/>
                </a:solidFill>
                <a:latin typeface="Amore Kiena Italic" panose="02000600000000000000" pitchFamily="50" charset="0"/>
              </a:rPr>
              <a:t>.2023</a:t>
            </a:r>
            <a:endParaRPr lang="es-CO" sz="3600" b="1" dirty="0">
              <a:solidFill>
                <a:schemeClr val="bg1"/>
              </a:solidFill>
              <a:latin typeface="Amore Kiena Italic" panose="02000600000000000000" pitchFamily="50" charset="0"/>
            </a:endParaRP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97BF0A7D-697C-4774-88F5-DD4FF424B9A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408" y="5450424"/>
            <a:ext cx="1469368" cy="141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8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2.91667E-6 0.4328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0.04121 L -0.00169 1.40625 " pathEditMode="relative" rAng="0" ptsTypes="AA">
                                      <p:cBhvr>
                                        <p:cTn id="1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24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0.0412 L -0.00169 1.40625 " pathEditMode="relative" rAng="0" ptsTypes="AA">
                                      <p:cBhvr>
                                        <p:cTn id="18" dur="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24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0.04121 L -0.0017 1.40625 " pathEditMode="relative" rAng="0" ptsTypes="AA">
                                      <p:cBhvr>
                                        <p:cTn id="20" dur="2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43287 L -2.91667E-6 3.33333E-6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43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" dur="5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stop">
                                      <p:cBhvr>
                                        <p:cTn id="38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</p:childTnLst>
        </p:cTn>
      </p:par>
    </p:tnLst>
    <p:bldLst>
      <p:bldP spid="140" grpId="0" animBg="1"/>
      <p:bldP spid="140" grpId="1" animBg="1"/>
      <p:bldP spid="167" grpId="0" animBg="1"/>
      <p:bldP spid="167" grpId="1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</Words>
  <Application>Microsoft Office PowerPoint</Application>
  <PresentationFormat>Panorámica</PresentationFormat>
  <Paragraphs>2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Amore Kiena Italic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49</cp:revision>
  <dcterms:created xsi:type="dcterms:W3CDTF">2020-09-16T23:03:17Z</dcterms:created>
  <dcterms:modified xsi:type="dcterms:W3CDTF">2023-10-15T03:23:31Z</dcterms:modified>
</cp:coreProperties>
</file>