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C8FF"/>
    <a:srgbClr val="F92FCE"/>
    <a:srgbClr val="28EB19"/>
    <a:srgbClr val="FD91DE"/>
    <a:srgbClr val="FF0505"/>
    <a:srgbClr val="BF47EF"/>
    <a:srgbClr val="E40AAB"/>
    <a:srgbClr val="CB7B23"/>
    <a:srgbClr val="AFE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A32FA1-8AD2-42FE-B07B-618D52D70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E932F1B-33F7-4972-A4CF-22EAD0238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432EB3-05F4-4822-9015-E89241426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8D7CF6-F439-4EF8-BF89-4EA010D4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EFACB9-CE22-499F-A5DA-24E485FA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93361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E30327-3C9E-4CC4-96C9-664B34646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EB5E7E-CB18-45F1-9C96-7E877389F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CFFA32-EAD2-4FBB-B05C-3042717DA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1206B9-C1C7-42D3-BAF9-9B958E268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B5A204-A1F7-4517-BD48-B42E82B7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7409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29170-031D-47B7-9494-D026CE3F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391CF6-0EF5-4465-858D-EE97C40B8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B0ABE3-F1DA-4AC2-8173-5CF262BC0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CA1ABF-9CED-4319-8BE0-FA67215CF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F71ED5-2225-43EC-9502-C615911D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34399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225B7-F7BD-4FAE-AB9B-584AB8E89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7FD8FE-F502-4D58-BD42-C472722F7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292E4F-AC6D-4ECD-9111-444BD73DE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C1B66A-4A95-4F7A-AD9B-B10601C97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3ADFE42-50C5-4A21-9EA6-9F97EF8E9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50CECB6-D026-4C99-A810-D12A56340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0618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559F8B-7970-4D57-B1BD-D9741DE20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7C5F94-6A92-4B11-AB18-9BB0B28E5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32EC94D-5149-400E-A607-CCC61BA07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C705EA-7519-4644-8700-EFB0F63A1E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95906BB-151C-47FC-92CC-F4BE81141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3E63DE-D47F-445B-B011-970B456EF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0731240-F877-4D95-B22B-0300DD93E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0E68D81-DC21-48A7-896E-A79EC7F78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6435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CFF5E5-7628-4D06-9F7B-F363983B7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54DCF1E-0F81-4912-80D0-97C51E0D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E6AD319-1671-460A-8459-9F9DEB747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10F47D-2C47-4DD0-B567-DFC1A421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23961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234C000-A52C-4E45-93D6-8EF5C8F0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1E9DD5-9020-45AB-9918-A5A1EA5B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94A0B54-DB19-47CB-BC08-8760EF175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4528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A81B1-252B-423B-908B-C33A67F14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8333B0C-08A2-43E4-A569-2F2105EE8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8571FBD-EAB7-4658-A387-5D658D285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385034D-3B01-47C5-95B1-AFD34C0F3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FF803B-A19E-4E78-B1C9-434FEA64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2495BD-FA37-4C6B-9D2C-4DC5E6EBB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71684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945F94-E2C7-4EAC-A416-12435616D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D7175EC-0E80-4FA4-878F-D2120364E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969AB1-995B-4FE7-AD98-563AA4C34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D40CFC-7AF3-4ACA-B449-126FDBB2A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40C375-33CA-4782-AB12-DB983B932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2C3C3F1-90A5-4AD3-8B77-1C849F73C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7909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692174-6657-4263-B3E7-96B5EAA8B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09BAC08-7BAD-4861-A4DE-F3C994335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BE97E7-B938-486B-82F9-34919A9D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4E9D20-27FA-4095-935C-283B805C8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65E0ED1-149A-42D0-82E6-25C11BFD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72921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84BF00-F191-4EB0-838C-753ABB660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25C218-C413-4192-B909-08BE869C5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1789B4-36FB-473B-9FEF-B5EEF0242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FDDF03-B161-476A-B53A-E5BCE40E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A572AD-94F4-43F1-8E0D-CB847CF4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3939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0F1B6C2-6E38-4B1B-9CE7-94D38880C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A2A7CD-2BEE-4495-949E-F2D2C216F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CB499F-9C58-402D-98EE-0EBFD79E00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1FE36-DE3D-4710-8E5D-DD084597FD64}" type="datetimeFigureOut">
              <a:rPr lang="es-MX" smtClean="0"/>
              <a:t>14/10/2023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33D554-934B-4A8F-8A2A-4B82DEE505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82D6F7-F7A7-4CAF-A86D-F61E47273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D6786-66E8-4A43-8D1A-B00841AE0472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0633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26" Type="http://schemas.openxmlformats.org/officeDocument/2006/relationships/image" Target="../media/image17.png"/><Relationship Id="rId3" Type="http://schemas.openxmlformats.org/officeDocument/2006/relationships/slideLayout" Target="../slideLayouts/slideLayout1.xml"/><Relationship Id="rId21" Type="http://schemas.microsoft.com/office/2007/relationships/hdphoto" Target="../media/hdphoto4.wdp"/><Relationship Id="rId7" Type="http://schemas.openxmlformats.org/officeDocument/2006/relationships/image" Target="../media/image4.jpeg"/><Relationship Id="rId12" Type="http://schemas.openxmlformats.org/officeDocument/2006/relationships/image" Target="../media/image9.jpeg"/><Relationship Id="rId17" Type="http://schemas.microsoft.com/office/2007/relationships/hdphoto" Target="../media/hdphoto2.wdp"/><Relationship Id="rId25" Type="http://schemas.microsoft.com/office/2007/relationships/hdphoto" Target="../media/hdphoto6.wdp"/><Relationship Id="rId2" Type="http://schemas.microsoft.com/office/2007/relationships/media" Target="../media/media1.mp3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29" Type="http://schemas.microsoft.com/office/2007/relationships/hdphoto" Target="../media/hdphoto8.wdp"/><Relationship Id="rId1" Type="http://schemas.openxmlformats.org/officeDocument/2006/relationships/audio" Target="NULL" TargetMode="Externa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24" Type="http://schemas.openxmlformats.org/officeDocument/2006/relationships/image" Target="../media/image16.png"/><Relationship Id="rId32" Type="http://schemas.openxmlformats.org/officeDocument/2006/relationships/image" Target="../media/image20.png"/><Relationship Id="rId5" Type="http://schemas.openxmlformats.org/officeDocument/2006/relationships/image" Target="../media/image2.jpeg"/><Relationship Id="rId15" Type="http://schemas.openxmlformats.org/officeDocument/2006/relationships/image" Target="../media/image11.png"/><Relationship Id="rId23" Type="http://schemas.microsoft.com/office/2007/relationships/hdphoto" Target="../media/hdphoto5.wdp"/><Relationship Id="rId28" Type="http://schemas.openxmlformats.org/officeDocument/2006/relationships/image" Target="../media/image18.png"/><Relationship Id="rId10" Type="http://schemas.openxmlformats.org/officeDocument/2006/relationships/image" Target="../media/image7.jpeg"/><Relationship Id="rId19" Type="http://schemas.microsoft.com/office/2007/relationships/hdphoto" Target="../media/hdphoto3.wdp"/><Relationship Id="rId31" Type="http://schemas.microsoft.com/office/2007/relationships/hdphoto" Target="../media/hdphoto9.wdp"/><Relationship Id="rId4" Type="http://schemas.openxmlformats.org/officeDocument/2006/relationships/image" Target="../media/image1.jpeg"/><Relationship Id="rId9" Type="http://schemas.openxmlformats.org/officeDocument/2006/relationships/image" Target="../media/image6.jpeg"/><Relationship Id="rId14" Type="http://schemas.microsoft.com/office/2007/relationships/hdphoto" Target="../media/hdphoto1.wdp"/><Relationship Id="rId22" Type="http://schemas.openxmlformats.org/officeDocument/2006/relationships/image" Target="../media/image15.png"/><Relationship Id="rId27" Type="http://schemas.microsoft.com/office/2007/relationships/hdphoto" Target="../media/hdphoto7.wdp"/><Relationship Id="rId30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E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LUGARES">
            <a:extLst>
              <a:ext uri="{FF2B5EF4-FFF2-40B4-BE49-F238E27FC236}">
                <a16:creationId xmlns:a16="http://schemas.microsoft.com/office/drawing/2014/main" id="{30CCB8B1-6402-4C90-BBD0-B950A09CA3B2}"/>
              </a:ext>
            </a:extLst>
          </p:cNvPr>
          <p:cNvGrpSpPr/>
          <p:nvPr/>
        </p:nvGrpSpPr>
        <p:grpSpPr>
          <a:xfrm>
            <a:off x="6820860" y="-7514288"/>
            <a:ext cx="1829091" cy="13770000"/>
            <a:chOff x="12153220" y="-7155911"/>
            <a:chExt cx="1829091" cy="13770000"/>
          </a:xfrm>
        </p:grpSpPr>
        <p:pic>
          <p:nvPicPr>
            <p:cNvPr id="76" name="Imagen 75" descr="Forma&#10;&#10;Descripción generada automáticamente">
              <a:extLst>
                <a:ext uri="{FF2B5EF4-FFF2-40B4-BE49-F238E27FC236}">
                  <a16:creationId xmlns:a16="http://schemas.microsoft.com/office/drawing/2014/main" id="{BA570C24-65B4-403F-B1E4-E21550174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53220" y="-7155911"/>
              <a:ext cx="1829091" cy="13770000"/>
            </a:xfrm>
            <a:prstGeom prst="rect">
              <a:avLst/>
            </a:prstGeom>
          </p:spPr>
        </p:pic>
        <p:pic>
          <p:nvPicPr>
            <p:cNvPr id="77" name="Picture 2">
              <a:extLst>
                <a:ext uri="{FF2B5EF4-FFF2-40B4-BE49-F238E27FC236}">
                  <a16:creationId xmlns:a16="http://schemas.microsoft.com/office/drawing/2014/main" id="{7CFB7CCD-CF5B-4090-B536-55B2AAE50D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358126" y="3679450"/>
              <a:ext cx="1284042" cy="1232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Picture 4">
              <a:extLst>
                <a:ext uri="{FF2B5EF4-FFF2-40B4-BE49-F238E27FC236}">
                  <a16:creationId xmlns:a16="http://schemas.microsoft.com/office/drawing/2014/main" id="{3D8489C8-3491-4B4E-883A-AEA2D01CF4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24238" y="2189216"/>
              <a:ext cx="1231026" cy="1298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6">
              <a:extLst>
                <a:ext uri="{FF2B5EF4-FFF2-40B4-BE49-F238E27FC236}">
                  <a16:creationId xmlns:a16="http://schemas.microsoft.com/office/drawing/2014/main" id="{7B8230BE-1102-48CB-80C0-6E2B95469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12577" y="587068"/>
              <a:ext cx="1334467" cy="1388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8">
              <a:extLst>
                <a:ext uri="{FF2B5EF4-FFF2-40B4-BE49-F238E27FC236}">
                  <a16:creationId xmlns:a16="http://schemas.microsoft.com/office/drawing/2014/main" id="{4DB6DE5B-C252-4D98-BD6D-865EA71FC1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12577" y="-865702"/>
              <a:ext cx="1338609" cy="1285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10">
              <a:extLst>
                <a:ext uri="{FF2B5EF4-FFF2-40B4-BE49-F238E27FC236}">
                  <a16:creationId xmlns:a16="http://schemas.microsoft.com/office/drawing/2014/main" id="{0EFE019D-AA08-4C51-8F5F-1CF8FD52B5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12577" y="-2433187"/>
              <a:ext cx="1332811" cy="13688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12">
              <a:extLst>
                <a:ext uri="{FF2B5EF4-FFF2-40B4-BE49-F238E27FC236}">
                  <a16:creationId xmlns:a16="http://schemas.microsoft.com/office/drawing/2014/main" id="{290C18E5-9E4A-4707-B9B9-EFBDC7A0CA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418516" y="-4004013"/>
              <a:ext cx="1423197" cy="13684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0" name="Picture 14">
              <a:extLst>
                <a:ext uri="{FF2B5EF4-FFF2-40B4-BE49-F238E27FC236}">
                  <a16:creationId xmlns:a16="http://schemas.microsoft.com/office/drawing/2014/main" id="{ADC79EB9-50B8-4906-B923-8514712E81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241405" y="-5430564"/>
              <a:ext cx="1503983" cy="1304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PERSONAJES 2">
            <a:extLst>
              <a:ext uri="{FF2B5EF4-FFF2-40B4-BE49-F238E27FC236}">
                <a16:creationId xmlns:a16="http://schemas.microsoft.com/office/drawing/2014/main" id="{35B2BFAF-30D8-4D49-B139-1E63AEC61138}"/>
              </a:ext>
            </a:extLst>
          </p:cNvPr>
          <p:cNvGrpSpPr/>
          <p:nvPr/>
        </p:nvGrpSpPr>
        <p:grpSpPr>
          <a:xfrm>
            <a:off x="2125405" y="-7522902"/>
            <a:ext cx="1828039" cy="13762084"/>
            <a:chOff x="-410798" y="-7631965"/>
            <a:chExt cx="1828039" cy="13762084"/>
          </a:xfrm>
        </p:grpSpPr>
        <p:pic>
          <p:nvPicPr>
            <p:cNvPr id="4" name="Imagen 3" descr="Forma&#10;&#10;Descripción generada automáticamente">
              <a:extLst>
                <a:ext uri="{FF2B5EF4-FFF2-40B4-BE49-F238E27FC236}">
                  <a16:creationId xmlns:a16="http://schemas.microsoft.com/office/drawing/2014/main" id="{C50378D9-3673-4DDF-8270-84B58C635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0798" y="-7631965"/>
              <a:ext cx="1828039" cy="13762084"/>
            </a:xfrm>
            <a:prstGeom prst="rect">
              <a:avLst/>
            </a:prstGeom>
          </p:spPr>
        </p:pic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522E1211-D753-4CFB-9EB7-544A2FE647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245116" y="3169882"/>
              <a:ext cx="1370003" cy="1352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A7A40A73-FB37-4D2F-A3F9-EBD0F312B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01357" y="1649259"/>
              <a:ext cx="1222086" cy="12890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16EFAAB0-F750-44DF-A46A-9FD82EA557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98419" y="209228"/>
              <a:ext cx="1240363" cy="1273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6B88106-679B-42EA-8E93-C7467243E5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56811" y="-1432547"/>
              <a:ext cx="1446243" cy="1388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id="{F46AC54D-1645-4177-8BF7-F818382882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51435" y="-2916221"/>
              <a:ext cx="1275552" cy="1327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id="{C7A1BC12-65C2-466D-9807-AC392742E2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126484" y="-4524248"/>
              <a:ext cx="1350601" cy="1405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4">
              <a:extLst>
                <a:ext uri="{FF2B5EF4-FFF2-40B4-BE49-F238E27FC236}">
                  <a16:creationId xmlns:a16="http://schemas.microsoft.com/office/drawing/2014/main" id="{0715354F-0198-4B14-960E-5DDFEB7F24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93030" y="-6003526"/>
              <a:ext cx="1379642" cy="1326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8F6D337D-CB97-4633-838C-2A73FECD00EF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39" b="9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23" t="18884" r="15319" b="22074"/>
          <a:stretch/>
        </p:blipFill>
        <p:spPr>
          <a:xfrm>
            <a:off x="1529224" y="650766"/>
            <a:ext cx="8412509" cy="5588416"/>
          </a:xfrm>
          <a:prstGeom prst="rect">
            <a:avLst/>
          </a:prstGeom>
        </p:spPr>
      </p:pic>
      <p:sp>
        <p:nvSpPr>
          <p:cNvPr id="16" name="BARRA HORIZONTAL">
            <a:extLst>
              <a:ext uri="{FF2B5EF4-FFF2-40B4-BE49-F238E27FC236}">
                <a16:creationId xmlns:a16="http://schemas.microsoft.com/office/drawing/2014/main" id="{3291BF1A-4D48-47AA-BA6F-11285CBCDF19}"/>
              </a:ext>
            </a:extLst>
          </p:cNvPr>
          <p:cNvSpPr/>
          <p:nvPr/>
        </p:nvSpPr>
        <p:spPr>
          <a:xfrm rot="5400000">
            <a:off x="10190945" y="3409148"/>
            <a:ext cx="287360" cy="857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0" name="BARRA ARRIBA">
            <a:extLst>
              <a:ext uri="{FF2B5EF4-FFF2-40B4-BE49-F238E27FC236}">
                <a16:creationId xmlns:a16="http://schemas.microsoft.com/office/drawing/2014/main" id="{39BE678A-15C0-463C-8CDF-31FA4171FF7A}"/>
              </a:ext>
            </a:extLst>
          </p:cNvPr>
          <p:cNvSpPr/>
          <p:nvPr/>
        </p:nvSpPr>
        <p:spPr>
          <a:xfrm rot="10800000">
            <a:off x="10534301" y="2668936"/>
            <a:ext cx="228949" cy="1032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7" name="BARRA ABAJO">
            <a:extLst>
              <a:ext uri="{FF2B5EF4-FFF2-40B4-BE49-F238E27FC236}">
                <a16:creationId xmlns:a16="http://schemas.microsoft.com/office/drawing/2014/main" id="{24B82E43-6DAC-4826-B940-A24325967091}"/>
              </a:ext>
            </a:extLst>
          </p:cNvPr>
          <p:cNvSpPr/>
          <p:nvPr/>
        </p:nvSpPr>
        <p:spPr>
          <a:xfrm rot="10800000">
            <a:off x="10537466" y="3973839"/>
            <a:ext cx="228949" cy="103277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grpSp>
        <p:nvGrpSpPr>
          <p:cNvPr id="17" name="BOLA PALANCA">
            <a:extLst>
              <a:ext uri="{FF2B5EF4-FFF2-40B4-BE49-F238E27FC236}">
                <a16:creationId xmlns:a16="http://schemas.microsoft.com/office/drawing/2014/main" id="{353D1FC1-E17B-4261-8AD6-F3EFCF36AFD4}"/>
              </a:ext>
            </a:extLst>
          </p:cNvPr>
          <p:cNvGrpSpPr/>
          <p:nvPr/>
        </p:nvGrpSpPr>
        <p:grpSpPr>
          <a:xfrm>
            <a:off x="10099810" y="1649478"/>
            <a:ext cx="1111040" cy="1111040"/>
            <a:chOff x="9696365" y="1851749"/>
            <a:chExt cx="941027" cy="941027"/>
          </a:xfrm>
        </p:grpSpPr>
        <p:sp>
          <p:nvSpPr>
            <p:cNvPr id="15" name="BOLA">
              <a:extLst>
                <a:ext uri="{FF2B5EF4-FFF2-40B4-BE49-F238E27FC236}">
                  <a16:creationId xmlns:a16="http://schemas.microsoft.com/office/drawing/2014/main" id="{DFD3368B-331E-4C07-99A6-E7D8B0731A44}"/>
                </a:ext>
              </a:extLst>
            </p:cNvPr>
            <p:cNvSpPr/>
            <p:nvPr/>
          </p:nvSpPr>
          <p:spPr>
            <a:xfrm>
              <a:off x="9696365" y="1851749"/>
              <a:ext cx="941027" cy="941027"/>
            </a:xfrm>
            <a:prstGeom prst="ellipse">
              <a:avLst/>
            </a:prstGeom>
            <a:solidFill>
              <a:srgbClr val="FF05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  <p:sp>
          <p:nvSpPr>
            <p:cNvPr id="141" name="BRILLO">
              <a:extLst>
                <a:ext uri="{FF2B5EF4-FFF2-40B4-BE49-F238E27FC236}">
                  <a16:creationId xmlns:a16="http://schemas.microsoft.com/office/drawing/2014/main" id="{F633B540-7E51-4CEC-BD5E-1704B0B7D6F4}"/>
                </a:ext>
              </a:extLst>
            </p:cNvPr>
            <p:cNvSpPr/>
            <p:nvPr/>
          </p:nvSpPr>
          <p:spPr>
            <a:xfrm>
              <a:off x="9746480" y="1858007"/>
              <a:ext cx="865570" cy="86557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63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/>
            </a:p>
          </p:txBody>
        </p:sp>
      </p:grpSp>
      <p:pic>
        <p:nvPicPr>
          <p:cNvPr id="104" name="Sonido ruleta">
            <a:hlinkClick r:id="" action="ppaction://media"/>
            <a:extLst>
              <a:ext uri="{FF2B5EF4-FFF2-40B4-BE49-F238E27FC236}">
                <a16:creationId xmlns:a16="http://schemas.microsoft.com/office/drawing/2014/main" id="{A6CFC570-1F3B-406F-AFFF-AB172371A5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068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59778" y="466672"/>
            <a:ext cx="609600" cy="609600"/>
          </a:xfrm>
          <a:prstGeom prst="rect">
            <a:avLst/>
          </a:prstGeom>
        </p:spPr>
      </p:pic>
      <p:sp>
        <p:nvSpPr>
          <p:cNvPr id="5" name="Más 4"/>
          <p:cNvSpPr/>
          <p:nvPr/>
        </p:nvSpPr>
        <p:spPr>
          <a:xfrm>
            <a:off x="4663468" y="3133284"/>
            <a:ext cx="1318142" cy="1513278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" name="Rectángulo 19"/>
          <p:cNvSpPr/>
          <p:nvPr/>
        </p:nvSpPr>
        <p:spPr>
          <a:xfrm>
            <a:off x="1828800" y="-22657"/>
            <a:ext cx="2834668" cy="1307294"/>
          </a:xfrm>
          <a:prstGeom prst="rect">
            <a:avLst/>
          </a:prstGeom>
          <a:solidFill>
            <a:srgbClr val="AF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Rectángulo 50"/>
          <p:cNvSpPr/>
          <p:nvPr/>
        </p:nvSpPr>
        <p:spPr>
          <a:xfrm>
            <a:off x="1828800" y="6066786"/>
            <a:ext cx="7589520" cy="943886"/>
          </a:xfrm>
          <a:prstGeom prst="rect">
            <a:avLst/>
          </a:prstGeom>
          <a:solidFill>
            <a:srgbClr val="AF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Rectángulo 51"/>
          <p:cNvSpPr/>
          <p:nvPr/>
        </p:nvSpPr>
        <p:spPr>
          <a:xfrm>
            <a:off x="1828800" y="22955"/>
            <a:ext cx="7589519" cy="1307294"/>
          </a:xfrm>
          <a:prstGeom prst="rect">
            <a:avLst/>
          </a:prstGeom>
          <a:solidFill>
            <a:srgbClr val="AF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7" name="Imagen 66" descr="https://i.pinimg.com/564x/d3/7a/b8/d37ab825574030b7b47c6ab1a2145dcf.jpg"/>
          <p:cNvPicPr/>
          <p:nvPr/>
        </p:nvPicPr>
        <p:blipFill>
          <a:blip r:embed="rId16" cstate="hq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636" y="32713"/>
            <a:ext cx="973455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Imagen 67" descr="https://i.pinimg.com/564x/55/a2/0e/55a20ee1fea28d8c848e1cb07666d97f.jpg"/>
          <p:cNvPicPr/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39953" b="70686" l="8688" r="92376">
                        <a14:foregroundMark x1="11879" y1="51300" x2="11879" y2="51300"/>
                        <a14:foregroundMark x1="15248" y1="48463" x2="15248" y2="48463"/>
                        <a14:foregroundMark x1="16135" y1="45863" x2="16135" y2="45863"/>
                        <a14:foregroundMark x1="23936" y1="66430" x2="23936" y2="66430"/>
                        <a14:foregroundMark x1="23936" y1="62884" x2="23936" y2="62884"/>
                        <a14:foregroundMark x1="22340" y1="67849" x2="22340" y2="67849"/>
                        <a14:foregroundMark x1="14539" y1="68558" x2="14539" y2="68558"/>
                        <a14:foregroundMark x1="12943" y1="54610" x2="12943" y2="54610"/>
                        <a14:foregroundMark x1="10816" y1="53191" x2="10816" y2="53191"/>
                        <a14:foregroundMark x1="46454" y1="49409" x2="46454" y2="49409"/>
                        <a14:foregroundMark x1="46277" y1="45154" x2="46277" y2="45154"/>
                        <a14:foregroundMark x1="50000" y1="43972" x2="50000" y2="43972"/>
                        <a14:foregroundMark x1="54610" y1="43735" x2="54610" y2="43735"/>
                        <a14:foregroundMark x1="56383" y1="47754" x2="56383" y2="47754"/>
                        <a14:foregroundMark x1="55496" y1="52246" x2="55496" y2="52246"/>
                        <a14:foregroundMark x1="52837" y1="55556" x2="52837" y2="55556"/>
                        <a14:foregroundMark x1="53191" y1="47991" x2="53191" y2="47991"/>
                        <a14:foregroundMark x1="63298" y1="58392" x2="63298" y2="58392"/>
                        <a14:foregroundMark x1="60638" y1="54137" x2="60638" y2="54137"/>
                        <a14:foregroundMark x1="68972" y1="43262" x2="68972" y2="43262"/>
                        <a14:foregroundMark x1="77660" y1="60757" x2="77660" y2="60757"/>
                        <a14:foregroundMark x1="78723" y1="59102" x2="78723" y2="59102"/>
                        <a14:foregroundMark x1="79787" y1="64066" x2="79787" y2="64066"/>
                        <a14:foregroundMark x1="82447" y1="65957" x2="82447" y2="65957"/>
                        <a14:foregroundMark x1="85993" y1="65957" x2="85993" y2="65957"/>
                        <a14:foregroundMark x1="85816" y1="63121" x2="85816" y2="63121"/>
                        <a14:foregroundMark x1="81915" y1="55556" x2="81915" y2="55556"/>
                        <a14:foregroundMark x1="79433" y1="55556" x2="79433" y2="55556"/>
                        <a14:foregroundMark x1="78014" y1="53664" x2="78014" y2="53664"/>
                        <a14:foregroundMark x1="71277" y1="50591" x2="71277" y2="50591"/>
                        <a14:foregroundMark x1="56738" y1="63593" x2="56738" y2="63593"/>
                        <a14:foregroundMark x1="51596" y1="67612" x2="51596" y2="67612"/>
                        <a14:foregroundMark x1="47872" y1="66667" x2="47872" y2="66667"/>
                        <a14:foregroundMark x1="45922" y1="63121" x2="45922" y2="63121"/>
                        <a14:foregroundMark x1="78723" y1="45154" x2="78723" y2="45154"/>
                        <a14:foregroundMark x1="88652" y1="46099" x2="88652" y2="46099"/>
                        <a14:foregroundMark x1="69149" y1="50355" x2="69149" y2="50355"/>
                        <a14:foregroundMark x1="84397" y1="43972" x2="84397" y2="43972"/>
                        <a14:foregroundMark x1="37766" y1="64066" x2="37766" y2="64066"/>
                        <a14:foregroundMark x1="29433" y1="63830" x2="29433" y2="638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50" t="39828" r="8186" b="28616"/>
          <a:stretch/>
        </p:blipFill>
        <p:spPr bwMode="auto">
          <a:xfrm>
            <a:off x="3433173" y="47780"/>
            <a:ext cx="4536943" cy="11958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9" name="Imagen 68" descr="https://i.pinimg.com/564x/d3/7a/b8/d37ab825574030b7b47c6ab1a2145dcf.jpg"/>
          <p:cNvPicPr/>
          <p:nvPr/>
        </p:nvPicPr>
        <p:blipFill>
          <a:blip r:embed="rId16" cstate="hq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917" y="176869"/>
            <a:ext cx="973455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Imagen 70" descr="https://i.pinimg.com/564x/fd/47/2f/fd472f0f1d726a869155050470cbbe2e.jpg"/>
          <p:cNvPicPr/>
          <p:nvPr/>
        </p:nvPicPr>
        <p:blipFill>
          <a:blip r:embed="rId20" cstate="hq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9774" l="0" r="99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767" y="995070"/>
            <a:ext cx="1052104" cy="859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n 71" descr="https://i.pinimg.com/564x/ff/98/c0/ff98c0936f17c8d1a87e3a4beb0ce156.jpg"/>
          <p:cNvPicPr/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99497" l="0" r="100000">
                        <a14:foregroundMark x1="38627" y1="28141" x2="38627" y2="28141"/>
                        <a14:foregroundMark x1="46781" y1="34673" x2="46781" y2="34673"/>
                        <a14:foregroundMark x1="47639" y1="36683" x2="47639" y2="36683"/>
                        <a14:foregroundMark x1="45923" y1="38693" x2="45923" y2="38693"/>
                        <a14:foregroundMark x1="36910" y1="38191" x2="36910" y2="38191"/>
                        <a14:foregroundMark x1="23176" y1="36181" x2="23176" y2="36181"/>
                        <a14:foregroundMark x1="18026" y1="28643" x2="18026" y2="28643"/>
                        <a14:foregroundMark x1="17597" y1="28141" x2="17597" y2="28141"/>
                        <a14:foregroundMark x1="17597" y1="28141" x2="15880" y2="29146"/>
                        <a14:foregroundMark x1="6009" y1="43216" x2="7296" y2="45729"/>
                        <a14:foregroundMark x1="12446" y1="49246" x2="15021" y2="49246"/>
                        <a14:foregroundMark x1="15880" y1="45729" x2="15880" y2="45729"/>
                        <a14:foregroundMark x1="21888" y1="44724" x2="24893" y2="39196"/>
                        <a14:foregroundMark x1="25322" y1="34171" x2="25322" y2="34171"/>
                        <a14:foregroundMark x1="26180" y1="33668" x2="26180" y2="33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9940">
            <a:off x="10356942" y="222192"/>
            <a:ext cx="1566059" cy="124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 descr="https://i.pinimg.com/564x/67/d9/0a/67d90ad37632b0cfc20735a3a2a6d268.jpg"/>
          <p:cNvPicPr/>
          <p:nvPr/>
        </p:nvPicPr>
        <p:blipFill rotWithShape="1">
          <a:blip r:embed="rId24" cstate="hq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998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355"/>
          <a:stretch/>
        </p:blipFill>
        <p:spPr bwMode="auto">
          <a:xfrm>
            <a:off x="2245971" y="6033209"/>
            <a:ext cx="1299545" cy="7837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4" name="Imagen 73" descr="https://i.pinimg.com/564x/67/d9/0a/67d90ad37632b0cfc20735a3a2a6d268.jpg"/>
          <p:cNvPicPr/>
          <p:nvPr/>
        </p:nvPicPr>
        <p:blipFill rotWithShape="1">
          <a:blip r:embed="rId24" cstate="hq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998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355"/>
          <a:stretch/>
        </p:blipFill>
        <p:spPr bwMode="auto">
          <a:xfrm>
            <a:off x="7274701" y="6066786"/>
            <a:ext cx="1311580" cy="7444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Imagen 74" descr="https://i.pinimg.com/564x/40/06/f2/4006f2a026c430f6bbeef0da2a7c469c.jpg"/>
          <p:cNvPicPr/>
          <p:nvPr/>
        </p:nvPicPr>
        <p:blipFill>
          <a:blip r:embed="rId26" cstate="hq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409" b="100000" l="4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966" y="6147608"/>
            <a:ext cx="673731" cy="679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Imagen 77" descr="https://i.pinimg.com/564x/fd/47/2f/fd472f0f1d726a869155050470cbbe2e.jpg"/>
          <p:cNvPicPr/>
          <p:nvPr/>
        </p:nvPicPr>
        <p:blipFill>
          <a:blip r:embed="rId20" cstate="hq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9774" l="0" r="99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132" y="6202520"/>
            <a:ext cx="814365" cy="5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Imagen 79" descr="https://i.pinimg.com/564x/d3/7a/b8/d37ab825574030b7b47c6ab1a2145dcf.jpg"/>
          <p:cNvPicPr/>
          <p:nvPr/>
        </p:nvPicPr>
        <p:blipFill>
          <a:blip r:embed="rId16" cstate="hq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928" y="6202520"/>
            <a:ext cx="632394" cy="58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https://i.pinimg.com/564x/17/87/34/178734b5900123d6459be6ddb07f4a68.jpg"/>
          <p:cNvPicPr>
            <a:picLocks noChangeAspect="1" noChangeArrowheads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938" b="100000" l="0" r="988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3" y="3858435"/>
            <a:ext cx="1529681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8" descr="https://i.pinimg.com/564x/4b/4f/d0/4b4fd08d941f3ccd2923b8ddb820fdfa.jpg"/>
          <p:cNvPicPr/>
          <p:nvPr/>
        </p:nvPicPr>
        <p:blipFill>
          <a:blip r:embed="rId30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177" b="100000" l="0" r="99645">
                        <a14:foregroundMark x1="26241" y1="13251" x2="26241" y2="13251"/>
                        <a14:foregroundMark x1="27128" y1="13428" x2="27128" y2="13428"/>
                        <a14:foregroundMark x1="48582" y1="10247" x2="48582" y2="10247"/>
                        <a14:foregroundMark x1="69858" y1="22261" x2="69858" y2="22261"/>
                        <a14:foregroundMark x1="51950" y1="25265" x2="51950" y2="25265"/>
                        <a14:foregroundMark x1="80674" y1="40636" x2="80674" y2="40636"/>
                        <a14:foregroundMark x1="91312" y1="59894" x2="91312" y2="59894"/>
                        <a14:foregroundMark x1="71277" y1="81095" x2="71277" y2="81095"/>
                        <a14:foregroundMark x1="72340" y1="85866" x2="72340" y2="85866"/>
                        <a14:foregroundMark x1="73759" y1="83922" x2="74823" y2="83392"/>
                        <a14:foregroundMark x1="49468" y1="90813" x2="49468" y2="90813"/>
                        <a14:foregroundMark x1="38298" y1="69611" x2="38298" y2="69611"/>
                        <a14:foregroundMark x1="8511" y1="61661" x2="8511" y2="61661"/>
                        <a14:foregroundMark x1="13475" y1="41519" x2="13475" y2="415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346" y="-100202"/>
            <a:ext cx="1970595" cy="2190259"/>
          </a:xfrm>
          <a:prstGeom prst="rect">
            <a:avLst/>
          </a:prstGeom>
          <a:noFill/>
        </p:spPr>
      </p:pic>
      <p:sp>
        <p:nvSpPr>
          <p:cNvPr id="45" name="CuadroTexto 7">
            <a:extLst>
              <a:ext uri="{FF2B5EF4-FFF2-40B4-BE49-F238E27FC236}">
                <a16:creationId xmlns:a16="http://schemas.microsoft.com/office/drawing/2014/main" id="{41685BD7-7C55-49BD-A071-4FF781063C6D}"/>
              </a:ext>
            </a:extLst>
          </p:cNvPr>
          <p:cNvSpPr txBox="1"/>
          <p:nvPr/>
        </p:nvSpPr>
        <p:spPr>
          <a:xfrm>
            <a:off x="3786626" y="4974207"/>
            <a:ext cx="3340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P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3600" b="1" dirty="0">
                <a:solidFill>
                  <a:schemeClr val="bg1"/>
                </a:solidFill>
                <a:latin typeface="Amore Kiena Italic" panose="02000600000000000000" pitchFamily="50" charset="0"/>
              </a:rPr>
              <a:t>GRADO TERCERO.2023</a:t>
            </a:r>
            <a:endParaRPr lang="es-CO" sz="3600" b="1" dirty="0">
              <a:solidFill>
                <a:schemeClr val="bg1"/>
              </a:solidFill>
              <a:latin typeface="Amore Kiena Italic" panose="02000600000000000000" pitchFamily="50" charset="0"/>
            </a:endParaRP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97BF0A7D-697C-4774-88F5-DD4FF424B9A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987" y="4809533"/>
            <a:ext cx="2015518" cy="194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8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-2.91667E-6 0.43287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69 0.04121 L -0.00169 1.40625 " pathEditMode="relative" rAng="0" ptsTypes="AA">
                                      <p:cBhvr>
                                        <p:cTn id="1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24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 0.04121 L -0.0017 1.40625 " pathEditMode="relative" rAng="0" ptsTypes="AA">
                                      <p:cBhvr>
                                        <p:cTn id="18" dur="2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8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43287 L -2.91667E-6 3.33333E-6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43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5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stop">
                                      <p:cBhvr>
                                        <p:cTn id="34" dur="1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 numSld="999" showWhenStopped="0">
                <p:cTn id="3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</p:childTnLst>
        </p:cTn>
      </p:par>
    </p:tnLst>
    <p:bldLst>
      <p:bldP spid="140" grpId="0" animBg="1"/>
      <p:bldP spid="140" grpId="1" animBg="1"/>
      <p:bldP spid="167" grpId="0" animBg="1"/>
      <p:bldP spid="167" grpId="1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4</Words>
  <Application>Microsoft Office PowerPoint</Application>
  <PresentationFormat>Panorámica</PresentationFormat>
  <Paragraphs>1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Amore Kiena Italic</vt:lpstr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LIA</cp:lastModifiedBy>
  <cp:revision>97</cp:revision>
  <dcterms:created xsi:type="dcterms:W3CDTF">2020-09-16T23:03:17Z</dcterms:created>
  <dcterms:modified xsi:type="dcterms:W3CDTF">2023-10-15T03:24:35Z</dcterms:modified>
</cp:coreProperties>
</file>