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1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FF0066"/>
    <a:srgbClr val="FF33CC"/>
    <a:srgbClr val="00FF00"/>
    <a:srgbClr val="FF99CC"/>
    <a:srgbClr val="66FFFF"/>
    <a:srgbClr val="9900FF"/>
    <a:srgbClr val="FFFF66"/>
    <a:srgbClr val="99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000" y1="6077" x2="21385" y2="26692"/>
                        <a14:foregroundMark x1="41538" y1="39385" x2="54231" y2="58385"/>
                        <a14:foregroundMark x1="76462" y1="7923" x2="89615" y2="27385"/>
                        <a14:foregroundMark x1="89615" y1="40308" x2="75538" y2="57462"/>
                        <a14:foregroundMark x1="25077" y1="40077" x2="11000" y2="59308"/>
                        <a14:foregroundMark x1="9615" y1="72692" x2="25077" y2="91462"/>
                        <a14:foregroundMark x1="57692" y1="72231" x2="46231" y2="94769"/>
                        <a14:foregroundMark x1="75769" y1="75538" x2="89846" y2="94308"/>
                        <a14:foregroundMark x1="41538" y1="57923" x2="39154" y2="42462"/>
                        <a14:foregroundMark x1="84692" y1="72231" x2="94077" y2="87000"/>
                        <a14:foregroundMark x1="19462" y1="73615" x2="26538" y2="86308"/>
                        <a14:foregroundMark x1="43615" y1="89615" x2="60538" y2="89154"/>
                        <a14:foregroundMark x1="61462" y1="87231" x2="55154" y2="93615"/>
                      </a14:backgroundRemoval>
                    </a14:imgEffect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7185"/>
          <a:stretch/>
        </p:blipFill>
        <p:spPr>
          <a:xfrm>
            <a:off x="745589" y="1497530"/>
            <a:ext cx="10677378" cy="3503792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rgbClr val="DCB9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000" y1="6077" x2="21385" y2="26692"/>
                        <a14:foregroundMark x1="41538" y1="39385" x2="54231" y2="58385"/>
                        <a14:foregroundMark x1="76462" y1="7923" x2="89615" y2="27385"/>
                        <a14:foregroundMark x1="89615" y1="40308" x2="75538" y2="57462"/>
                        <a14:foregroundMark x1="25077" y1="40077" x2="11000" y2="59308"/>
                        <a14:foregroundMark x1="9615" y1="72692" x2="25077" y2="91462"/>
                        <a14:foregroundMark x1="57692" y1="72231" x2="46231" y2="94769"/>
                        <a14:foregroundMark x1="75769" y1="75538" x2="89846" y2="94308"/>
                        <a14:foregroundMark x1="41538" y1="57923" x2="39154" y2="42462"/>
                        <a14:foregroundMark x1="84692" y1="72231" x2="94077" y2="87000"/>
                        <a14:foregroundMark x1="19462" y1="73615" x2="26538" y2="86308"/>
                        <a14:foregroundMark x1="43615" y1="89615" x2="60538" y2="89154"/>
                        <a14:foregroundMark x1="61462" y1="87231" x2="55154" y2="93615"/>
                      </a14:backgroundRemoval>
                    </a14:imgEffect>
                    <a14:imgEffect>
                      <a14:artisticMarker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946" r="68051" b="34356"/>
          <a:stretch/>
        </p:blipFill>
        <p:spPr>
          <a:xfrm>
            <a:off x="2911829" y="2016157"/>
            <a:ext cx="2409979" cy="2466538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rgbClr val="DCB9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000" y1="6077" x2="21385" y2="26692"/>
                        <a14:foregroundMark x1="41538" y1="39385" x2="54231" y2="58385"/>
                        <a14:foregroundMark x1="76462" y1="7923" x2="89615" y2="27385"/>
                        <a14:foregroundMark x1="89615" y1="40308" x2="75538" y2="57462"/>
                        <a14:foregroundMark x1="25077" y1="40077" x2="11000" y2="59308"/>
                        <a14:foregroundMark x1="9615" y1="72692" x2="25077" y2="91462"/>
                        <a14:foregroundMark x1="57692" y1="72231" x2="46231" y2="94769"/>
                        <a14:foregroundMark x1="75769" y1="75538" x2="89846" y2="94308"/>
                        <a14:foregroundMark x1="41538" y1="57923" x2="39154" y2="42462"/>
                        <a14:foregroundMark x1="84692" y1="72231" x2="94077" y2="87000"/>
                        <a14:foregroundMark x1="19462" y1="73615" x2="26538" y2="86308"/>
                        <a14:foregroundMark x1="43615" y1="89615" x2="60538" y2="89154"/>
                        <a14:foregroundMark x1="61462" y1="87231" x2="55154" y2="93615"/>
                      </a14:backgroundRemoval>
                    </a14:imgEffect>
                    <a14:imgEffect>
                      <a14:artisticMarker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946" r="68051" b="34356"/>
          <a:stretch/>
        </p:blipFill>
        <p:spPr>
          <a:xfrm>
            <a:off x="6837811" y="2016157"/>
            <a:ext cx="2409979" cy="246653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19794" y="2227974"/>
            <a:ext cx="9144000" cy="2387600"/>
          </a:xfrm>
        </p:spPr>
        <p:txBody>
          <a:bodyPr anchor="b">
            <a:normAutofit/>
          </a:bodyPr>
          <a:lstStyle>
            <a:lvl1pPr algn="ctr">
              <a:defRPr sz="9600" b="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laylist" pitchFamily="50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3416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735230" y="356956"/>
            <a:ext cx="10759638" cy="1341905"/>
            <a:chOff x="735230" y="356956"/>
            <a:chExt cx="10759638" cy="1341905"/>
          </a:xfrm>
        </p:grpSpPr>
        <p:pic>
          <p:nvPicPr>
            <p:cNvPr id="9" name="Imagen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8000" y1="6077" x2="21385" y2="26692"/>
                          <a14:foregroundMark x1="41538" y1="39385" x2="54231" y2="58385"/>
                          <a14:foregroundMark x1="76462" y1="7923" x2="89615" y2="27385"/>
                          <a14:foregroundMark x1="89615" y1="40308" x2="75538" y2="57462"/>
                          <a14:foregroundMark x1="25077" y1="40077" x2="11000" y2="59308"/>
                          <a14:foregroundMark x1="9615" y1="72692" x2="25077" y2="91462"/>
                          <a14:foregroundMark x1="57692" y1="72231" x2="46231" y2="94769"/>
                          <a14:foregroundMark x1="75769" y1="75538" x2="89846" y2="94308"/>
                          <a14:foregroundMark x1="41538" y1="57923" x2="39154" y2="42462"/>
                          <a14:foregroundMark x1="84692" y1="72231" x2="94077" y2="87000"/>
                          <a14:foregroundMark x1="19462" y1="73615" x2="26538" y2="86308"/>
                          <a14:foregroundMark x1="43615" y1="89615" x2="60538" y2="89154"/>
                          <a14:foregroundMark x1="61462" y1="87231" x2="55154" y2="93615"/>
                        </a14:backgroundRemoval>
                      </a14:imgEffect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185"/>
            <a:stretch/>
          </p:blipFill>
          <p:spPr>
            <a:xfrm flipH="1">
              <a:off x="735230" y="368867"/>
              <a:ext cx="4039493" cy="1325563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 userDrawn="1"/>
          </p:nvPicPr>
          <p:blipFill rotWithShape="1">
            <a:blip r:embed="rId4" cstate="print">
              <a:duotone>
                <a:prstClr val="black"/>
                <a:srgbClr val="DCB9FF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8000" y1="6077" x2="21385" y2="26692"/>
                          <a14:foregroundMark x1="41538" y1="39385" x2="54231" y2="58385"/>
                          <a14:foregroundMark x1="76462" y1="7923" x2="89615" y2="27385"/>
                          <a14:foregroundMark x1="89615" y1="40308" x2="75538" y2="57462"/>
                          <a14:foregroundMark x1="25077" y1="40077" x2="11000" y2="59308"/>
                          <a14:foregroundMark x1="9615" y1="72692" x2="25077" y2="91462"/>
                          <a14:foregroundMark x1="57692" y1="72231" x2="46231" y2="94769"/>
                          <a14:foregroundMark x1="75769" y1="75538" x2="89846" y2="94308"/>
                          <a14:foregroundMark x1="41538" y1="57923" x2="39154" y2="42462"/>
                          <a14:foregroundMark x1="84692" y1="72231" x2="94077" y2="87000"/>
                          <a14:foregroundMark x1="19462" y1="73615" x2="26538" y2="86308"/>
                          <a14:foregroundMark x1="43615" y1="89615" x2="60538" y2="89154"/>
                          <a14:foregroundMark x1="61462" y1="87231" x2="55154" y2="93615"/>
                        </a14:backgroundRemoval>
                      </a14:imgEffect>
                      <a14:imgEffect>
                        <a14:artisticMarker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185"/>
            <a:stretch/>
          </p:blipFill>
          <p:spPr>
            <a:xfrm flipH="1">
              <a:off x="4774723" y="373298"/>
              <a:ext cx="4039493" cy="1325563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8000" y1="6077" x2="21385" y2="26692"/>
                          <a14:foregroundMark x1="41538" y1="39385" x2="54231" y2="58385"/>
                          <a14:foregroundMark x1="76462" y1="7923" x2="89615" y2="27385"/>
                          <a14:foregroundMark x1="89615" y1="40308" x2="75538" y2="57462"/>
                          <a14:foregroundMark x1="25077" y1="40077" x2="11000" y2="59308"/>
                          <a14:foregroundMark x1="9615" y1="72692" x2="25077" y2="91462"/>
                          <a14:foregroundMark x1="57692" y1="72231" x2="46231" y2="94769"/>
                          <a14:foregroundMark x1="75769" y1="75538" x2="89846" y2="94308"/>
                          <a14:foregroundMark x1="41538" y1="57923" x2="39154" y2="42462"/>
                          <a14:foregroundMark x1="84692" y1="72231" x2="94077" y2="87000"/>
                          <a14:foregroundMark x1="19462" y1="73615" x2="26538" y2="86308"/>
                          <a14:foregroundMark x1="43615" y1="89615" x2="60538" y2="89154"/>
                          <a14:foregroundMark x1="61462" y1="87231" x2="55154" y2="93615"/>
                        </a14:backgroundRemoval>
                      </a14:imgEffect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04" b="67185"/>
            <a:stretch/>
          </p:blipFill>
          <p:spPr>
            <a:xfrm flipH="1">
              <a:off x="8764338" y="356956"/>
              <a:ext cx="2730530" cy="1325563"/>
            </a:xfrm>
            <a:prstGeom prst="rect">
              <a:avLst/>
            </a:prstGeom>
          </p:spPr>
        </p:pic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Lovehearts XYZ" panose="03000600000000000000" pitchFamily="66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08998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ln>
            <a:solidFill>
              <a:schemeClr val="bg1"/>
            </a:solidFill>
          </a:ln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68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20673"/>
            <a:ext cx="10515600" cy="1325563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59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CB9FF"/>
                </a:solidFill>
                <a:latin typeface="DK Lemon Yellow Sun" panose="02000000000000000000" pitchFamily="50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CB9FF"/>
                </a:solidFill>
                <a:latin typeface="DK Lemon Yellow Sun" panose="02000000000000000000" pitchFamily="50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76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36992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735230" y="356956"/>
            <a:ext cx="10759638" cy="1341905"/>
            <a:chOff x="735230" y="356956"/>
            <a:chExt cx="10759638" cy="1341905"/>
          </a:xfrm>
        </p:grpSpPr>
        <p:pic>
          <p:nvPicPr>
            <p:cNvPr id="8" name="Imagen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8000" y1="6077" x2="21385" y2="26692"/>
                          <a14:foregroundMark x1="41538" y1="39385" x2="54231" y2="58385"/>
                          <a14:foregroundMark x1="76462" y1="7923" x2="89615" y2="27385"/>
                          <a14:foregroundMark x1="89615" y1="40308" x2="75538" y2="57462"/>
                          <a14:foregroundMark x1="25077" y1="40077" x2="11000" y2="59308"/>
                          <a14:foregroundMark x1="9615" y1="72692" x2="25077" y2="91462"/>
                          <a14:foregroundMark x1="57692" y1="72231" x2="46231" y2="94769"/>
                          <a14:foregroundMark x1="75769" y1="75538" x2="89846" y2="94308"/>
                          <a14:foregroundMark x1="41538" y1="57923" x2="39154" y2="42462"/>
                          <a14:foregroundMark x1="84692" y1="72231" x2="94077" y2="87000"/>
                          <a14:foregroundMark x1="19462" y1="73615" x2="26538" y2="86308"/>
                          <a14:foregroundMark x1="43615" y1="89615" x2="60538" y2="89154"/>
                          <a14:foregroundMark x1="61462" y1="87231" x2="55154" y2="93615"/>
                        </a14:backgroundRemoval>
                      </a14:imgEffect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185"/>
            <a:stretch/>
          </p:blipFill>
          <p:spPr>
            <a:xfrm flipH="1">
              <a:off x="735230" y="368867"/>
              <a:ext cx="4039493" cy="1325563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 userDrawn="1"/>
          </p:nvPicPr>
          <p:blipFill rotWithShape="1">
            <a:blip r:embed="rId4" cstate="print">
              <a:duotone>
                <a:prstClr val="black"/>
                <a:srgbClr val="DCB9FF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8000" y1="6077" x2="21385" y2="26692"/>
                          <a14:foregroundMark x1="41538" y1="39385" x2="54231" y2="58385"/>
                          <a14:foregroundMark x1="76462" y1="7923" x2="89615" y2="27385"/>
                          <a14:foregroundMark x1="89615" y1="40308" x2="75538" y2="57462"/>
                          <a14:foregroundMark x1="25077" y1="40077" x2="11000" y2="59308"/>
                          <a14:foregroundMark x1="9615" y1="72692" x2="25077" y2="91462"/>
                          <a14:foregroundMark x1="57692" y1="72231" x2="46231" y2="94769"/>
                          <a14:foregroundMark x1="75769" y1="75538" x2="89846" y2="94308"/>
                          <a14:foregroundMark x1="41538" y1="57923" x2="39154" y2="42462"/>
                          <a14:foregroundMark x1="84692" y1="72231" x2="94077" y2="87000"/>
                          <a14:foregroundMark x1="19462" y1="73615" x2="26538" y2="86308"/>
                          <a14:foregroundMark x1="43615" y1="89615" x2="60538" y2="89154"/>
                          <a14:foregroundMark x1="61462" y1="87231" x2="55154" y2="93615"/>
                        </a14:backgroundRemoval>
                      </a14:imgEffect>
                      <a14:imgEffect>
                        <a14:artisticMarker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185"/>
            <a:stretch/>
          </p:blipFill>
          <p:spPr>
            <a:xfrm flipH="1">
              <a:off x="4774723" y="373298"/>
              <a:ext cx="4039493" cy="1325563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8000" y1="6077" x2="21385" y2="26692"/>
                          <a14:foregroundMark x1="41538" y1="39385" x2="54231" y2="58385"/>
                          <a14:foregroundMark x1="76462" y1="7923" x2="89615" y2="27385"/>
                          <a14:foregroundMark x1="89615" y1="40308" x2="75538" y2="57462"/>
                          <a14:foregroundMark x1="25077" y1="40077" x2="11000" y2="59308"/>
                          <a14:foregroundMark x1="9615" y1="72692" x2="25077" y2="91462"/>
                          <a14:foregroundMark x1="57692" y1="72231" x2="46231" y2="94769"/>
                          <a14:foregroundMark x1="75769" y1="75538" x2="89846" y2="94308"/>
                          <a14:foregroundMark x1="41538" y1="57923" x2="39154" y2="42462"/>
                          <a14:foregroundMark x1="84692" y1="72231" x2="94077" y2="87000"/>
                          <a14:foregroundMark x1="19462" y1="73615" x2="26538" y2="86308"/>
                          <a14:foregroundMark x1="43615" y1="89615" x2="60538" y2="89154"/>
                          <a14:foregroundMark x1="61462" y1="87231" x2="55154" y2="93615"/>
                        </a14:backgroundRemoval>
                      </a14:imgEffect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04" b="67185"/>
            <a:stretch/>
          </p:blipFill>
          <p:spPr>
            <a:xfrm flipH="1">
              <a:off x="8764338" y="356956"/>
              <a:ext cx="2730530" cy="13255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718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79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804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6228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735230" y="356956"/>
            <a:ext cx="10759638" cy="1341905"/>
            <a:chOff x="735230" y="356956"/>
            <a:chExt cx="10759638" cy="1341905"/>
          </a:xfrm>
        </p:grpSpPr>
        <p:pic>
          <p:nvPicPr>
            <p:cNvPr id="9" name="Imagen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8000" y1="6077" x2="21385" y2="26692"/>
                          <a14:foregroundMark x1="41538" y1="39385" x2="54231" y2="58385"/>
                          <a14:foregroundMark x1="76462" y1="7923" x2="89615" y2="27385"/>
                          <a14:foregroundMark x1="89615" y1="40308" x2="75538" y2="57462"/>
                          <a14:foregroundMark x1="25077" y1="40077" x2="11000" y2="59308"/>
                          <a14:foregroundMark x1="9615" y1="72692" x2="25077" y2="91462"/>
                          <a14:foregroundMark x1="57692" y1="72231" x2="46231" y2="94769"/>
                          <a14:foregroundMark x1="75769" y1="75538" x2="89846" y2="94308"/>
                          <a14:foregroundMark x1="41538" y1="57923" x2="39154" y2="42462"/>
                          <a14:foregroundMark x1="84692" y1="72231" x2="94077" y2="87000"/>
                          <a14:foregroundMark x1="19462" y1="73615" x2="26538" y2="86308"/>
                          <a14:foregroundMark x1="43615" y1="89615" x2="60538" y2="89154"/>
                          <a14:foregroundMark x1="61462" y1="87231" x2="55154" y2="93615"/>
                        </a14:backgroundRemoval>
                      </a14:imgEffect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185"/>
            <a:stretch/>
          </p:blipFill>
          <p:spPr>
            <a:xfrm flipH="1">
              <a:off x="735230" y="368867"/>
              <a:ext cx="4039493" cy="1325563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 userDrawn="1"/>
          </p:nvPicPr>
          <p:blipFill rotWithShape="1">
            <a:blip r:embed="rId4" cstate="print">
              <a:duotone>
                <a:prstClr val="black"/>
                <a:srgbClr val="DCB9FF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8000" y1="6077" x2="21385" y2="26692"/>
                          <a14:foregroundMark x1="41538" y1="39385" x2="54231" y2="58385"/>
                          <a14:foregroundMark x1="76462" y1="7923" x2="89615" y2="27385"/>
                          <a14:foregroundMark x1="89615" y1="40308" x2="75538" y2="57462"/>
                          <a14:foregroundMark x1="25077" y1="40077" x2="11000" y2="59308"/>
                          <a14:foregroundMark x1="9615" y1="72692" x2="25077" y2="91462"/>
                          <a14:foregroundMark x1="57692" y1="72231" x2="46231" y2="94769"/>
                          <a14:foregroundMark x1="75769" y1="75538" x2="89846" y2="94308"/>
                          <a14:foregroundMark x1="41538" y1="57923" x2="39154" y2="42462"/>
                          <a14:foregroundMark x1="84692" y1="72231" x2="94077" y2="87000"/>
                          <a14:foregroundMark x1="19462" y1="73615" x2="26538" y2="86308"/>
                          <a14:foregroundMark x1="43615" y1="89615" x2="60538" y2="89154"/>
                          <a14:foregroundMark x1="61462" y1="87231" x2="55154" y2="93615"/>
                        </a14:backgroundRemoval>
                      </a14:imgEffect>
                      <a14:imgEffect>
                        <a14:artisticMarker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185"/>
            <a:stretch/>
          </p:blipFill>
          <p:spPr>
            <a:xfrm flipH="1">
              <a:off x="4774723" y="373298"/>
              <a:ext cx="4039493" cy="1325563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8000" y1="6077" x2="21385" y2="26692"/>
                          <a14:foregroundMark x1="41538" y1="39385" x2="54231" y2="58385"/>
                          <a14:foregroundMark x1="76462" y1="7923" x2="89615" y2="27385"/>
                          <a14:foregroundMark x1="89615" y1="40308" x2="75538" y2="57462"/>
                          <a14:foregroundMark x1="25077" y1="40077" x2="11000" y2="59308"/>
                          <a14:foregroundMark x1="9615" y1="72692" x2="25077" y2="91462"/>
                          <a14:foregroundMark x1="57692" y1="72231" x2="46231" y2="94769"/>
                          <a14:foregroundMark x1="75769" y1="75538" x2="89846" y2="94308"/>
                          <a14:foregroundMark x1="41538" y1="57923" x2="39154" y2="42462"/>
                          <a14:foregroundMark x1="84692" y1="72231" x2="94077" y2="87000"/>
                          <a14:foregroundMark x1="19462" y1="73615" x2="26538" y2="86308"/>
                          <a14:foregroundMark x1="43615" y1="89615" x2="60538" y2="89154"/>
                          <a14:foregroundMark x1="61462" y1="87231" x2="55154" y2="93615"/>
                        </a14:backgroundRemoval>
                      </a14:imgEffect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04" b="67185"/>
            <a:stretch/>
          </p:blipFill>
          <p:spPr>
            <a:xfrm flipH="1">
              <a:off x="8764338" y="356956"/>
              <a:ext cx="2730530" cy="13255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5128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>
            <a:lvl1pPr>
              <a:defRPr sz="5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3261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stretch>
            <a:fillRect t="-108000" b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18FC5-AD68-4B3B-BC64-F1018CDA96DF}" type="datetimeFigureOut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14/10/2023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69186D-07C6-4153-A714-A376449CFF0B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44" b="89869" l="0" r="100000"/>
                    </a14:imgEffect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2796540"/>
            <a:ext cx="12192000" cy="406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4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5400" kern="1200">
          <a:ln>
            <a:solidFill>
              <a:schemeClr val="tx1"/>
            </a:solidFill>
          </a:ln>
          <a:solidFill>
            <a:schemeClr val="bg1"/>
          </a:solidFill>
          <a:latin typeface="Lovehearts XYZ" panose="03000600000000000000" pitchFamily="66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4.wdp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6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4AF56072-467C-4F4D-B950-50C1BFEB7079}"/>
              </a:ext>
            </a:extLst>
          </p:cNvPr>
          <p:cNvSpPr txBox="1"/>
          <p:nvPr/>
        </p:nvSpPr>
        <p:spPr>
          <a:xfrm>
            <a:off x="2095501" y="98993"/>
            <a:ext cx="8151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0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Berlin Sans FB Demi" panose="020E0802020502020306" pitchFamily="34" charset="0"/>
              </a:rPr>
              <a:t>MEMORAMA DE NÚMEROS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331346" y="2456402"/>
            <a:ext cx="959362" cy="1282700"/>
          </a:xfrm>
          <a:prstGeom prst="roundRect">
            <a:avLst/>
          </a:prstGeom>
          <a:solidFill>
            <a:srgbClr val="FF33CC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3.794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93" name="Rectángulo redondeado 92"/>
          <p:cNvSpPr/>
          <p:nvPr/>
        </p:nvSpPr>
        <p:spPr>
          <a:xfrm>
            <a:off x="1426112" y="2474426"/>
            <a:ext cx="978735" cy="1282700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46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94" name="Rectángulo redondeado 93"/>
          <p:cNvSpPr/>
          <p:nvPr/>
        </p:nvSpPr>
        <p:spPr>
          <a:xfrm>
            <a:off x="2522794" y="2474426"/>
            <a:ext cx="954909" cy="1282700"/>
          </a:xfrm>
          <a:prstGeom prst="roundRect">
            <a:avLst/>
          </a:prstGeom>
          <a:solidFill>
            <a:srgbClr val="66FFFF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653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95" name="Rectángulo redondeado 94"/>
          <p:cNvSpPr/>
          <p:nvPr/>
        </p:nvSpPr>
        <p:spPr>
          <a:xfrm>
            <a:off x="3608350" y="2508120"/>
            <a:ext cx="960876" cy="1249006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18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96" name="Rectángulo redondeado 95"/>
          <p:cNvSpPr/>
          <p:nvPr/>
        </p:nvSpPr>
        <p:spPr>
          <a:xfrm>
            <a:off x="8016945" y="2508120"/>
            <a:ext cx="955388" cy="1265853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1.867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97" name="Rectángulo redondeado 96"/>
          <p:cNvSpPr/>
          <p:nvPr/>
        </p:nvSpPr>
        <p:spPr>
          <a:xfrm>
            <a:off x="6926083" y="2512267"/>
            <a:ext cx="962368" cy="1253153"/>
          </a:xfrm>
          <a:prstGeom prst="roundRect">
            <a:avLst/>
          </a:prstGeom>
          <a:solidFill>
            <a:srgbClr val="FF99CC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21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98" name="Rectángulo redondeado 97"/>
          <p:cNvSpPr/>
          <p:nvPr/>
        </p:nvSpPr>
        <p:spPr>
          <a:xfrm>
            <a:off x="5791588" y="2508120"/>
            <a:ext cx="1006001" cy="1257300"/>
          </a:xfrm>
          <a:prstGeom prst="roundRect">
            <a:avLst/>
          </a:prstGeom>
          <a:solidFill>
            <a:srgbClr val="00FF0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8.432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99" name="Rectángulo redondeado 98"/>
          <p:cNvSpPr/>
          <p:nvPr/>
        </p:nvSpPr>
        <p:spPr>
          <a:xfrm>
            <a:off x="4699873" y="2489199"/>
            <a:ext cx="963221" cy="1253153"/>
          </a:xfrm>
          <a:prstGeom prst="roundRect">
            <a:avLst/>
          </a:prstGeom>
          <a:solidFill>
            <a:srgbClr val="CC99FF"/>
          </a:solidFill>
          <a:ln w="38100">
            <a:solidFill>
              <a:srgbClr val="99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456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12" name="Rectángulo redondeado 111"/>
          <p:cNvSpPr/>
          <p:nvPr/>
        </p:nvSpPr>
        <p:spPr>
          <a:xfrm>
            <a:off x="1426112" y="4108427"/>
            <a:ext cx="955388" cy="1265853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1.867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13" name="Rectángulo redondeado 112"/>
          <p:cNvSpPr/>
          <p:nvPr/>
        </p:nvSpPr>
        <p:spPr>
          <a:xfrm>
            <a:off x="5838227" y="4144323"/>
            <a:ext cx="959362" cy="1282700"/>
          </a:xfrm>
          <a:prstGeom prst="roundRect">
            <a:avLst/>
          </a:prstGeom>
          <a:solidFill>
            <a:srgbClr val="FF33CC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3.794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14" name="Rectángulo redondeado 113"/>
          <p:cNvSpPr/>
          <p:nvPr/>
        </p:nvSpPr>
        <p:spPr>
          <a:xfrm>
            <a:off x="3599420" y="4114776"/>
            <a:ext cx="978735" cy="1282700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46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15" name="Rectángulo redondeado 114"/>
          <p:cNvSpPr/>
          <p:nvPr/>
        </p:nvSpPr>
        <p:spPr>
          <a:xfrm>
            <a:off x="6923166" y="4144323"/>
            <a:ext cx="954909" cy="1282700"/>
          </a:xfrm>
          <a:prstGeom prst="roundRect">
            <a:avLst/>
          </a:prstGeom>
          <a:solidFill>
            <a:srgbClr val="66FFFF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653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16" name="Rectángulo redondeado 115"/>
          <p:cNvSpPr/>
          <p:nvPr/>
        </p:nvSpPr>
        <p:spPr>
          <a:xfrm>
            <a:off x="8004610" y="4137415"/>
            <a:ext cx="960876" cy="1249006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18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17" name="Rectángulo redondeado 116"/>
          <p:cNvSpPr/>
          <p:nvPr/>
        </p:nvSpPr>
        <p:spPr>
          <a:xfrm>
            <a:off x="2514482" y="4129550"/>
            <a:ext cx="963221" cy="1253153"/>
          </a:xfrm>
          <a:prstGeom prst="roundRect">
            <a:avLst/>
          </a:prstGeom>
          <a:solidFill>
            <a:srgbClr val="CC99FF"/>
          </a:solidFill>
          <a:ln w="38100">
            <a:solidFill>
              <a:srgbClr val="99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456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18" name="Rectángulo redondeado 117"/>
          <p:cNvSpPr/>
          <p:nvPr/>
        </p:nvSpPr>
        <p:spPr>
          <a:xfrm>
            <a:off x="269130" y="4108427"/>
            <a:ext cx="1006001" cy="1257300"/>
          </a:xfrm>
          <a:prstGeom prst="roundRect">
            <a:avLst/>
          </a:prstGeom>
          <a:solidFill>
            <a:srgbClr val="00FF0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8.432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19" name="Rectángulo redondeado 118"/>
          <p:cNvSpPr/>
          <p:nvPr/>
        </p:nvSpPr>
        <p:spPr>
          <a:xfrm>
            <a:off x="4700726" y="4144323"/>
            <a:ext cx="962368" cy="1253153"/>
          </a:xfrm>
          <a:prstGeom prst="roundRect">
            <a:avLst/>
          </a:prstGeom>
          <a:solidFill>
            <a:srgbClr val="FF99CC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21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ASPA"/>
          <p:cNvSpPr/>
          <p:nvPr/>
        </p:nvSpPr>
        <p:spPr>
          <a:xfrm>
            <a:off x="796685" y="3302960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10" name="BOTON"/>
          <p:cNvGrpSpPr/>
          <p:nvPr/>
        </p:nvGrpSpPr>
        <p:grpSpPr>
          <a:xfrm>
            <a:off x="4321868" y="5538468"/>
            <a:ext cx="1235761" cy="1194196"/>
            <a:chOff x="5444439" y="1094018"/>
            <a:chExt cx="1235761" cy="1194196"/>
          </a:xfrm>
        </p:grpSpPr>
        <p:sp>
          <p:nvSpPr>
            <p:cNvPr id="7" name="Elipse 6"/>
            <p:cNvSpPr/>
            <p:nvPr/>
          </p:nvSpPr>
          <p:spPr>
            <a:xfrm>
              <a:off x="5444439" y="1094018"/>
              <a:ext cx="1235761" cy="1194196"/>
            </a:xfrm>
            <a:prstGeom prst="ellipse">
              <a:avLst/>
            </a:prstGeom>
            <a:solidFill>
              <a:srgbClr val="FF0066"/>
            </a:solidFill>
            <a:ln>
              <a:solidFill>
                <a:srgbClr val="FF0066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5485455" y="1402090"/>
              <a:ext cx="11537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COMIENZA DE NUEVO</a:t>
              </a:r>
              <a:endParaRPr lang="es-CO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23" name="ASPA"/>
          <p:cNvSpPr/>
          <p:nvPr/>
        </p:nvSpPr>
        <p:spPr>
          <a:xfrm>
            <a:off x="1903075" y="3314548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ASPA"/>
          <p:cNvSpPr/>
          <p:nvPr/>
        </p:nvSpPr>
        <p:spPr>
          <a:xfrm>
            <a:off x="2983636" y="3329278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ASPA"/>
          <p:cNvSpPr/>
          <p:nvPr/>
        </p:nvSpPr>
        <p:spPr>
          <a:xfrm>
            <a:off x="4114571" y="3314548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5" name="ASPA"/>
          <p:cNvSpPr/>
          <p:nvPr/>
        </p:nvSpPr>
        <p:spPr>
          <a:xfrm>
            <a:off x="5204585" y="3314548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9" name="ASPA"/>
          <p:cNvSpPr/>
          <p:nvPr/>
        </p:nvSpPr>
        <p:spPr>
          <a:xfrm>
            <a:off x="6296864" y="3337831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3" name="ASPA"/>
          <p:cNvSpPr/>
          <p:nvPr/>
        </p:nvSpPr>
        <p:spPr>
          <a:xfrm>
            <a:off x="7402943" y="3314461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7" name="ASPA"/>
          <p:cNvSpPr/>
          <p:nvPr/>
        </p:nvSpPr>
        <p:spPr>
          <a:xfrm>
            <a:off x="8487842" y="3337831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1" name="ASPA"/>
          <p:cNvSpPr/>
          <p:nvPr/>
        </p:nvSpPr>
        <p:spPr>
          <a:xfrm>
            <a:off x="753585" y="4946561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5" name="ASPA"/>
          <p:cNvSpPr/>
          <p:nvPr/>
        </p:nvSpPr>
        <p:spPr>
          <a:xfrm>
            <a:off x="1908421" y="4930942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9" name="ASPA"/>
          <p:cNvSpPr/>
          <p:nvPr/>
        </p:nvSpPr>
        <p:spPr>
          <a:xfrm>
            <a:off x="3014790" y="4957059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3" name="ASPA"/>
          <p:cNvSpPr/>
          <p:nvPr/>
        </p:nvSpPr>
        <p:spPr>
          <a:xfrm>
            <a:off x="4081063" y="4957059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7" name="ASPA"/>
          <p:cNvSpPr/>
          <p:nvPr/>
        </p:nvSpPr>
        <p:spPr>
          <a:xfrm>
            <a:off x="5172055" y="4980342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1" name="ASPA"/>
          <p:cNvSpPr/>
          <p:nvPr/>
        </p:nvSpPr>
        <p:spPr>
          <a:xfrm>
            <a:off x="6332647" y="4983487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5" name="ASPA"/>
          <p:cNvSpPr/>
          <p:nvPr/>
        </p:nvSpPr>
        <p:spPr>
          <a:xfrm>
            <a:off x="7412345" y="4980342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9" name="ASPA"/>
          <p:cNvSpPr/>
          <p:nvPr/>
        </p:nvSpPr>
        <p:spPr>
          <a:xfrm>
            <a:off x="8487408" y="4913416"/>
            <a:ext cx="481611" cy="459425"/>
          </a:xfrm>
          <a:prstGeom prst="mathMultiply">
            <a:avLst/>
          </a:prstGeom>
          <a:solidFill>
            <a:schemeClr val="bg1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5" name="ESCUDO"/>
          <p:cNvGrpSpPr/>
          <p:nvPr/>
        </p:nvGrpSpPr>
        <p:grpSpPr>
          <a:xfrm>
            <a:off x="302265" y="2454328"/>
            <a:ext cx="995353" cy="1284774"/>
            <a:chOff x="9565536" y="2463800"/>
            <a:chExt cx="787400" cy="1117600"/>
          </a:xfrm>
        </p:grpSpPr>
        <p:sp>
          <p:nvSpPr>
            <p:cNvPr id="111" name="Rectángulo redondeado 110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10" name="Imagen 109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0" name="ESCUDO"/>
          <p:cNvGrpSpPr/>
          <p:nvPr/>
        </p:nvGrpSpPr>
        <p:grpSpPr>
          <a:xfrm>
            <a:off x="1408655" y="2465916"/>
            <a:ext cx="995353" cy="1284774"/>
            <a:chOff x="9565536" y="2463800"/>
            <a:chExt cx="787400" cy="1117600"/>
          </a:xfrm>
        </p:grpSpPr>
        <p:sp>
          <p:nvSpPr>
            <p:cNvPr id="121" name="Rectángulo redondeado 120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22" name="Imagen 121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" name="ESCUDO"/>
          <p:cNvGrpSpPr/>
          <p:nvPr/>
        </p:nvGrpSpPr>
        <p:grpSpPr>
          <a:xfrm>
            <a:off x="2489216" y="2480646"/>
            <a:ext cx="995353" cy="1284774"/>
            <a:chOff x="9565536" y="2463800"/>
            <a:chExt cx="787400" cy="1117600"/>
          </a:xfrm>
        </p:grpSpPr>
        <p:sp>
          <p:nvSpPr>
            <p:cNvPr id="125" name="Rectángulo redondeado 124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26" name="Imagen 125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8" name="ESCUDO"/>
          <p:cNvGrpSpPr/>
          <p:nvPr/>
        </p:nvGrpSpPr>
        <p:grpSpPr>
          <a:xfrm>
            <a:off x="3620151" y="2465916"/>
            <a:ext cx="995353" cy="1284774"/>
            <a:chOff x="9565536" y="2463800"/>
            <a:chExt cx="787400" cy="1117600"/>
          </a:xfrm>
        </p:grpSpPr>
        <p:sp>
          <p:nvSpPr>
            <p:cNvPr id="129" name="Rectángulo redondeado 128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30" name="Imagen 129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" name="ESCUDO"/>
          <p:cNvGrpSpPr/>
          <p:nvPr/>
        </p:nvGrpSpPr>
        <p:grpSpPr>
          <a:xfrm>
            <a:off x="4710165" y="2465916"/>
            <a:ext cx="995353" cy="1284774"/>
            <a:chOff x="9565536" y="2463800"/>
            <a:chExt cx="787400" cy="1117600"/>
          </a:xfrm>
        </p:grpSpPr>
        <p:sp>
          <p:nvSpPr>
            <p:cNvPr id="133" name="Rectángulo redondeado 132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34" name="Imagen 133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6" name="ESCUDO"/>
          <p:cNvGrpSpPr/>
          <p:nvPr/>
        </p:nvGrpSpPr>
        <p:grpSpPr>
          <a:xfrm>
            <a:off x="5802444" y="2489199"/>
            <a:ext cx="995353" cy="1284774"/>
            <a:chOff x="9565536" y="2463800"/>
            <a:chExt cx="787400" cy="1117600"/>
          </a:xfrm>
        </p:grpSpPr>
        <p:sp>
          <p:nvSpPr>
            <p:cNvPr id="137" name="Rectángulo redondeado 136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38" name="Imagen 137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0" name="ESCUDO"/>
          <p:cNvGrpSpPr/>
          <p:nvPr/>
        </p:nvGrpSpPr>
        <p:grpSpPr>
          <a:xfrm>
            <a:off x="6901143" y="2503929"/>
            <a:ext cx="995353" cy="1284774"/>
            <a:chOff x="9565536" y="2463800"/>
            <a:chExt cx="787400" cy="1117600"/>
          </a:xfrm>
        </p:grpSpPr>
        <p:sp>
          <p:nvSpPr>
            <p:cNvPr id="141" name="Rectángulo redondeado 140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42" name="Imagen 141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4" name="ESCUDO"/>
          <p:cNvGrpSpPr/>
          <p:nvPr/>
        </p:nvGrpSpPr>
        <p:grpSpPr>
          <a:xfrm>
            <a:off x="7993422" y="2489199"/>
            <a:ext cx="995353" cy="1284774"/>
            <a:chOff x="9565536" y="2463800"/>
            <a:chExt cx="787400" cy="1117600"/>
          </a:xfrm>
        </p:grpSpPr>
        <p:sp>
          <p:nvSpPr>
            <p:cNvPr id="145" name="Rectángulo redondeado 144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46" name="Imagen 145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8" name="ESCUDO"/>
          <p:cNvGrpSpPr/>
          <p:nvPr/>
        </p:nvGrpSpPr>
        <p:grpSpPr>
          <a:xfrm>
            <a:off x="271865" y="4097929"/>
            <a:ext cx="995353" cy="1284774"/>
            <a:chOff x="9565536" y="2463800"/>
            <a:chExt cx="787400" cy="1117600"/>
          </a:xfrm>
        </p:grpSpPr>
        <p:sp>
          <p:nvSpPr>
            <p:cNvPr id="149" name="Rectángulo redondeado 148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50" name="Imagen 149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2" name="ESCUDO"/>
          <p:cNvGrpSpPr/>
          <p:nvPr/>
        </p:nvGrpSpPr>
        <p:grpSpPr>
          <a:xfrm>
            <a:off x="1414001" y="4082310"/>
            <a:ext cx="995353" cy="1284774"/>
            <a:chOff x="9565536" y="2463800"/>
            <a:chExt cx="787400" cy="1117600"/>
          </a:xfrm>
        </p:grpSpPr>
        <p:sp>
          <p:nvSpPr>
            <p:cNvPr id="153" name="Rectángulo redondeado 152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54" name="Imagen 153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" name="ESCUDO"/>
          <p:cNvGrpSpPr/>
          <p:nvPr/>
        </p:nvGrpSpPr>
        <p:grpSpPr>
          <a:xfrm>
            <a:off x="2520370" y="4108427"/>
            <a:ext cx="995353" cy="1284774"/>
            <a:chOff x="9565536" y="2463800"/>
            <a:chExt cx="787400" cy="1117600"/>
          </a:xfrm>
        </p:grpSpPr>
        <p:sp>
          <p:nvSpPr>
            <p:cNvPr id="157" name="Rectángulo redondeado 156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58" name="Imagen 157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0" name="ESCUDO"/>
          <p:cNvGrpSpPr/>
          <p:nvPr/>
        </p:nvGrpSpPr>
        <p:grpSpPr>
          <a:xfrm>
            <a:off x="3586643" y="4108427"/>
            <a:ext cx="995353" cy="1284774"/>
            <a:chOff x="9565536" y="2463800"/>
            <a:chExt cx="787400" cy="1117600"/>
          </a:xfrm>
        </p:grpSpPr>
        <p:sp>
          <p:nvSpPr>
            <p:cNvPr id="161" name="Rectángulo redondeado 160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62" name="Imagen 161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4" name="ESCUDO"/>
          <p:cNvGrpSpPr/>
          <p:nvPr/>
        </p:nvGrpSpPr>
        <p:grpSpPr>
          <a:xfrm>
            <a:off x="4677635" y="4131710"/>
            <a:ext cx="995353" cy="1284774"/>
            <a:chOff x="9565536" y="2463800"/>
            <a:chExt cx="787400" cy="1117600"/>
          </a:xfrm>
        </p:grpSpPr>
        <p:sp>
          <p:nvSpPr>
            <p:cNvPr id="165" name="Rectángulo redondeado 164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66" name="Imagen 165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8" name="ESCUDO"/>
          <p:cNvGrpSpPr/>
          <p:nvPr/>
        </p:nvGrpSpPr>
        <p:grpSpPr>
          <a:xfrm>
            <a:off x="5838227" y="4134855"/>
            <a:ext cx="995353" cy="1284774"/>
            <a:chOff x="9565536" y="2463800"/>
            <a:chExt cx="787400" cy="1117600"/>
          </a:xfrm>
        </p:grpSpPr>
        <p:sp>
          <p:nvSpPr>
            <p:cNvPr id="169" name="Rectángulo redondeado 168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70" name="Imagen 169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2" name="ESCUDO"/>
          <p:cNvGrpSpPr/>
          <p:nvPr/>
        </p:nvGrpSpPr>
        <p:grpSpPr>
          <a:xfrm>
            <a:off x="6917925" y="4131710"/>
            <a:ext cx="995353" cy="1284774"/>
            <a:chOff x="9565536" y="2463800"/>
            <a:chExt cx="787400" cy="1117600"/>
          </a:xfrm>
        </p:grpSpPr>
        <p:sp>
          <p:nvSpPr>
            <p:cNvPr id="173" name="Rectángulo redondeado 172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74" name="Imagen 173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6" name="ESCUDO"/>
          <p:cNvGrpSpPr/>
          <p:nvPr/>
        </p:nvGrpSpPr>
        <p:grpSpPr>
          <a:xfrm>
            <a:off x="7989089" y="4127453"/>
            <a:ext cx="995353" cy="1284774"/>
            <a:chOff x="9565536" y="2463800"/>
            <a:chExt cx="787400" cy="1117600"/>
          </a:xfrm>
        </p:grpSpPr>
        <p:sp>
          <p:nvSpPr>
            <p:cNvPr id="177" name="Rectángulo redondeado 176"/>
            <p:cNvSpPr/>
            <p:nvPr/>
          </p:nvSpPr>
          <p:spPr>
            <a:xfrm>
              <a:off x="9565536" y="2463800"/>
              <a:ext cx="787400" cy="1117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solidFill>
                  <a:schemeClr val="tx1"/>
                </a:solidFill>
              </a:endParaRPr>
            </a:p>
          </p:txBody>
        </p:sp>
        <p:pic>
          <p:nvPicPr>
            <p:cNvPr id="178" name="Imagen 177" descr="C:\Users\Dm\Desktop\ESCUDO-removebg-preview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36" y="2559050"/>
              <a:ext cx="781562" cy="927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Imagen 180" descr="https://i.pinimg.com/564x/0c/1b/80/0c1b80121dc39d63cc67f395926df5b9.jp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9149" y1="11172" x2="19149" y2="11172"/>
                        <a14:foregroundMark x1="21631" y1="9379" x2="21631" y2="9379"/>
                        <a14:foregroundMark x1="36525" y1="10207" x2="36525" y2="10207"/>
                        <a14:foregroundMark x1="53191" y1="11862" x2="53191" y2="11862"/>
                        <a14:foregroundMark x1="82092" y1="3172" x2="82092" y2="3172"/>
                        <a14:foregroundMark x1="57270" y1="12414" x2="57270" y2="12414"/>
                        <a14:foregroundMark x1="78014" y1="25241" x2="78014" y2="25241"/>
                        <a14:foregroundMark x1="89716" y1="41379" x2="89716" y2="41379"/>
                        <a14:foregroundMark x1="92908" y1="45103" x2="92908" y2="45103"/>
                        <a14:foregroundMark x1="90957" y1="49517" x2="90957" y2="49517"/>
                        <a14:foregroundMark x1="85106" y1="59172" x2="85106" y2="59172"/>
                        <a14:foregroundMark x1="87589" y1="66345" x2="87589" y2="66345"/>
                        <a14:foregroundMark x1="72695" y1="62345" x2="72695" y2="62345"/>
                        <a14:foregroundMark x1="73050" y1="64828" x2="73050" y2="64828"/>
                        <a14:foregroundMark x1="76773" y1="42345" x2="76773" y2="42345"/>
                        <a14:foregroundMark x1="63121" y1="33655" x2="63121" y2="33655"/>
                        <a14:foregroundMark x1="66312" y1="29931" x2="66312" y2="29931"/>
                        <a14:foregroundMark x1="59752" y1="29931" x2="59752" y2="29931"/>
                        <a14:foregroundMark x1="53901" y1="29931" x2="53901" y2="29931"/>
                        <a14:foregroundMark x1="34929" y1="31172" x2="34929" y2="31172"/>
                        <a14:foregroundMark x1="20390" y1="27724" x2="20390" y2="27724"/>
                        <a14:foregroundMark x1="10816" y1="45103" x2="10816" y2="45103"/>
                        <a14:foregroundMark x1="16135" y1="28276" x2="16135" y2="28276"/>
                        <a14:foregroundMark x1="32447" y1="46759" x2="32447" y2="46759"/>
                        <a14:foregroundMark x1="41489" y1="62897" x2="41489" y2="62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253" y="1977923"/>
            <a:ext cx="3131747" cy="4532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Imagen 181" descr="https://i.pinimg.com/564x/55/a2/0e/55a20ee1fea28d8c848e1cb07666d97f.jpg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953" b="70686" l="8688" r="92376">
                        <a14:foregroundMark x1="11879" y1="51300" x2="11879" y2="51300"/>
                        <a14:foregroundMark x1="15248" y1="48463" x2="15248" y2="48463"/>
                        <a14:foregroundMark x1="16135" y1="45863" x2="16135" y2="45863"/>
                        <a14:foregroundMark x1="23936" y1="66430" x2="23936" y2="66430"/>
                        <a14:foregroundMark x1="23936" y1="62884" x2="23936" y2="62884"/>
                        <a14:foregroundMark x1="22340" y1="67849" x2="22340" y2="67849"/>
                        <a14:foregroundMark x1="14539" y1="68558" x2="14539" y2="68558"/>
                        <a14:foregroundMark x1="12943" y1="54610" x2="12943" y2="54610"/>
                        <a14:foregroundMark x1="10816" y1="53191" x2="10816" y2="53191"/>
                        <a14:foregroundMark x1="46454" y1="49409" x2="46454" y2="49409"/>
                        <a14:foregroundMark x1="46277" y1="45154" x2="46277" y2="45154"/>
                        <a14:foregroundMark x1="50000" y1="43972" x2="50000" y2="43972"/>
                        <a14:foregroundMark x1="54610" y1="43735" x2="54610" y2="43735"/>
                        <a14:foregroundMark x1="56383" y1="47754" x2="56383" y2="47754"/>
                        <a14:foregroundMark x1="55496" y1="52246" x2="55496" y2="52246"/>
                        <a14:foregroundMark x1="52837" y1="55556" x2="52837" y2="55556"/>
                        <a14:foregroundMark x1="53191" y1="47991" x2="53191" y2="47991"/>
                        <a14:foregroundMark x1="63298" y1="58392" x2="63298" y2="58392"/>
                        <a14:foregroundMark x1="60638" y1="54137" x2="60638" y2="54137"/>
                        <a14:foregroundMark x1="68972" y1="43262" x2="68972" y2="43262"/>
                        <a14:foregroundMark x1="77660" y1="60757" x2="77660" y2="60757"/>
                        <a14:foregroundMark x1="78723" y1="59102" x2="78723" y2="59102"/>
                        <a14:foregroundMark x1="79787" y1="64066" x2="79787" y2="64066"/>
                        <a14:foregroundMark x1="82447" y1="65957" x2="82447" y2="65957"/>
                        <a14:foregroundMark x1="85993" y1="65957" x2="85993" y2="65957"/>
                        <a14:foregroundMark x1="85816" y1="63121" x2="85816" y2="63121"/>
                        <a14:foregroundMark x1="81915" y1="55556" x2="81915" y2="55556"/>
                        <a14:foregroundMark x1="79433" y1="55556" x2="79433" y2="55556"/>
                        <a14:foregroundMark x1="78014" y1="53664" x2="78014" y2="53664"/>
                        <a14:foregroundMark x1="71277" y1="50591" x2="71277" y2="50591"/>
                        <a14:foregroundMark x1="56738" y1="63593" x2="56738" y2="63593"/>
                        <a14:foregroundMark x1="51596" y1="67612" x2="51596" y2="67612"/>
                        <a14:foregroundMark x1="47872" y1="66667" x2="47872" y2="66667"/>
                        <a14:foregroundMark x1="45922" y1="63121" x2="45922" y2="63121"/>
                        <a14:foregroundMark x1="78723" y1="45154" x2="78723" y2="45154"/>
                        <a14:foregroundMark x1="88652" y1="46099" x2="88652" y2="46099"/>
                        <a14:foregroundMark x1="69149" y1="50355" x2="69149" y2="50355"/>
                        <a14:foregroundMark x1="84397" y1="43972" x2="84397" y2="43972"/>
                        <a14:foregroundMark x1="37766" y1="64066" x2="37766" y2="64066"/>
                        <a14:foregroundMark x1="29433" y1="63830" x2="29433" y2="638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0" t="39828" r="8186" b="28616"/>
          <a:stretch/>
        </p:blipFill>
        <p:spPr bwMode="auto">
          <a:xfrm>
            <a:off x="3759014" y="1002624"/>
            <a:ext cx="4728394" cy="127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3" name="Imagen 182" descr="Dos niños leyendo libros y aprendiendo m... | Premium Vector #Freepik #vector #libro #educacion #estudiante #numero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9746" y1="24490" x2="9746" y2="24490"/>
                        <a14:foregroundMark x1="15254" y1="22959" x2="15254" y2="22959"/>
                        <a14:foregroundMark x1="16102" y1="25510" x2="16102" y2="25510"/>
                        <a14:foregroundMark x1="17373" y1="29082" x2="17373" y2="29082"/>
                        <a14:foregroundMark x1="26271" y1="25510" x2="26271" y2="25510"/>
                        <a14:foregroundMark x1="24153" y1="27551" x2="24153" y2="27551"/>
                        <a14:foregroundMark x1="27966" y1="17347" x2="27966" y2="17347"/>
                        <a14:foregroundMark x1="30508" y1="19898" x2="30508" y2="19898"/>
                        <a14:foregroundMark x1="24153" y1="21939" x2="24153" y2="21939"/>
                        <a14:foregroundMark x1="35169" y1="9184" x2="35169" y2="9184"/>
                        <a14:foregroundMark x1="47458" y1="19388" x2="47458" y2="19388"/>
                        <a14:foregroundMark x1="49153" y1="16327" x2="49153" y2="16327"/>
                        <a14:foregroundMark x1="36864" y1="12755" x2="36864" y2="12755"/>
                        <a14:foregroundMark x1="52542" y1="8673" x2="52542" y2="8673"/>
                        <a14:foregroundMark x1="67797" y1="13265" x2="67797" y2="13265"/>
                        <a14:foregroundMark x1="67797" y1="14286" x2="67797" y2="14286"/>
                        <a14:foregroundMark x1="75424" y1="24490" x2="75424" y2="24490"/>
                        <a14:foregroundMark x1="62712" y1="30102" x2="62712" y2="30102"/>
                        <a14:foregroundMark x1="76271" y1="33673" x2="76271" y2="33673"/>
                        <a14:foregroundMark x1="81356" y1="35204" x2="81356" y2="35204"/>
                        <a14:foregroundMark x1="89831" y1="38265" x2="89831" y2="38265"/>
                        <a14:foregroundMark x1="93220" y1="48469" x2="93220" y2="48469"/>
                        <a14:foregroundMark x1="93220" y1="51531" x2="93220" y2="51531"/>
                        <a14:foregroundMark x1="92797" y1="54592" x2="92797" y2="54592"/>
                        <a14:foregroundMark x1="89407" y1="60204" x2="89407" y2="60204"/>
                        <a14:foregroundMark x1="90254" y1="72959" x2="90254" y2="72959"/>
                        <a14:foregroundMark x1="86441" y1="80102" x2="86441" y2="80102"/>
                        <a14:foregroundMark x1="90678" y1="77551" x2="90678" y2="77551"/>
                        <a14:foregroundMark x1="90678" y1="79082" x2="90678" y2="79082"/>
                        <a14:foregroundMark x1="93644" y1="79082" x2="93644" y2="79082"/>
                        <a14:foregroundMark x1="83051" y1="78061" x2="83051" y2="78061"/>
                        <a14:foregroundMark x1="77966" y1="88776" x2="77966" y2="88776"/>
                        <a14:foregroundMark x1="80932" y1="87245" x2="80932" y2="87245"/>
                        <a14:foregroundMark x1="79237" y1="79082" x2="79237" y2="79082"/>
                        <a14:foregroundMark x1="78390" y1="76531" x2="78390" y2="76531"/>
                        <a14:foregroundMark x1="84322" y1="67347" x2="84322" y2="67347"/>
                        <a14:foregroundMark x1="77119" y1="54082" x2="77119" y2="54082"/>
                        <a14:foregroundMark x1="70339" y1="55102" x2="70339" y2="55102"/>
                        <a14:foregroundMark x1="69068" y1="53061" x2="69068" y2="53061"/>
                        <a14:foregroundMark x1="71610" y1="54082" x2="71610" y2="54082"/>
                        <a14:foregroundMark x1="72458" y1="52551" x2="72458" y2="52551"/>
                        <a14:foregroundMark x1="61441" y1="42347" x2="61441" y2="42347"/>
                        <a14:foregroundMark x1="61441" y1="47959" x2="61441" y2="47959"/>
                        <a14:foregroundMark x1="60169" y1="51020" x2="60169" y2="51020"/>
                        <a14:foregroundMark x1="58898" y1="52551" x2="58898" y2="52551"/>
                        <a14:foregroundMark x1="61864" y1="45918" x2="61864" y2="45918"/>
                        <a14:foregroundMark x1="59322" y1="42857" x2="59322" y2="42857"/>
                        <a14:foregroundMark x1="48729" y1="48980" x2="48729" y2="48980"/>
                        <a14:foregroundMark x1="51695" y1="47449" x2="51695" y2="47449"/>
                        <a14:foregroundMark x1="46186" y1="46939" x2="46186" y2="46939"/>
                        <a14:foregroundMark x1="48729" y1="43878" x2="48729" y2="43878"/>
                        <a14:foregroundMark x1="43220" y1="29592" x2="43220" y2="29592"/>
                        <a14:foregroundMark x1="43220" y1="32653" x2="43220" y2="32653"/>
                        <a14:foregroundMark x1="33475" y1="37755" x2="33475" y2="37755"/>
                        <a14:foregroundMark x1="31356" y1="40306" x2="31356" y2="40306"/>
                        <a14:foregroundMark x1="16949" y1="39796" x2="16949" y2="39796"/>
                        <a14:foregroundMark x1="11017" y1="30102" x2="11017" y2="30102"/>
                        <a14:foregroundMark x1="9746" y1="27041" x2="9746" y2="27041"/>
                        <a14:foregroundMark x1="8475" y1="30612" x2="8475" y2="30612"/>
                        <a14:foregroundMark x1="8051" y1="34184" x2="8051" y2="34184"/>
                        <a14:foregroundMark x1="9746" y1="33673" x2="9746" y2="33673"/>
                        <a14:foregroundMark x1="12288" y1="32143" x2="12288" y2="32143"/>
                        <a14:foregroundMark x1="12712" y1="33163" x2="12712" y2="33163"/>
                        <a14:foregroundMark x1="6356" y1="43878" x2="6356" y2="43878"/>
                        <a14:foregroundMark x1="8898" y1="50510" x2="8898" y2="50510"/>
                        <a14:foregroundMark x1="9746" y1="55102" x2="9746" y2="55102"/>
                        <a14:foregroundMark x1="8051" y1="57143" x2="8051" y2="57143"/>
                        <a14:foregroundMark x1="7627" y1="54592" x2="7627" y2="54592"/>
                        <a14:foregroundMark x1="6356" y1="53061" x2="6356" y2="53061"/>
                        <a14:foregroundMark x1="14831" y1="26531" x2="14831" y2="26531"/>
                        <a14:foregroundMark x1="18220" y1="24490" x2="18220" y2="24490"/>
                        <a14:foregroundMark x1="20339" y1="18367" x2="20339" y2="18367"/>
                        <a14:foregroundMark x1="58898" y1="20918" x2="58898" y2="20918"/>
                        <a14:foregroundMark x1="79661" y1="36735" x2="79661" y2="36735"/>
                        <a14:foregroundMark x1="87712" y1="38265" x2="87712" y2="38265"/>
                        <a14:foregroundMark x1="11441" y1="62755" x2="11441" y2="62755"/>
                        <a14:foregroundMark x1="13559" y1="59184" x2="13559" y2="59184"/>
                        <a14:foregroundMark x1="7203" y1="63776" x2="7203" y2="63776"/>
                        <a14:foregroundMark x1="8051" y1="66837" x2="8051" y2="66837"/>
                        <a14:foregroundMark x1="10593" y1="70918" x2="10593" y2="70918"/>
                        <a14:foregroundMark x1="9746" y1="78061" x2="9746" y2="78061"/>
                        <a14:foregroundMark x1="15678" y1="82653" x2="15678" y2="82653"/>
                        <a14:foregroundMark x1="14407" y1="86735" x2="14407" y2="86735"/>
                        <a14:foregroundMark x1="22881" y1="77551" x2="22881" y2="77551"/>
                        <a14:foregroundMark x1="20339" y1="81122" x2="20339" y2="81122"/>
                        <a14:foregroundMark x1="24576" y1="92347" x2="24576" y2="92347"/>
                        <a14:foregroundMark x1="49576" y1="7653" x2="49576" y2="7653"/>
                        <a14:foregroundMark x1="91102" y1="59184" x2="91102" y2="59184"/>
                        <a14:foregroundMark x1="90254" y1="40816" x2="90254" y2="40816"/>
                        <a14:foregroundMark x1="91102" y1="43367" x2="91102" y2="43367"/>
                        <a14:foregroundMark x1="87712" y1="46939" x2="87712" y2="46939"/>
                        <a14:foregroundMark x1="85593" y1="45918" x2="85593" y2="45918"/>
                        <a14:foregroundMark x1="84746" y1="43367" x2="84746" y2="43367"/>
                        <a14:foregroundMark x1="84746" y1="40816" x2="84746" y2="40816"/>
                        <a14:foregroundMark x1="86864" y1="38265" x2="86864" y2="38265"/>
                        <a14:foregroundMark x1="66102" y1="16837" x2="66102" y2="16837"/>
                        <a14:foregroundMark x1="61017" y1="25510" x2="61017" y2="25510"/>
                        <a14:foregroundMark x1="59322" y1="22959" x2="59322" y2="22959"/>
                        <a14:foregroundMark x1="58051" y1="25510" x2="58051" y2="25510"/>
                        <a14:foregroundMark x1="57627" y1="27551" x2="57627" y2="27551"/>
                        <a14:foregroundMark x1="57627" y1="30612" x2="57627" y2="30612"/>
                        <a14:foregroundMark x1="59746" y1="30612" x2="59746" y2="30612"/>
                        <a14:foregroundMark x1="61864" y1="29592" x2="61864" y2="29592"/>
                        <a14:foregroundMark x1="61864" y1="27551" x2="61864" y2="27551"/>
                        <a14:foregroundMark x1="60593" y1="23980" x2="60593" y2="23980"/>
                        <a14:foregroundMark x1="63983" y1="28061" x2="63983" y2="28061"/>
                        <a14:foregroundMark x1="63983" y1="32143" x2="63983" y2="32143"/>
                        <a14:foregroundMark x1="58475" y1="32143" x2="58475" y2="32143"/>
                        <a14:foregroundMark x1="92797" y1="59694" x2="92797" y2="596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46"/>
            <a:ext cx="2692400" cy="231270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CuadroTexto 7">
            <a:extLst>
              <a:ext uri="{FF2B5EF4-FFF2-40B4-BE49-F238E27FC236}">
                <a16:creationId xmlns:a16="http://schemas.microsoft.com/office/drawing/2014/main" id="{41685BD7-7C55-49BD-A071-4FF781063C6D}"/>
              </a:ext>
            </a:extLst>
          </p:cNvPr>
          <p:cNvSpPr txBox="1"/>
          <p:nvPr/>
        </p:nvSpPr>
        <p:spPr>
          <a:xfrm>
            <a:off x="6073205" y="5635216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91" name="Imagen 90">
            <a:extLst>
              <a:ext uri="{FF2B5EF4-FFF2-40B4-BE49-F238E27FC236}">
                <a16:creationId xmlns:a16="http://schemas.microsoft.com/office/drawing/2014/main" id="{97BF0A7D-697C-4774-88F5-DD4FF424B9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31" y="-134802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23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4AF56072-467C-4F4D-B950-50C1BFEB7079}"/>
              </a:ext>
            </a:extLst>
          </p:cNvPr>
          <p:cNvSpPr txBox="1"/>
          <p:nvPr/>
        </p:nvSpPr>
        <p:spPr>
          <a:xfrm>
            <a:off x="2083432" y="184919"/>
            <a:ext cx="9128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0" i="0" u="none" strike="noStrike" kern="1200" cap="none" spc="0" normalizeH="0" baseline="0" noProof="0" dirty="0">
                <a:ln>
                  <a:noFill/>
                </a:ln>
                <a:solidFill>
                  <a:srgbClr val="CC99FF"/>
                </a:solidFill>
                <a:effectLst/>
                <a:uLnTx/>
                <a:uFillTx/>
                <a:latin typeface="Berlin Sans FB Demi" panose="020E0802020502020306" pitchFamily="34" charset="0"/>
              </a:rPr>
              <a:t>LECTURA</a:t>
            </a:r>
            <a:r>
              <a:rPr kumimoji="0" lang="es-MX" sz="5400" b="0" i="0" u="none" strike="noStrike" kern="1200" cap="none" spc="0" normalizeH="0" noProof="0" dirty="0">
                <a:ln>
                  <a:noFill/>
                </a:ln>
                <a:solidFill>
                  <a:srgbClr val="CC99FF"/>
                </a:solidFill>
                <a:effectLst/>
                <a:uLnTx/>
                <a:uFillTx/>
                <a:latin typeface="Berlin Sans FB Demi" panose="020E0802020502020306" pitchFamily="34" charset="0"/>
              </a:rPr>
              <a:t> DE NÚMEROS.</a:t>
            </a:r>
            <a:endParaRPr kumimoji="0" lang="es-MX" sz="5400" b="0" i="0" u="none" strike="noStrike" kern="1200" cap="none" spc="0" normalizeH="0" baseline="0" noProof="0" dirty="0">
              <a:ln>
                <a:noFill/>
              </a:ln>
              <a:solidFill>
                <a:srgbClr val="CC99FF"/>
              </a:solidFill>
              <a:effectLst/>
              <a:uLnTx/>
              <a:uFillTx/>
              <a:latin typeface="Berlin Sans FB Demi" panose="020E0802020502020306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821576" y="1515292"/>
            <a:ext cx="862149" cy="36933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9.456</a:t>
            </a:r>
            <a:endParaRPr lang="es-CO" dirty="0"/>
          </a:p>
        </p:txBody>
      </p:sp>
      <p:sp>
        <p:nvSpPr>
          <p:cNvPr id="17" name="CuadroTexto 16"/>
          <p:cNvSpPr txBox="1"/>
          <p:nvPr/>
        </p:nvSpPr>
        <p:spPr>
          <a:xfrm>
            <a:off x="2051625" y="2056968"/>
            <a:ext cx="862149" cy="369332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9.634</a:t>
            </a:r>
            <a:endParaRPr lang="es-CO" dirty="0"/>
          </a:p>
        </p:txBody>
      </p:sp>
      <p:sp>
        <p:nvSpPr>
          <p:cNvPr id="18" name="CuadroTexto 17"/>
          <p:cNvSpPr txBox="1"/>
          <p:nvPr/>
        </p:nvSpPr>
        <p:spPr>
          <a:xfrm>
            <a:off x="1027611" y="2595155"/>
            <a:ext cx="862149" cy="369332"/>
          </a:xfrm>
          <a:prstGeom prst="rect">
            <a:avLst/>
          </a:prstGeom>
          <a:solidFill>
            <a:srgbClr val="53D2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9.056</a:t>
            </a:r>
            <a:endParaRPr lang="es-CO" dirty="0"/>
          </a:p>
        </p:txBody>
      </p:sp>
      <p:sp>
        <p:nvSpPr>
          <p:cNvPr id="19" name="CuadroTexto 18"/>
          <p:cNvSpPr txBox="1"/>
          <p:nvPr/>
        </p:nvSpPr>
        <p:spPr>
          <a:xfrm>
            <a:off x="361991" y="3233182"/>
            <a:ext cx="862149" cy="36933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8.745</a:t>
            </a:r>
            <a:endParaRPr lang="es-CO" dirty="0"/>
          </a:p>
        </p:txBody>
      </p:sp>
      <p:sp>
        <p:nvSpPr>
          <p:cNvPr id="20" name="CuadroTexto 19"/>
          <p:cNvSpPr txBox="1"/>
          <p:nvPr/>
        </p:nvSpPr>
        <p:spPr>
          <a:xfrm>
            <a:off x="2148351" y="2931408"/>
            <a:ext cx="862149" cy="369332"/>
          </a:xfrm>
          <a:prstGeom prst="rect">
            <a:avLst/>
          </a:prstGeom>
          <a:solidFill>
            <a:srgbClr val="FF66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9.342</a:t>
            </a:r>
            <a:endParaRPr lang="es-CO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227131" y="2424555"/>
            <a:ext cx="862149" cy="369332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8.340</a:t>
            </a:r>
            <a:endParaRPr lang="es-CO" dirty="0"/>
          </a:p>
        </p:txBody>
      </p:sp>
      <p:sp>
        <p:nvSpPr>
          <p:cNvPr id="22" name="CuadroTexto 21"/>
          <p:cNvSpPr txBox="1"/>
          <p:nvPr/>
        </p:nvSpPr>
        <p:spPr>
          <a:xfrm>
            <a:off x="1458685" y="3638094"/>
            <a:ext cx="862149" cy="3693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4.634</a:t>
            </a:r>
            <a:endParaRPr lang="es-CO" dirty="0"/>
          </a:p>
        </p:txBody>
      </p:sp>
      <p:sp>
        <p:nvSpPr>
          <p:cNvPr id="23" name="CuadroTexto 22"/>
          <p:cNvSpPr txBox="1"/>
          <p:nvPr/>
        </p:nvSpPr>
        <p:spPr>
          <a:xfrm>
            <a:off x="4167049" y="1519344"/>
            <a:ext cx="862149" cy="369332"/>
          </a:xfrm>
          <a:prstGeom prst="rect">
            <a:avLst/>
          </a:prstGeom>
          <a:solidFill>
            <a:srgbClr val="3399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5.856</a:t>
            </a:r>
            <a:endParaRPr lang="es-CO" dirty="0"/>
          </a:p>
        </p:txBody>
      </p:sp>
      <p:sp>
        <p:nvSpPr>
          <p:cNvPr id="24" name="CuadroTexto 23"/>
          <p:cNvSpPr txBox="1"/>
          <p:nvPr/>
        </p:nvSpPr>
        <p:spPr>
          <a:xfrm>
            <a:off x="4598123" y="2217290"/>
            <a:ext cx="814253" cy="369332"/>
          </a:xfrm>
          <a:prstGeom prst="rect">
            <a:avLst/>
          </a:prstGeom>
          <a:solidFill>
            <a:srgbClr val="9900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7.457</a:t>
            </a:r>
            <a:endParaRPr lang="es-CO" dirty="0"/>
          </a:p>
        </p:txBody>
      </p:sp>
      <p:sp>
        <p:nvSpPr>
          <p:cNvPr id="25" name="CuadroTexto 24"/>
          <p:cNvSpPr txBox="1"/>
          <p:nvPr/>
        </p:nvSpPr>
        <p:spPr>
          <a:xfrm>
            <a:off x="2672875" y="3896437"/>
            <a:ext cx="862149" cy="369332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9.546</a:t>
            </a:r>
            <a:endParaRPr lang="es-CO" dirty="0"/>
          </a:p>
        </p:txBody>
      </p:sp>
      <p:sp>
        <p:nvSpPr>
          <p:cNvPr id="26" name="CuadroTexto 25"/>
          <p:cNvSpPr txBox="1"/>
          <p:nvPr/>
        </p:nvSpPr>
        <p:spPr>
          <a:xfrm>
            <a:off x="3252650" y="3227576"/>
            <a:ext cx="862149" cy="369332"/>
          </a:xfrm>
          <a:prstGeom prst="rect">
            <a:avLst/>
          </a:prstGeom>
          <a:solidFill>
            <a:srgbClr val="66FF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1.432</a:t>
            </a:r>
            <a:endParaRPr lang="es-CO" dirty="0"/>
          </a:p>
        </p:txBody>
      </p:sp>
      <p:sp>
        <p:nvSpPr>
          <p:cNvPr id="27" name="CuadroTexto 26"/>
          <p:cNvSpPr txBox="1"/>
          <p:nvPr/>
        </p:nvSpPr>
        <p:spPr>
          <a:xfrm>
            <a:off x="8644804" y="3793396"/>
            <a:ext cx="862149" cy="369332"/>
          </a:xfrm>
          <a:prstGeom prst="rect">
            <a:avLst/>
          </a:prstGeom>
          <a:solidFill>
            <a:srgbClr val="FF99C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7.547</a:t>
            </a:r>
            <a:endParaRPr lang="es-CO" dirty="0"/>
          </a:p>
        </p:txBody>
      </p:sp>
      <p:sp>
        <p:nvSpPr>
          <p:cNvPr id="28" name="CuadroTexto 27"/>
          <p:cNvSpPr txBox="1"/>
          <p:nvPr/>
        </p:nvSpPr>
        <p:spPr>
          <a:xfrm>
            <a:off x="4578799" y="3116074"/>
            <a:ext cx="862149" cy="369332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9.043</a:t>
            </a:r>
            <a:endParaRPr lang="es-CO" dirty="0"/>
          </a:p>
        </p:txBody>
      </p:sp>
      <p:sp>
        <p:nvSpPr>
          <p:cNvPr id="29" name="CuadroTexto 28"/>
          <p:cNvSpPr txBox="1"/>
          <p:nvPr/>
        </p:nvSpPr>
        <p:spPr>
          <a:xfrm>
            <a:off x="5819609" y="2401956"/>
            <a:ext cx="862149" cy="36933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8.745</a:t>
            </a:r>
            <a:endParaRPr lang="es-CO" dirty="0"/>
          </a:p>
        </p:txBody>
      </p:sp>
      <p:sp>
        <p:nvSpPr>
          <p:cNvPr id="30" name="CuadroTexto 29"/>
          <p:cNvSpPr txBox="1"/>
          <p:nvPr/>
        </p:nvSpPr>
        <p:spPr>
          <a:xfrm>
            <a:off x="5908233" y="3179023"/>
            <a:ext cx="862149" cy="369332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3.267</a:t>
            </a:r>
            <a:endParaRPr lang="es-CO" dirty="0"/>
          </a:p>
        </p:txBody>
      </p:sp>
      <p:sp>
        <p:nvSpPr>
          <p:cNvPr id="31" name="CuadroTexto 30"/>
          <p:cNvSpPr txBox="1"/>
          <p:nvPr/>
        </p:nvSpPr>
        <p:spPr>
          <a:xfrm>
            <a:off x="6836075" y="1978566"/>
            <a:ext cx="862149" cy="369332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8.405</a:t>
            </a:r>
            <a:endParaRPr lang="es-CO" dirty="0"/>
          </a:p>
        </p:txBody>
      </p:sp>
      <p:sp>
        <p:nvSpPr>
          <p:cNvPr id="32" name="CuadroTexto 31"/>
          <p:cNvSpPr txBox="1"/>
          <p:nvPr/>
        </p:nvSpPr>
        <p:spPr>
          <a:xfrm>
            <a:off x="7908744" y="1541938"/>
            <a:ext cx="862149" cy="369332"/>
          </a:xfrm>
          <a:prstGeom prst="rect">
            <a:avLst/>
          </a:prstGeom>
          <a:solidFill>
            <a:srgbClr val="9900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2.056</a:t>
            </a:r>
            <a:endParaRPr lang="es-CO" dirty="0"/>
          </a:p>
        </p:txBody>
      </p:sp>
      <p:sp>
        <p:nvSpPr>
          <p:cNvPr id="33" name="CuadroTexto 32"/>
          <p:cNvSpPr txBox="1"/>
          <p:nvPr/>
        </p:nvSpPr>
        <p:spPr>
          <a:xfrm>
            <a:off x="10017789" y="1462031"/>
            <a:ext cx="862149" cy="369332"/>
          </a:xfrm>
          <a:prstGeom prst="rect">
            <a:avLst/>
          </a:prstGeom>
          <a:solidFill>
            <a:srgbClr val="FF33C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6.434</a:t>
            </a:r>
            <a:endParaRPr lang="es-CO" dirty="0"/>
          </a:p>
        </p:txBody>
      </p:sp>
      <p:sp>
        <p:nvSpPr>
          <p:cNvPr id="34" name="CuadroTexto 33"/>
          <p:cNvSpPr txBox="1"/>
          <p:nvPr/>
        </p:nvSpPr>
        <p:spPr>
          <a:xfrm>
            <a:off x="8386568" y="2292424"/>
            <a:ext cx="862149" cy="369332"/>
          </a:xfrm>
          <a:prstGeom prst="rect">
            <a:avLst/>
          </a:prstGeom>
          <a:solidFill>
            <a:srgbClr val="66FF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3.965</a:t>
            </a:r>
            <a:endParaRPr lang="es-CO" dirty="0"/>
          </a:p>
        </p:txBody>
      </p:sp>
      <p:sp>
        <p:nvSpPr>
          <p:cNvPr id="35" name="CuadroTexto 34"/>
          <p:cNvSpPr txBox="1"/>
          <p:nvPr/>
        </p:nvSpPr>
        <p:spPr>
          <a:xfrm>
            <a:off x="7319615" y="3436517"/>
            <a:ext cx="862149" cy="369332"/>
          </a:xfrm>
          <a:prstGeom prst="rect">
            <a:avLst/>
          </a:prstGeom>
          <a:solidFill>
            <a:srgbClr val="99CC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3.856</a:t>
            </a:r>
            <a:endParaRPr lang="es-CO" dirty="0"/>
          </a:p>
        </p:txBody>
      </p:sp>
      <p:sp>
        <p:nvSpPr>
          <p:cNvPr id="36" name="CuadroTexto 35"/>
          <p:cNvSpPr txBox="1"/>
          <p:nvPr/>
        </p:nvSpPr>
        <p:spPr>
          <a:xfrm>
            <a:off x="8386568" y="3042910"/>
            <a:ext cx="862149" cy="369332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2.564</a:t>
            </a:r>
            <a:endParaRPr lang="es-CO" dirty="0"/>
          </a:p>
        </p:txBody>
      </p:sp>
      <p:sp>
        <p:nvSpPr>
          <p:cNvPr id="37" name="CuadroTexto 36"/>
          <p:cNvSpPr txBox="1"/>
          <p:nvPr/>
        </p:nvSpPr>
        <p:spPr>
          <a:xfrm>
            <a:off x="7125653" y="2858244"/>
            <a:ext cx="862149" cy="36933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6.289</a:t>
            </a:r>
            <a:endParaRPr lang="es-CO" dirty="0"/>
          </a:p>
        </p:txBody>
      </p:sp>
      <p:sp>
        <p:nvSpPr>
          <p:cNvPr id="38" name="CuadroTexto 37"/>
          <p:cNvSpPr txBox="1"/>
          <p:nvPr/>
        </p:nvSpPr>
        <p:spPr>
          <a:xfrm>
            <a:off x="9506953" y="2027309"/>
            <a:ext cx="862149" cy="369332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3.765</a:t>
            </a:r>
            <a:endParaRPr lang="es-CO" dirty="0"/>
          </a:p>
        </p:txBody>
      </p:sp>
      <p:sp>
        <p:nvSpPr>
          <p:cNvPr id="39" name="CuadroTexto 38"/>
          <p:cNvSpPr txBox="1"/>
          <p:nvPr/>
        </p:nvSpPr>
        <p:spPr>
          <a:xfrm>
            <a:off x="10604058" y="2186956"/>
            <a:ext cx="862149" cy="369332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9.645</a:t>
            </a:r>
            <a:endParaRPr lang="es-CO" dirty="0"/>
          </a:p>
        </p:txBody>
      </p:sp>
      <p:sp>
        <p:nvSpPr>
          <p:cNvPr id="40" name="CuadroTexto 39"/>
          <p:cNvSpPr txBox="1"/>
          <p:nvPr/>
        </p:nvSpPr>
        <p:spPr>
          <a:xfrm>
            <a:off x="9586714" y="2809691"/>
            <a:ext cx="862149" cy="369332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3.056</a:t>
            </a:r>
            <a:endParaRPr lang="es-CO" dirty="0"/>
          </a:p>
        </p:txBody>
      </p:sp>
      <p:sp>
        <p:nvSpPr>
          <p:cNvPr id="41" name="CuadroTexto 40"/>
          <p:cNvSpPr txBox="1"/>
          <p:nvPr/>
        </p:nvSpPr>
        <p:spPr>
          <a:xfrm>
            <a:off x="10926369" y="3086493"/>
            <a:ext cx="862149" cy="369332"/>
          </a:xfrm>
          <a:prstGeom prst="rect">
            <a:avLst/>
          </a:prstGeom>
          <a:solidFill>
            <a:srgbClr val="9900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8.412</a:t>
            </a:r>
            <a:endParaRPr lang="es-CO" dirty="0"/>
          </a:p>
        </p:txBody>
      </p:sp>
      <p:sp>
        <p:nvSpPr>
          <p:cNvPr id="42" name="CuadroTexto 41"/>
          <p:cNvSpPr txBox="1"/>
          <p:nvPr/>
        </p:nvSpPr>
        <p:spPr>
          <a:xfrm>
            <a:off x="9969993" y="3681048"/>
            <a:ext cx="862149" cy="369332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7.645</a:t>
            </a:r>
            <a:endParaRPr lang="es-CO" dirty="0"/>
          </a:p>
        </p:txBody>
      </p:sp>
      <p:sp>
        <p:nvSpPr>
          <p:cNvPr id="43" name="CuadroTexto 42"/>
          <p:cNvSpPr txBox="1"/>
          <p:nvPr/>
        </p:nvSpPr>
        <p:spPr>
          <a:xfrm>
            <a:off x="6012576" y="3822760"/>
            <a:ext cx="862149" cy="369332"/>
          </a:xfrm>
          <a:prstGeom prst="rect">
            <a:avLst/>
          </a:prstGeom>
          <a:solidFill>
            <a:srgbClr val="CC99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9.645</a:t>
            </a:r>
            <a:endParaRPr lang="es-CO" dirty="0"/>
          </a:p>
        </p:txBody>
      </p:sp>
      <p:sp>
        <p:nvSpPr>
          <p:cNvPr id="44" name="CuadroTexto 43"/>
          <p:cNvSpPr txBox="1"/>
          <p:nvPr/>
        </p:nvSpPr>
        <p:spPr>
          <a:xfrm>
            <a:off x="4428215" y="3865714"/>
            <a:ext cx="862149" cy="369332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8.563</a:t>
            </a:r>
            <a:endParaRPr lang="es-CO" dirty="0"/>
          </a:p>
        </p:txBody>
      </p:sp>
      <p:sp>
        <p:nvSpPr>
          <p:cNvPr id="45" name="CuadroTexto 44"/>
          <p:cNvSpPr txBox="1"/>
          <p:nvPr/>
        </p:nvSpPr>
        <p:spPr>
          <a:xfrm>
            <a:off x="5658785" y="1497700"/>
            <a:ext cx="862149" cy="369332"/>
          </a:xfrm>
          <a:prstGeom prst="rect">
            <a:avLst/>
          </a:prstGeom>
          <a:solidFill>
            <a:srgbClr val="FF33C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6.453</a:t>
            </a:r>
            <a:endParaRPr lang="es-CO" dirty="0"/>
          </a:p>
        </p:txBody>
      </p:sp>
      <p:pic>
        <p:nvPicPr>
          <p:cNvPr id="46" name="Imagen 45" descr="https://i.pinimg.com/564x/d6/3a/d5/d63ad5f3676543f5f428cfb1cfd7e3d5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2766" y1="36543" x2="12766" y2="36543"/>
                        <a14:foregroundMark x1="13475" y1="27571" x2="13475" y2="27571"/>
                        <a14:foregroundMark x1="12057" y1="18818" x2="12057" y2="18818"/>
                        <a14:foregroundMark x1="17376" y1="13786" x2="17376" y2="13786"/>
                        <a14:foregroundMark x1="32270" y1="7002" x2="32270" y2="7002"/>
                        <a14:foregroundMark x1="26241" y1="7659" x2="26241" y2="7659"/>
                        <a14:foregroundMark x1="26596" y1="5470" x2="26596" y2="5470"/>
                        <a14:foregroundMark x1="18440" y1="9847" x2="18440" y2="9847"/>
                        <a14:foregroundMark x1="12411" y1="12035" x2="12411" y2="12035"/>
                        <a14:foregroundMark x1="14539" y1="18162" x2="14539" y2="18162"/>
                        <a14:foregroundMark x1="41312" y1="8096" x2="41312" y2="8096"/>
                        <a14:foregroundMark x1="44149" y1="12691" x2="44149" y2="12691"/>
                        <a14:foregroundMark x1="46631" y1="17724" x2="46631" y2="17724"/>
                        <a14:foregroundMark x1="47695" y1="24289" x2="47695" y2="24289"/>
                        <a14:foregroundMark x1="55142" y1="46389" x2="55142" y2="46389"/>
                        <a14:foregroundMark x1="63121" y1="45295" x2="63121" y2="45295"/>
                        <a14:foregroundMark x1="26950" y1="9847" x2="26950" y2="9847"/>
                        <a14:foregroundMark x1="23050" y1="10503" x2="23050" y2="10503"/>
                        <a14:foregroundMark x1="40248" y1="9190" x2="40248" y2="9190"/>
                        <a14:foregroundMark x1="12766" y1="21444" x2="12766" y2="21444"/>
                        <a14:foregroundMark x1="71277" y1="47702" x2="71277" y2="47702"/>
                        <a14:foregroundMark x1="35284" y1="6565" x2="35284" y2="6565"/>
                        <a14:foregroundMark x1="62411" y1="19256" x2="62411" y2="19256"/>
                        <a14:foregroundMark x1="64894" y1="11597" x2="64894" y2="11597"/>
                        <a14:foregroundMark x1="67376" y1="7002" x2="67376" y2="7002"/>
                        <a14:foregroundMark x1="62766" y1="9190" x2="62766" y2="9190"/>
                        <a14:foregroundMark x1="60284" y1="23195" x2="60284" y2="23195"/>
                        <a14:foregroundMark x1="60284" y1="28228" x2="60284" y2="28228"/>
                        <a14:foregroundMark x1="59929" y1="38731" x2="59929" y2="38731"/>
                        <a14:foregroundMark x1="64184" y1="39825" x2="64184" y2="39825"/>
                        <a14:foregroundMark x1="62411" y1="34792" x2="62411" y2="34792"/>
                        <a14:foregroundMark x1="63830" y1="28228" x2="63830" y2="28228"/>
                        <a14:foregroundMark x1="69858" y1="10503" x2="69858" y2="10503"/>
                        <a14:foregroundMark x1="75532" y1="13129" x2="75532" y2="13129"/>
                        <a14:foregroundMark x1="78014" y1="7002" x2="78014" y2="7002"/>
                        <a14:foregroundMark x1="67021" y1="5908" x2="67021" y2="5908"/>
                        <a14:foregroundMark x1="75887" y1="5470" x2="75887" y2="5470"/>
                        <a14:foregroundMark x1="81738" y1="5470" x2="81738" y2="5470"/>
                        <a14:foregroundMark x1="87766" y1="7659" x2="87766" y2="7659"/>
                        <a14:foregroundMark x1="92021" y1="12691" x2="92021" y2="12691"/>
                        <a14:foregroundMark x1="93440" y1="17068" x2="93440" y2="17068"/>
                        <a14:foregroundMark x1="93794" y1="22538" x2="93794" y2="22538"/>
                        <a14:foregroundMark x1="94858" y1="35449" x2="94858" y2="35449"/>
                        <a14:foregroundMark x1="89894" y1="44858" x2="89894" y2="44858"/>
                        <a14:foregroundMark x1="85284" y1="45295" x2="85284" y2="45295"/>
                        <a14:foregroundMark x1="85638" y1="57549" x2="85638" y2="57549"/>
                        <a14:foregroundMark x1="84574" y1="68053" x2="84574" y2="68053"/>
                        <a14:foregroundMark x1="81383" y1="65427" x2="81383" y2="65427"/>
                        <a14:foregroundMark x1="82447" y1="63239" x2="82447" y2="63239"/>
                        <a14:foregroundMark x1="77660" y1="57549" x2="77660" y2="57549"/>
                        <a14:foregroundMark x1="77660" y1="51422" x2="77660" y2="51422"/>
                        <a14:foregroundMark x1="77660" y1="45295" x2="77660" y2="45295"/>
                        <a14:foregroundMark x1="74823" y1="38731" x2="74823" y2="38731"/>
                        <a14:foregroundMark x1="68794" y1="42013" x2="68794" y2="42013"/>
                        <a14:foregroundMark x1="83511" y1="47702" x2="83511" y2="47702"/>
                        <a14:foregroundMark x1="79255" y1="44201" x2="79255" y2="44201"/>
                        <a14:foregroundMark x1="82447" y1="54267" x2="82447" y2="54267"/>
                        <a14:foregroundMark x1="80674" y1="49234" x2="80674" y2="49234"/>
                        <a14:foregroundMark x1="85284" y1="53611" x2="85284" y2="53611"/>
                        <a14:foregroundMark x1="81383" y1="45952" x2="81383" y2="45952"/>
                        <a14:foregroundMark x1="79965" y1="55361" x2="79965" y2="55361"/>
                        <a14:foregroundMark x1="83156" y1="13129" x2="83156" y2="13129"/>
                        <a14:foregroundMark x1="89894" y1="16411" x2="89894" y2="16411"/>
                        <a14:foregroundMark x1="84929" y1="11597" x2="84929" y2="11597"/>
                        <a14:foregroundMark x1="89184" y1="12691" x2="89184" y2="12691"/>
                        <a14:foregroundMark x1="92376" y1="40481" x2="92376" y2="40481"/>
                        <a14:foregroundMark x1="88475" y1="40919" x2="88475" y2="40919"/>
                        <a14:foregroundMark x1="29078" y1="3282" x2="29078" y2="3282"/>
                        <a14:foregroundMark x1="45567" y1="11597" x2="45567" y2="11597"/>
                        <a14:foregroundMark x1="13830" y1="34354" x2="13830" y2="34354"/>
                        <a14:foregroundMark x1="21631" y1="40919" x2="21631" y2="40919"/>
                        <a14:foregroundMark x1="18085" y1="39825" x2="18085" y2="39825"/>
                        <a14:foregroundMark x1="39539" y1="38074" x2="39539" y2="38074"/>
                        <a14:foregroundMark x1="37411" y1="34354" x2="37411" y2="34354"/>
                        <a14:foregroundMark x1="40603" y1="31510" x2="40603" y2="31510"/>
                        <a14:foregroundMark x1="44504" y1="30416" x2="44504" y2="30416"/>
                        <a14:foregroundMark x1="42730" y1="30853" x2="42730" y2="30853"/>
                        <a14:foregroundMark x1="39184" y1="34792" x2="39184" y2="34792"/>
                        <a14:foregroundMark x1="42376" y1="40481" x2="42376" y2="40481"/>
                        <a14:foregroundMark x1="45567" y1="40919" x2="45567" y2="40919"/>
                        <a14:foregroundMark x1="49113" y1="39825" x2="49113" y2="39825"/>
                        <a14:foregroundMark x1="51950" y1="36543" x2="51950" y2="36543"/>
                        <a14:foregroundMark x1="51950" y1="33698" x2="51950" y2="33698"/>
                        <a14:foregroundMark x1="50177" y1="30416" x2="50177" y2="30416"/>
                        <a14:foregroundMark x1="47340" y1="29759" x2="47340" y2="29759"/>
                        <a14:foregroundMark x1="43085" y1="29322" x2="43085" y2="29322"/>
                        <a14:foregroundMark x1="43085" y1="29322" x2="43085" y2="29322"/>
                        <a14:foregroundMark x1="44149" y1="33260" x2="44149" y2="33260"/>
                        <a14:foregroundMark x1="75532" y1="24289" x2="75532" y2="24289"/>
                        <a14:foregroundMark x1="89539" y1="64333" x2="89539" y2="64333"/>
                        <a14:foregroundMark x1="86702" y1="61926" x2="86702" y2="61926"/>
                        <a14:foregroundMark x1="83865" y1="61926" x2="83865" y2="61926"/>
                        <a14:foregroundMark x1="80674" y1="61926" x2="80674" y2="61926"/>
                        <a14:foregroundMark x1="77305" y1="65427" x2="77305" y2="65427"/>
                        <a14:foregroundMark x1="80319" y1="69147" x2="80319" y2="69147"/>
                        <a14:foregroundMark x1="84220" y1="69803" x2="84220" y2="69803"/>
                        <a14:foregroundMark x1="87766" y1="70460" x2="87766" y2="70460"/>
                        <a14:foregroundMark x1="89894" y1="70460" x2="89894" y2="70460"/>
                        <a14:foregroundMark x1="90248" y1="68053" x2="90248" y2="68053"/>
                        <a14:foregroundMark x1="90603" y1="61488" x2="90603" y2="61488"/>
                        <a14:foregroundMark x1="88830" y1="58206" x2="88830" y2="58206"/>
                        <a14:foregroundMark x1="83865" y1="58206" x2="83865" y2="58206"/>
                        <a14:foregroundMark x1="86348" y1="65864" x2="86348" y2="65864"/>
                        <a14:foregroundMark x1="89894" y1="65864" x2="89894" y2="65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798" y="4379479"/>
            <a:ext cx="4066005" cy="2778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Imagen 48" descr="Dos niños leyendo libros y aprendiendo m... | Premium Vector #Freepik #vector #libro #educacion #estudiante #numero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46" y1="24490" x2="9746" y2="24490"/>
                        <a14:foregroundMark x1="15254" y1="22959" x2="15254" y2="22959"/>
                        <a14:foregroundMark x1="16102" y1="25510" x2="16102" y2="25510"/>
                        <a14:foregroundMark x1="17373" y1="29082" x2="17373" y2="29082"/>
                        <a14:foregroundMark x1="26271" y1="25510" x2="26271" y2="25510"/>
                        <a14:foregroundMark x1="24153" y1="27551" x2="24153" y2="27551"/>
                        <a14:foregroundMark x1="27966" y1="17347" x2="27966" y2="17347"/>
                        <a14:foregroundMark x1="30508" y1="19898" x2="30508" y2="19898"/>
                        <a14:foregroundMark x1="24153" y1="21939" x2="24153" y2="21939"/>
                        <a14:foregroundMark x1="35169" y1="9184" x2="35169" y2="9184"/>
                        <a14:foregroundMark x1="47458" y1="19388" x2="47458" y2="19388"/>
                        <a14:foregroundMark x1="49153" y1="16327" x2="49153" y2="16327"/>
                        <a14:foregroundMark x1="36864" y1="12755" x2="36864" y2="12755"/>
                        <a14:foregroundMark x1="52542" y1="8673" x2="52542" y2="8673"/>
                        <a14:foregroundMark x1="67797" y1="13265" x2="67797" y2="13265"/>
                        <a14:foregroundMark x1="67797" y1="14286" x2="67797" y2="14286"/>
                        <a14:foregroundMark x1="75424" y1="24490" x2="75424" y2="24490"/>
                        <a14:foregroundMark x1="62712" y1="30102" x2="62712" y2="30102"/>
                        <a14:foregroundMark x1="76271" y1="33673" x2="76271" y2="33673"/>
                        <a14:foregroundMark x1="81356" y1="35204" x2="81356" y2="35204"/>
                        <a14:foregroundMark x1="89831" y1="38265" x2="89831" y2="38265"/>
                        <a14:foregroundMark x1="93220" y1="48469" x2="93220" y2="48469"/>
                        <a14:foregroundMark x1="93220" y1="51531" x2="93220" y2="51531"/>
                        <a14:foregroundMark x1="92797" y1="54592" x2="92797" y2="54592"/>
                        <a14:foregroundMark x1="89407" y1="60204" x2="89407" y2="60204"/>
                        <a14:foregroundMark x1="90254" y1="72959" x2="90254" y2="72959"/>
                        <a14:foregroundMark x1="86441" y1="80102" x2="86441" y2="80102"/>
                        <a14:foregroundMark x1="90678" y1="77551" x2="90678" y2="77551"/>
                        <a14:foregroundMark x1="90678" y1="79082" x2="90678" y2="79082"/>
                        <a14:foregroundMark x1="93644" y1="79082" x2="93644" y2="79082"/>
                        <a14:foregroundMark x1="83051" y1="78061" x2="83051" y2="78061"/>
                        <a14:foregroundMark x1="77966" y1="88776" x2="77966" y2="88776"/>
                        <a14:foregroundMark x1="80932" y1="87245" x2="80932" y2="87245"/>
                        <a14:foregroundMark x1="79237" y1="79082" x2="79237" y2="79082"/>
                        <a14:foregroundMark x1="78390" y1="76531" x2="78390" y2="76531"/>
                        <a14:foregroundMark x1="84322" y1="67347" x2="84322" y2="67347"/>
                        <a14:foregroundMark x1="77119" y1="54082" x2="77119" y2="54082"/>
                        <a14:foregroundMark x1="70339" y1="55102" x2="70339" y2="55102"/>
                        <a14:foregroundMark x1="69068" y1="53061" x2="69068" y2="53061"/>
                        <a14:foregroundMark x1="71610" y1="54082" x2="71610" y2="54082"/>
                        <a14:foregroundMark x1="72458" y1="52551" x2="72458" y2="52551"/>
                        <a14:foregroundMark x1="61441" y1="42347" x2="61441" y2="42347"/>
                        <a14:foregroundMark x1="61441" y1="47959" x2="61441" y2="47959"/>
                        <a14:foregroundMark x1="60169" y1="51020" x2="60169" y2="51020"/>
                        <a14:foregroundMark x1="58898" y1="52551" x2="58898" y2="52551"/>
                        <a14:foregroundMark x1="61864" y1="45918" x2="61864" y2="45918"/>
                        <a14:foregroundMark x1="59322" y1="42857" x2="59322" y2="42857"/>
                        <a14:foregroundMark x1="48729" y1="48980" x2="48729" y2="48980"/>
                        <a14:foregroundMark x1="51695" y1="47449" x2="51695" y2="47449"/>
                        <a14:foregroundMark x1="46186" y1="46939" x2="46186" y2="46939"/>
                        <a14:foregroundMark x1="48729" y1="43878" x2="48729" y2="43878"/>
                        <a14:foregroundMark x1="43220" y1="29592" x2="43220" y2="29592"/>
                        <a14:foregroundMark x1="43220" y1="32653" x2="43220" y2="32653"/>
                        <a14:foregroundMark x1="33475" y1="37755" x2="33475" y2="37755"/>
                        <a14:foregroundMark x1="31356" y1="40306" x2="31356" y2="40306"/>
                        <a14:foregroundMark x1="16949" y1="39796" x2="16949" y2="39796"/>
                        <a14:foregroundMark x1="11017" y1="30102" x2="11017" y2="30102"/>
                        <a14:foregroundMark x1="9746" y1="27041" x2="9746" y2="27041"/>
                        <a14:foregroundMark x1="8475" y1="30612" x2="8475" y2="30612"/>
                        <a14:foregroundMark x1="8051" y1="34184" x2="8051" y2="34184"/>
                        <a14:foregroundMark x1="9746" y1="33673" x2="9746" y2="33673"/>
                        <a14:foregroundMark x1="12288" y1="32143" x2="12288" y2="32143"/>
                        <a14:foregroundMark x1="12712" y1="33163" x2="12712" y2="33163"/>
                        <a14:foregroundMark x1="6356" y1="43878" x2="6356" y2="43878"/>
                        <a14:foregroundMark x1="8898" y1="50510" x2="8898" y2="50510"/>
                        <a14:foregroundMark x1="9746" y1="55102" x2="9746" y2="55102"/>
                        <a14:foregroundMark x1="8051" y1="57143" x2="8051" y2="57143"/>
                        <a14:foregroundMark x1="7627" y1="54592" x2="7627" y2="54592"/>
                        <a14:foregroundMark x1="6356" y1="53061" x2="6356" y2="53061"/>
                        <a14:foregroundMark x1="14831" y1="26531" x2="14831" y2="26531"/>
                        <a14:foregroundMark x1="18220" y1="24490" x2="18220" y2="24490"/>
                        <a14:foregroundMark x1="20339" y1="18367" x2="20339" y2="18367"/>
                        <a14:foregroundMark x1="58898" y1="20918" x2="58898" y2="20918"/>
                        <a14:foregroundMark x1="79661" y1="36735" x2="79661" y2="36735"/>
                        <a14:foregroundMark x1="87712" y1="38265" x2="87712" y2="38265"/>
                        <a14:foregroundMark x1="11441" y1="62755" x2="11441" y2="62755"/>
                        <a14:foregroundMark x1="13559" y1="59184" x2="13559" y2="59184"/>
                        <a14:foregroundMark x1="7203" y1="63776" x2="7203" y2="63776"/>
                        <a14:foregroundMark x1="8051" y1="66837" x2="8051" y2="66837"/>
                        <a14:foregroundMark x1="10593" y1="70918" x2="10593" y2="70918"/>
                        <a14:foregroundMark x1="9746" y1="78061" x2="9746" y2="78061"/>
                        <a14:foregroundMark x1="15678" y1="82653" x2="15678" y2="82653"/>
                        <a14:foregroundMark x1="14407" y1="86735" x2="14407" y2="86735"/>
                        <a14:foregroundMark x1="22881" y1="77551" x2="22881" y2="77551"/>
                        <a14:foregroundMark x1="20339" y1="81122" x2="20339" y2="81122"/>
                        <a14:foregroundMark x1="24576" y1="92347" x2="24576" y2="92347"/>
                        <a14:foregroundMark x1="49576" y1="7653" x2="49576" y2="7653"/>
                        <a14:foregroundMark x1="91102" y1="59184" x2="91102" y2="59184"/>
                        <a14:foregroundMark x1="90254" y1="40816" x2="90254" y2="40816"/>
                        <a14:foregroundMark x1="91102" y1="43367" x2="91102" y2="43367"/>
                        <a14:foregroundMark x1="87712" y1="46939" x2="87712" y2="46939"/>
                        <a14:foregroundMark x1="85593" y1="45918" x2="85593" y2="45918"/>
                        <a14:foregroundMark x1="84746" y1="43367" x2="84746" y2="43367"/>
                        <a14:foregroundMark x1="84746" y1="40816" x2="84746" y2="40816"/>
                        <a14:foregroundMark x1="86864" y1="38265" x2="86864" y2="38265"/>
                        <a14:foregroundMark x1="66102" y1="16837" x2="66102" y2="16837"/>
                        <a14:foregroundMark x1="61017" y1="25510" x2="61017" y2="25510"/>
                        <a14:foregroundMark x1="59322" y1="22959" x2="59322" y2="22959"/>
                        <a14:foregroundMark x1="58051" y1="25510" x2="58051" y2="25510"/>
                        <a14:foregroundMark x1="57627" y1="27551" x2="57627" y2="27551"/>
                        <a14:foregroundMark x1="57627" y1="30612" x2="57627" y2="30612"/>
                        <a14:foregroundMark x1="59746" y1="30612" x2="59746" y2="30612"/>
                        <a14:foregroundMark x1="61864" y1="29592" x2="61864" y2="29592"/>
                        <a14:foregroundMark x1="61864" y1="27551" x2="61864" y2="27551"/>
                        <a14:foregroundMark x1="60593" y1="23980" x2="60593" y2="23980"/>
                        <a14:foregroundMark x1="63983" y1="28061" x2="63983" y2="28061"/>
                        <a14:foregroundMark x1="63983" y1="32143" x2="63983" y2="32143"/>
                        <a14:foregroundMark x1="58475" y1="32143" x2="58475" y2="32143"/>
                        <a14:foregroundMark x1="92797" y1="59694" x2="92797" y2="596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46"/>
            <a:ext cx="2508219" cy="212851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CuadroTexto 7">
            <a:extLst>
              <a:ext uri="{FF2B5EF4-FFF2-40B4-BE49-F238E27FC236}">
                <a16:creationId xmlns:a16="http://schemas.microsoft.com/office/drawing/2014/main" id="{E490EA29-9A2B-4DF5-A8A3-F4C341C1D57B}"/>
              </a:ext>
            </a:extLst>
          </p:cNvPr>
          <p:cNvSpPr txBox="1"/>
          <p:nvPr/>
        </p:nvSpPr>
        <p:spPr>
          <a:xfrm>
            <a:off x="986445" y="5028709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986CD73F-CFA9-464D-858B-D704AF0ED8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07" y="4424855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8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theme/theme1.xml><?xml version="1.0" encoding="utf-8"?>
<a:theme xmlns:a="http://schemas.openxmlformats.org/drawingml/2006/main" name="Plantilla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1" id="{8D401A73-17DD-45D5-BBDA-2532FD6B93ED}" vid="{A9294ABB-882B-433D-992D-688EECAA5D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</TotalTime>
  <Words>64</Words>
  <Application>Microsoft Office PowerPoint</Application>
  <PresentationFormat>Panorámica</PresentationFormat>
  <Paragraphs>51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1" baseType="lpstr">
      <vt:lpstr>Amore Kiena Italic</vt:lpstr>
      <vt:lpstr>Arial</vt:lpstr>
      <vt:lpstr>Berlin Sans FB Demi</vt:lpstr>
      <vt:lpstr>Calibri</vt:lpstr>
      <vt:lpstr>Century Gothic</vt:lpstr>
      <vt:lpstr>DK Lemon Yellow Sun</vt:lpstr>
      <vt:lpstr>Lovehearts XYZ</vt:lpstr>
      <vt:lpstr>Playlist</vt:lpstr>
      <vt:lpstr>Plantilla 2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LIA DIAZ</dc:creator>
  <cp:lastModifiedBy>LIA</cp:lastModifiedBy>
  <cp:revision>41</cp:revision>
  <dcterms:created xsi:type="dcterms:W3CDTF">2021-02-21T21:33:07Z</dcterms:created>
  <dcterms:modified xsi:type="dcterms:W3CDTF">2023-10-15T03:25:36Z</dcterms:modified>
</cp:coreProperties>
</file>