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68" r:id="rId3"/>
    <p:sldId id="283" r:id="rId4"/>
    <p:sldId id="269" r:id="rId5"/>
    <p:sldId id="270" r:id="rId6"/>
    <p:sldId id="272" r:id="rId7"/>
    <p:sldId id="274" r:id="rId8"/>
    <p:sldId id="273" r:id="rId9"/>
    <p:sldId id="275" r:id="rId10"/>
    <p:sldId id="276" r:id="rId11"/>
    <p:sldId id="277" r:id="rId12"/>
    <p:sldId id="279" r:id="rId13"/>
    <p:sldId id="280" r:id="rId14"/>
    <p:sldId id="281" r:id="rId15"/>
    <p:sldId id="282" r:id="rId16"/>
    <p:sldId id="285" r:id="rId17"/>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74" autoAdjust="0"/>
  </p:normalViewPr>
  <p:slideViewPr>
    <p:cSldViewPr snapToGrid="0">
      <p:cViewPr varScale="1">
        <p:scale>
          <a:sx n="72" d="100"/>
          <a:sy n="72" d="100"/>
        </p:scale>
        <p:origin x="660" y="72"/>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100" d="100"/>
          <a:sy n="100" d="100"/>
        </p:scale>
        <p:origin x="279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dirty="0"/>
          </a:p>
        </p:txBody>
      </p:sp>
      <p:sp>
        <p:nvSpPr>
          <p:cNvPr id="3" name="Marcador de posición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BC8749E-B897-4A08-AC55-9AF3D46A9067}" type="datetime1">
              <a:rPr lang="es-ES" smtClean="0"/>
              <a:t>09/03/2023</a:t>
            </a:fld>
            <a:endParaRPr lang="es-ES" dirty="0"/>
          </a:p>
        </p:txBody>
      </p:sp>
      <p:sp>
        <p:nvSpPr>
          <p:cNvPr id="4" name="Marcador de posición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dirty="0"/>
          </a:p>
        </p:txBody>
      </p:sp>
      <p:sp>
        <p:nvSpPr>
          <p:cNvPr id="5" name="Marcador de posición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BAE14B8-3CC9-472D-9BC5-A84D80684DE2}" type="slidenum">
              <a:rPr lang="es-ES"/>
              <a:t>‹Nº›</a:t>
            </a:fld>
            <a:endParaRPr lang="es-ES" dirty="0"/>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dirty="0"/>
          </a:p>
        </p:txBody>
      </p:sp>
      <p:sp>
        <p:nvSpPr>
          <p:cNvPr id="3" name="Marcador de posición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B6A7A240-532E-4D21-8E82-EFF80DF9174A}" type="datetime1">
              <a:rPr lang="es-ES" noProof="0" smtClean="0"/>
              <a:t>09/03/2023</a:t>
            </a:fld>
            <a:endParaRPr lang="es-ES" noProof="0" dirty="0"/>
          </a:p>
        </p:txBody>
      </p:sp>
      <p:sp>
        <p:nvSpPr>
          <p:cNvPr id="4" name="Marcador de posición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dirty="0"/>
          </a:p>
        </p:txBody>
      </p:sp>
      <p:sp>
        <p:nvSpPr>
          <p:cNvPr id="5" name="Marcador de posición de notas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rtl="0"/>
            <a:r>
              <a:rPr lang="es-ES" noProof="0" dirty="0"/>
              <a:t>Haga clic para modificar el estilo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dirty="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FB667E1-E601-4AAF-B95C-B25720D70A60}" type="slidenum">
              <a:rPr lang="es-ES" noProof="0"/>
              <a:t>‹Nº›</a:t>
            </a:fld>
            <a:endParaRPr lang="es-ES" noProof="0" dirty="0"/>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rtl="0"/>
            <a:fld id="{7FB667E1-E601-4AAF-B95C-B25720D70A60}" type="slidenum">
              <a:rPr lang="es-ES" smtClean="0"/>
              <a:t>1</a:t>
            </a:fld>
            <a:endParaRPr lang="es-ES" dirty="0"/>
          </a:p>
        </p:txBody>
      </p:sp>
    </p:spTree>
    <p:extLst>
      <p:ext uri="{BB962C8B-B14F-4D97-AF65-F5344CB8AC3E}">
        <p14:creationId xmlns:p14="http://schemas.microsoft.com/office/powerpoint/2010/main" val="2970226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upo 3"/>
          <p:cNvGrpSpPr/>
          <p:nvPr/>
        </p:nvGrpSpPr>
        <p:grpSpPr>
          <a:xfrm rot="248467">
            <a:off x="223563" y="2575407"/>
            <a:ext cx="4688853" cy="2424835"/>
            <a:chOff x="-10068" y="2615721"/>
            <a:chExt cx="5488038" cy="2838132"/>
          </a:xfrm>
        </p:grpSpPr>
        <p:sp>
          <p:nvSpPr>
            <p:cNvPr id="5" name="Forma libre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 name="Forma libre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 name="Forma libre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 name="Forma libre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 name="Forma libre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 name="Forma libre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 name="Forma libre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 name="Forma libre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 name="Forma libre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 name="Forma libre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 name="Forma libre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 name="Forma libre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 name="Forma libre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 name="Forma libre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9" name="Forma libre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0" name="Forma libre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 name="Forma libre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 name="Forma libre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 name="Forma libre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 name="Forma libre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 name="Forma libre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6" name="Forma libre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7" name="Forma libre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8" name="Forma libre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9" name="Forma libre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 name="Forma libre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1" name="Forma libre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 name="Forma libre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 name="Forma libre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4" name="Forma libre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5" name="Forma libre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6" name="Forma libre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7" name="Forma libre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 name="Forma libre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 name="Forma libre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40" name="Grupo 39"/>
          <p:cNvGrpSpPr/>
          <p:nvPr/>
        </p:nvGrpSpPr>
        <p:grpSpPr>
          <a:xfrm rot="18988672">
            <a:off x="68557" y="189622"/>
            <a:ext cx="517230" cy="587584"/>
            <a:chOff x="11036616" y="1071278"/>
            <a:chExt cx="1030189" cy="1170315"/>
          </a:xfrm>
        </p:grpSpPr>
        <p:sp>
          <p:nvSpPr>
            <p:cNvPr id="41" name="Forma libre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2" name="Forma libre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3" name="Forma libre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4" name="Forma libre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5" name="Forma libre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6" name="Forma libre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7" name="Forma libre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8" name="Forma libre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sp>
        <p:nvSpPr>
          <p:cNvPr id="49" name="Forma libre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rtlCol="0" anchor="t" anchorCtr="0" compatLnSpc="1">
            <a:prstTxWarp prst="textNoShape">
              <a:avLst/>
            </a:prstTxWarp>
          </a:bodyPr>
          <a:lstStyle/>
          <a:p>
            <a:pPr rtl="0"/>
            <a:endParaRPr lang="es-ES" noProof="0" dirty="0"/>
          </a:p>
        </p:txBody>
      </p:sp>
      <p:grpSp>
        <p:nvGrpSpPr>
          <p:cNvPr id="50" name="Grupo 49"/>
          <p:cNvGrpSpPr/>
          <p:nvPr/>
        </p:nvGrpSpPr>
        <p:grpSpPr>
          <a:xfrm>
            <a:off x="11434163" y="6542"/>
            <a:ext cx="679129" cy="712528"/>
            <a:chOff x="11231706" y="127529"/>
            <a:chExt cx="679129" cy="712528"/>
          </a:xfrm>
        </p:grpSpPr>
        <p:sp>
          <p:nvSpPr>
            <p:cNvPr id="51" name="Forma libre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2" name="Forma libre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3" name="Forma libre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4" name="Forma libre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5" name="Forma libre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6" name="Forma libre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7" name="Forma libre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8" name="Forma libre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sp>
        <p:nvSpPr>
          <p:cNvPr id="59" name="Forma libre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0" name="Forma libre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rtlCol="0" anchor="t" anchorCtr="0" compatLnSpc="1">
            <a:prstTxWarp prst="textNoShape">
              <a:avLst/>
            </a:prstTxWarp>
          </a:bodyPr>
          <a:lstStyle/>
          <a:p>
            <a:pPr rtl="0"/>
            <a:endParaRPr lang="es-ES" noProof="0" dirty="0"/>
          </a:p>
        </p:txBody>
      </p:sp>
      <p:grpSp>
        <p:nvGrpSpPr>
          <p:cNvPr id="61" name="Grupo 5"/>
          <p:cNvGrpSpPr>
            <a:grpSpLocks noChangeAspect="1"/>
          </p:cNvGrpSpPr>
          <p:nvPr/>
        </p:nvGrpSpPr>
        <p:grpSpPr bwMode="auto">
          <a:xfrm>
            <a:off x="-1519" y="854145"/>
            <a:ext cx="1881474" cy="2341763"/>
            <a:chOff x="3000" y="1116"/>
            <a:chExt cx="1680" cy="2091"/>
          </a:xfrm>
        </p:grpSpPr>
        <p:sp>
          <p:nvSpPr>
            <p:cNvPr id="62" name="Forma libre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3" name="Forma libre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4" name="Forma libre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5" name="Forma libre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6" name="Forma libre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7" name="Forma libre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8" name="Forma libre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9" name="Forma libre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0" name="Forma libre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1" name="Forma libre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2" name="Forma libre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3" name="Forma libre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4" name="Forma libre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5" name="Forma libre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6" name="Forma libre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7" name="Forma libre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8" name="Forma libre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9" name="Forma libre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0" name="Forma libre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81" name="Grupo 33"/>
          <p:cNvGrpSpPr>
            <a:grpSpLocks noChangeAspect="1"/>
          </p:cNvGrpSpPr>
          <p:nvPr/>
        </p:nvGrpSpPr>
        <p:grpSpPr bwMode="auto">
          <a:xfrm>
            <a:off x="1714988" y="4544219"/>
            <a:ext cx="1873268" cy="2324202"/>
            <a:chOff x="3359" y="1523"/>
            <a:chExt cx="943" cy="1170"/>
          </a:xfrm>
        </p:grpSpPr>
        <p:sp>
          <p:nvSpPr>
            <p:cNvPr id="82" name="Forma libre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3" name="Forma libre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4" name="Forma libre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5" name="Forma libre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6" name="Forma libre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87" name="Grupo 43"/>
          <p:cNvGrpSpPr>
            <a:grpSpLocks noChangeAspect="1"/>
          </p:cNvGrpSpPr>
          <p:nvPr/>
        </p:nvGrpSpPr>
        <p:grpSpPr bwMode="auto">
          <a:xfrm>
            <a:off x="1168399" y="5011046"/>
            <a:ext cx="1497013" cy="1857375"/>
            <a:chOff x="3367" y="1523"/>
            <a:chExt cx="943" cy="1170"/>
          </a:xfrm>
        </p:grpSpPr>
        <p:sp>
          <p:nvSpPr>
            <p:cNvPr id="88" name="Forma libre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9" name="Forma libre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0" name="Forma libre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1" name="Forma libre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2" name="Forma libre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3" name="Forma libre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94" name="Grupo 93"/>
          <p:cNvGrpSpPr/>
          <p:nvPr/>
        </p:nvGrpSpPr>
        <p:grpSpPr>
          <a:xfrm>
            <a:off x="-21971" y="4350236"/>
            <a:ext cx="1696783" cy="2518186"/>
            <a:chOff x="-3496" y="4350236"/>
            <a:chExt cx="1696783" cy="2518186"/>
          </a:xfrm>
        </p:grpSpPr>
        <p:sp>
          <p:nvSpPr>
            <p:cNvPr id="95" name="Forma libre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6" name="Forma libre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7" name="Forma libre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8" name="Forma libre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99" name="Grupo 43"/>
          <p:cNvGrpSpPr>
            <a:grpSpLocks noChangeAspect="1"/>
          </p:cNvGrpSpPr>
          <p:nvPr/>
        </p:nvGrpSpPr>
        <p:grpSpPr bwMode="auto">
          <a:xfrm>
            <a:off x="2911336" y="4572470"/>
            <a:ext cx="1850498" cy="2295951"/>
            <a:chOff x="3367" y="1523"/>
            <a:chExt cx="943" cy="1170"/>
          </a:xfrm>
        </p:grpSpPr>
        <p:sp>
          <p:nvSpPr>
            <p:cNvPr id="100" name="Forma libre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1" name="Forma libre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2" name="Forma libre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3" name="Forma libre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4" name="Forma libre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5" name="Forma libre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106" name="Grupo 105"/>
          <p:cNvGrpSpPr/>
          <p:nvPr/>
        </p:nvGrpSpPr>
        <p:grpSpPr>
          <a:xfrm rot="1576354">
            <a:off x="11125791" y="2895976"/>
            <a:ext cx="1030189" cy="1170315"/>
            <a:chOff x="11036616" y="1071278"/>
            <a:chExt cx="1030189" cy="1170315"/>
          </a:xfrm>
        </p:grpSpPr>
        <p:sp>
          <p:nvSpPr>
            <p:cNvPr id="107" name="Forma libre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8" name="Forma libre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9" name="Forma libre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0" name="Forma libre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1" name="Forma libre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2" name="Forma libre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3" name="Forma libre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4" name="Forma libre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sp>
        <p:nvSpPr>
          <p:cNvPr id="115" name="Forma libre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6" name="Forma libre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grpSp>
        <p:nvGrpSpPr>
          <p:cNvPr id="117" name="Grupo 116"/>
          <p:cNvGrpSpPr/>
          <p:nvPr/>
        </p:nvGrpSpPr>
        <p:grpSpPr>
          <a:xfrm rot="198573">
            <a:off x="1199275" y="2684218"/>
            <a:ext cx="2154692" cy="1686565"/>
            <a:chOff x="1175948" y="2708421"/>
            <a:chExt cx="2159248" cy="1690131"/>
          </a:xfrm>
        </p:grpSpPr>
        <p:sp>
          <p:nvSpPr>
            <p:cNvPr id="118" name="Forma libre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9" name="Forma libre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0" name="Forma libre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1" name="Forma libre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2" name="Forma libre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3" name="Forma libre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4" name="Forma libre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5" name="Forma libre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6" name="Forma libre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7" name="Forma libre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8" name="Forma libre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9" name="Forma libre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0" name="Forma libre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1" name="Forma libre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2" name="Forma libre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3" name="Forma libre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4" name="Forma libre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5" name="Forma libre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6" name="Forma libre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7" name="Forma libre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8" name="Forma libre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9" name="Forma libre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0" name="Forma libre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1" name="Forma libre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2" name="Forma libre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3" name="Forma libre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4" name="Forma libre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5" name="Forma libre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146" name="Grupo 5"/>
          <p:cNvGrpSpPr>
            <a:grpSpLocks noChangeAspect="1"/>
          </p:cNvGrpSpPr>
          <p:nvPr/>
        </p:nvGrpSpPr>
        <p:grpSpPr bwMode="auto">
          <a:xfrm>
            <a:off x="9167354" y="4138360"/>
            <a:ext cx="3023057" cy="2719639"/>
            <a:chOff x="2887" y="1286"/>
            <a:chExt cx="1903" cy="1712"/>
          </a:xfrm>
        </p:grpSpPr>
        <p:sp>
          <p:nvSpPr>
            <p:cNvPr id="147" name="Forma libre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8" name="Forma libre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9" name="Forma libre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0" name="Forma libre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1" name="Forma libre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2" name="Forma libre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3" name="Forma libre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4" name="Forma libre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5" name="Forma libre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6" name="Forma libre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7" name="Forma libre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8" name="Forma libre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9" name="Forma libre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0" name="Forma libre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1" name="Forma libre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2" name="Forma libre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3" name="Forma libre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4" name="Forma libre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5" name="Forma libre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6" name="Forma libre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7" name="Forma libre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8" name="Forma libre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9" name="Forma libre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0" name="Forma libre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171" name="Grupo 64"/>
          <p:cNvGrpSpPr>
            <a:grpSpLocks noChangeAspect="1"/>
          </p:cNvGrpSpPr>
          <p:nvPr/>
        </p:nvGrpSpPr>
        <p:grpSpPr bwMode="auto">
          <a:xfrm rot="12827499" flipH="1">
            <a:off x="11360417" y="2338535"/>
            <a:ext cx="483752" cy="536662"/>
            <a:chOff x="2052" y="995"/>
            <a:chExt cx="768" cy="852"/>
          </a:xfrm>
        </p:grpSpPr>
        <p:sp>
          <p:nvSpPr>
            <p:cNvPr id="172" name="Forma libre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3" name="Forma libre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4" name="Forma libre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5" name="Forma libre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6" name="Forma libre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7" name="Forma libre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8" name="Forma libre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9" name="Forma libre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sp>
        <p:nvSpPr>
          <p:cNvPr id="2" name="Título 1"/>
          <p:cNvSpPr>
            <a:spLocks noGrp="1"/>
          </p:cNvSpPr>
          <p:nvPr>
            <p:ph type="ctrTitle"/>
          </p:nvPr>
        </p:nvSpPr>
        <p:spPr>
          <a:xfrm>
            <a:off x="2681288" y="165020"/>
            <a:ext cx="9360418" cy="2263258"/>
          </a:xfrm>
        </p:spPr>
        <p:txBody>
          <a:bodyPr rtlCol="0" anchor="b">
            <a:noAutofit/>
          </a:bodyPr>
          <a:lstStyle>
            <a:lvl1pPr algn="ctr">
              <a:defRPr sz="6400"/>
            </a:lvl1pPr>
          </a:lstStyle>
          <a:p>
            <a:pPr rtl="0"/>
            <a:r>
              <a:rPr lang="es-ES" noProof="0"/>
              <a:t>Haga clic para modificar el estilo de título del patrón</a:t>
            </a:r>
            <a:endParaRPr lang="es-ES" noProof="0" dirty="0"/>
          </a:p>
        </p:txBody>
      </p:sp>
      <p:sp>
        <p:nvSpPr>
          <p:cNvPr id="3" name="Subtítulo 2"/>
          <p:cNvSpPr>
            <a:spLocks noGrp="1"/>
          </p:cNvSpPr>
          <p:nvPr>
            <p:ph type="subTitle" idx="1"/>
          </p:nvPr>
        </p:nvSpPr>
        <p:spPr>
          <a:xfrm>
            <a:off x="3903329" y="2476917"/>
            <a:ext cx="6916336" cy="1771600"/>
          </a:xfrm>
        </p:spPr>
        <p:txBody>
          <a:bodyPr rtlCol="0">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es-ES" noProof="0"/>
              <a:t>Haga clic para modificar el estilo de subtítulo del patrón</a:t>
            </a:r>
            <a:endParaRPr lang="es-ES" noProof="0" dirty="0"/>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p:txBody>
          <a:bodyPr rtlCol="0"/>
          <a:lstStyle>
            <a:lvl6pPr>
              <a:defRPr/>
            </a:lvl6pPr>
            <a:lvl7pPr>
              <a:defRPr/>
            </a:lvl7pPr>
            <a:lvl8pPr>
              <a:defRPr/>
            </a:lvl8pPr>
            <a:lvl9pPr>
              <a:defRPr/>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pie de página 4"/>
          <p:cNvSpPr>
            <a:spLocks noGrp="1"/>
          </p:cNvSpPr>
          <p:nvPr>
            <p:ph type="ftr" sz="quarter" idx="11"/>
          </p:nvPr>
        </p:nvSpPr>
        <p:spPr/>
        <p:txBody>
          <a:bodyPr rtlCol="0"/>
          <a:lstStyle/>
          <a:p>
            <a:pPr rtl="0"/>
            <a:endParaRPr lang="es-ES" noProof="0" dirty="0"/>
          </a:p>
        </p:txBody>
      </p:sp>
      <p:sp>
        <p:nvSpPr>
          <p:cNvPr id="4" name="Marcador de posición de fecha 3"/>
          <p:cNvSpPr>
            <a:spLocks noGrp="1"/>
          </p:cNvSpPr>
          <p:nvPr>
            <p:ph type="dt" sz="half" idx="10"/>
          </p:nvPr>
        </p:nvSpPr>
        <p:spPr/>
        <p:txBody>
          <a:bodyPr rtlCol="0"/>
          <a:lstStyle/>
          <a:p>
            <a:pPr rtl="0"/>
            <a:fld id="{B297B06D-FAF7-4837-A922-8EE4AF77DC25}" type="datetime1">
              <a:rPr lang="es-ES" noProof="0" smtClean="0"/>
              <a:t>09/03/2023</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CA8D9AD5-F248-4919-864A-CFD76CC027D6}" type="slidenum">
              <a:rPr lang="es-ES" noProof="0"/>
              <a:t>‹Nº›</a:t>
            </a:fld>
            <a:endParaRPr lang="es-ES" noProof="0"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1523999" y="1485900"/>
            <a:ext cx="9144001" cy="2933700"/>
          </a:xfrm>
        </p:spPr>
        <p:txBody>
          <a:bodyPr rtlCol="0" anchor="b">
            <a:normAutofit/>
          </a:bodyPr>
          <a:lstStyle>
            <a:lvl1pPr algn="l">
              <a:defRPr sz="5200" b="0"/>
            </a:lvl1pPr>
          </a:lstStyle>
          <a:p>
            <a:pPr rtl="0"/>
            <a:r>
              <a:rPr lang="es-ES" noProof="0"/>
              <a:t>Haga clic para modificar el estilo de título del patrón</a:t>
            </a:r>
            <a:endParaRPr lang="es-ES" noProof="0" dirty="0"/>
          </a:p>
        </p:txBody>
      </p:sp>
      <p:sp>
        <p:nvSpPr>
          <p:cNvPr id="3" name="Marcador de posición de texto 2"/>
          <p:cNvSpPr>
            <a:spLocks noGrp="1"/>
          </p:cNvSpPr>
          <p:nvPr>
            <p:ph type="body" idx="1"/>
          </p:nvPr>
        </p:nvSpPr>
        <p:spPr>
          <a:xfrm>
            <a:off x="1522413" y="4454034"/>
            <a:ext cx="9144000" cy="1184766"/>
          </a:xfrm>
        </p:spPr>
        <p:txBody>
          <a:bodyPr rtlCol="0"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Haga clic para modificar los estilos de texto del patrón</a:t>
            </a:r>
          </a:p>
        </p:txBody>
      </p:sp>
      <p:sp>
        <p:nvSpPr>
          <p:cNvPr id="5" name="Marcador de pie de página 4"/>
          <p:cNvSpPr>
            <a:spLocks noGrp="1"/>
          </p:cNvSpPr>
          <p:nvPr>
            <p:ph type="ftr" sz="quarter" idx="11"/>
          </p:nvPr>
        </p:nvSpPr>
        <p:spPr/>
        <p:txBody>
          <a:bodyPr rtlCol="0"/>
          <a:lstStyle/>
          <a:p>
            <a:pPr rtl="0"/>
            <a:endParaRPr lang="es-ES" noProof="0" dirty="0"/>
          </a:p>
        </p:txBody>
      </p:sp>
      <p:sp>
        <p:nvSpPr>
          <p:cNvPr id="4" name="Marcador de posición de fecha 3"/>
          <p:cNvSpPr>
            <a:spLocks noGrp="1"/>
          </p:cNvSpPr>
          <p:nvPr>
            <p:ph type="dt" sz="half" idx="10"/>
          </p:nvPr>
        </p:nvSpPr>
        <p:spPr/>
        <p:txBody>
          <a:bodyPr rtlCol="0"/>
          <a:lstStyle/>
          <a:p>
            <a:pPr rtl="0"/>
            <a:fld id="{AF69DE2B-C639-47B0-862F-B4F39E511745}" type="datetime1">
              <a:rPr lang="es-ES" noProof="0" smtClean="0"/>
              <a:t>09/03/2023</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CA8D9AD5-F248-4919-864A-CFD76CC027D6}" type="slidenum">
              <a:rPr lang="es-ES" noProof="0"/>
              <a:t>‹Nº›</a:t>
            </a:fld>
            <a:endParaRPr lang="es-ES" noProof="0" dirty="0"/>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sz="half" idx="1"/>
          </p:nvPr>
        </p:nvSpPr>
        <p:spPr>
          <a:xfrm>
            <a:off x="1528572" y="1485900"/>
            <a:ext cx="4480560" cy="4123944"/>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contenido 3"/>
          <p:cNvSpPr>
            <a:spLocks noGrp="1"/>
          </p:cNvSpPr>
          <p:nvPr>
            <p:ph sz="half" idx="2"/>
          </p:nvPr>
        </p:nvSpPr>
        <p:spPr>
          <a:xfrm>
            <a:off x="6177169" y="1485900"/>
            <a:ext cx="4480560" cy="4123944"/>
          </a:xfrm>
        </p:spPr>
        <p:txBody>
          <a:bodyPr rtlCol="0">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6" name="Marcador de posición de pie de página 5"/>
          <p:cNvSpPr>
            <a:spLocks noGrp="1"/>
          </p:cNvSpPr>
          <p:nvPr>
            <p:ph type="ftr" sz="quarter" idx="11"/>
          </p:nvPr>
        </p:nvSpPr>
        <p:spPr/>
        <p:txBody>
          <a:bodyPr rtlCol="0"/>
          <a:lstStyle/>
          <a:p>
            <a:pPr rtl="0"/>
            <a:endParaRPr lang="es-ES" noProof="0" dirty="0"/>
          </a:p>
        </p:txBody>
      </p:sp>
      <p:sp>
        <p:nvSpPr>
          <p:cNvPr id="5" name="Marcador de fecha 4"/>
          <p:cNvSpPr>
            <a:spLocks noGrp="1"/>
          </p:cNvSpPr>
          <p:nvPr>
            <p:ph type="dt" sz="half" idx="10"/>
          </p:nvPr>
        </p:nvSpPr>
        <p:spPr/>
        <p:txBody>
          <a:bodyPr rtlCol="0"/>
          <a:lstStyle/>
          <a:p>
            <a:pPr rtl="0"/>
            <a:fld id="{2C7CF16F-B155-4BBF-A6D8-1BE5B2A0445D}" type="datetime1">
              <a:rPr lang="es-ES" noProof="0" smtClean="0"/>
              <a:t>09/03/2023</a:t>
            </a:fld>
            <a:endParaRPr lang="es-ES" noProof="0" dirty="0"/>
          </a:p>
        </p:txBody>
      </p:sp>
      <p:sp>
        <p:nvSpPr>
          <p:cNvPr id="7" name="Marcador de posición de número de diapositiva 6"/>
          <p:cNvSpPr>
            <a:spLocks noGrp="1"/>
          </p:cNvSpPr>
          <p:nvPr>
            <p:ph type="sldNum" sz="quarter" idx="12"/>
          </p:nvPr>
        </p:nvSpPr>
        <p:spPr/>
        <p:txBody>
          <a:bodyPr rtlCol="0"/>
          <a:lstStyle/>
          <a:p>
            <a:pPr rtl="0"/>
            <a:fld id="{4FAB73BC-B049-4115-A692-8D63A059BFB8}" type="slidenum">
              <a:rPr lang="es-ES" noProof="0" smtClean="0"/>
              <a:t>‹Nº›</a:t>
            </a:fld>
            <a:endParaRPr lang="es-ES" noProof="0" dirty="0"/>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10" name="Título 9"/>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texto 2"/>
          <p:cNvSpPr>
            <a:spLocks noGrp="1"/>
          </p:cNvSpPr>
          <p:nvPr>
            <p:ph type="body" idx="1"/>
          </p:nvPr>
        </p:nvSpPr>
        <p:spPr>
          <a:xfrm>
            <a:off x="1528572" y="1376018"/>
            <a:ext cx="4480560" cy="768096"/>
          </a:xfrm>
        </p:spPr>
        <p:txBody>
          <a:bodyPr rtlCol="0"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p:cNvSpPr>
            <a:spLocks noGrp="1"/>
          </p:cNvSpPr>
          <p:nvPr>
            <p:ph sz="half" idx="2"/>
          </p:nvPr>
        </p:nvSpPr>
        <p:spPr>
          <a:xfrm>
            <a:off x="1528572" y="2144114"/>
            <a:ext cx="4480560" cy="3494686"/>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texto 4"/>
          <p:cNvSpPr>
            <a:spLocks noGrp="1"/>
          </p:cNvSpPr>
          <p:nvPr>
            <p:ph type="body" sz="quarter" idx="3"/>
          </p:nvPr>
        </p:nvSpPr>
        <p:spPr>
          <a:xfrm>
            <a:off x="6177169" y="1376018"/>
            <a:ext cx="4480560" cy="768096"/>
          </a:xfrm>
        </p:spPr>
        <p:txBody>
          <a:bodyPr rtlCol="0"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p:cNvSpPr>
            <a:spLocks noGrp="1"/>
          </p:cNvSpPr>
          <p:nvPr>
            <p:ph sz="quarter" idx="4"/>
          </p:nvPr>
        </p:nvSpPr>
        <p:spPr>
          <a:xfrm>
            <a:off x="6177169" y="2144114"/>
            <a:ext cx="4480560" cy="3494686"/>
          </a:xfrm>
        </p:spPr>
        <p:txBody>
          <a:bodyPr rtlCol="0">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8" name="Marcador de posición de pie de página 7"/>
          <p:cNvSpPr>
            <a:spLocks noGrp="1"/>
          </p:cNvSpPr>
          <p:nvPr>
            <p:ph type="ftr" sz="quarter" idx="11"/>
          </p:nvPr>
        </p:nvSpPr>
        <p:spPr/>
        <p:txBody>
          <a:bodyPr rtlCol="0"/>
          <a:lstStyle/>
          <a:p>
            <a:pPr rtl="0"/>
            <a:endParaRPr lang="es-ES" noProof="0" dirty="0"/>
          </a:p>
        </p:txBody>
      </p:sp>
      <p:sp>
        <p:nvSpPr>
          <p:cNvPr id="7" name="Marcador de fecha 6"/>
          <p:cNvSpPr>
            <a:spLocks noGrp="1"/>
          </p:cNvSpPr>
          <p:nvPr>
            <p:ph type="dt" sz="half" idx="10"/>
          </p:nvPr>
        </p:nvSpPr>
        <p:spPr/>
        <p:txBody>
          <a:bodyPr rtlCol="0"/>
          <a:lstStyle/>
          <a:p>
            <a:pPr rtl="0"/>
            <a:fld id="{AF963DA2-6349-4B77-96D6-A01A17AD62F3}" type="datetime1">
              <a:rPr lang="es-ES" noProof="0" smtClean="0"/>
              <a:t>09/03/2023</a:t>
            </a:fld>
            <a:endParaRPr lang="es-ES" noProof="0" dirty="0"/>
          </a:p>
        </p:txBody>
      </p:sp>
      <p:sp>
        <p:nvSpPr>
          <p:cNvPr id="9" name="Marcador de posición de número de diapositiva 8"/>
          <p:cNvSpPr>
            <a:spLocks noGrp="1"/>
          </p:cNvSpPr>
          <p:nvPr>
            <p:ph type="sldNum" sz="quarter" idx="12"/>
          </p:nvPr>
        </p:nvSpPr>
        <p:spPr/>
        <p:txBody>
          <a:bodyPr rtlCol="0"/>
          <a:lstStyle/>
          <a:p>
            <a:pPr rtl="0"/>
            <a:fld id="{4FAB73BC-B049-4115-A692-8D63A059BFB8}" type="slidenum">
              <a:rPr lang="es-ES" noProof="0" smtClean="0"/>
              <a:t>‹Nº›</a:t>
            </a:fld>
            <a:endParaRPr lang="es-ES" noProof="0" dirty="0"/>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olo el título">
    <p:spTree>
      <p:nvGrpSpPr>
        <p:cNvPr id="1" name=""/>
        <p:cNvGrpSpPr/>
        <p:nvPr/>
      </p:nvGrpSpPr>
      <p:grpSpPr>
        <a:xfrm>
          <a:off x="0" y="0"/>
          <a:ext cx="0" cy="0"/>
          <a:chOff x="0" y="0"/>
          <a:chExt cx="0" cy="0"/>
        </a:xfrm>
      </p:grpSpPr>
      <p:sp>
        <p:nvSpPr>
          <p:cNvPr id="6" name="Forma libre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 name="Forma libre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 name="Forma libre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nvGrpSpPr>
          <p:cNvPr id="9" name="Grupo 69"/>
          <p:cNvGrpSpPr>
            <a:grpSpLocks noChangeAspect="1"/>
          </p:cNvGrpSpPr>
          <p:nvPr/>
        </p:nvGrpSpPr>
        <p:grpSpPr bwMode="auto">
          <a:xfrm flipH="1">
            <a:off x="9732236" y="958654"/>
            <a:ext cx="1400819" cy="4001744"/>
            <a:chOff x="3220" y="236"/>
            <a:chExt cx="1347" cy="3848"/>
          </a:xfrm>
        </p:grpSpPr>
        <p:sp>
          <p:nvSpPr>
            <p:cNvPr id="10" name="Forma libre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 name="Forma libre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 name="Forma libre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 name="Forma libre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 name="Forma libre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 name="Forma libre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 name="Forma libre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 name="Forma libre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 name="Forma libre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9" name="Forma libre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0" name="Forma libre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 name="Forma libre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 name="Forma libre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 name="Forma libre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 name="Forma libre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 name="Forma libre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6" name="Forma libre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7" name="Forma libre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8" name="Forma libre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9" name="Forma libre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 name="Forma libre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1" name="Forma libre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 name="Forma libre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 name="Forma libre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4" name="Forma libre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5" name="Forma libre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6" name="Forma libre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7" name="Forma libre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 name="Forma libre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 name="Forma libre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0" name="Forma libre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1" name="Forma libre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2" name="Forma libre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3" name="Forma libre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4" name="Forma libre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5" name="Forma libre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6" name="Forma libre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7" name="Forma libre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8" name="Forma libre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9" name="Forma libre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0" name="Forma libre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1" name="Forma libre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2" name="Forma libre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3" name="Forma libre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4" name="Forma libre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5" name="Forma libre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6" name="Forma libre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7" name="Forma libre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8" name="Forma libre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9" name="Forma libre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0" name="Forma libre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1" name="Forma libre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2" name="Forma libre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3" name="Forma libre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4" name="Forma libre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5" name="Forma libre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6" name="Forma libre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7" name="Forma libre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8" name="Forma libre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9" name="Forma libre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0" name="Forma libre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1" name="Forma libre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2" name="Forma libre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3" name="Forma libre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4" name="Forma libre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5" name="Forma libre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6" name="Forma libre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7" name="Forma libre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8" name="Forma libre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79" name="Forma libre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0" name="Forma libre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1" name="Forma libre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2" name="Forma libre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3" name="Forma libre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4" name="Forma libre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5" name="Forma libre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6" name="Forma libre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7" name="Forma libre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8" name="Forma libre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9" name="Forma libre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0" name="Forma libre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1" name="Forma libre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2" name="Forma libre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93" name="Grupo 69"/>
          <p:cNvGrpSpPr>
            <a:grpSpLocks noChangeAspect="1"/>
          </p:cNvGrpSpPr>
          <p:nvPr/>
        </p:nvGrpSpPr>
        <p:grpSpPr bwMode="auto">
          <a:xfrm>
            <a:off x="10895012" y="1248597"/>
            <a:ext cx="1254796" cy="3346122"/>
            <a:chOff x="3124" y="236"/>
            <a:chExt cx="1443" cy="3848"/>
          </a:xfrm>
        </p:grpSpPr>
        <p:sp>
          <p:nvSpPr>
            <p:cNvPr id="94" name="Forma libre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5" name="Forma libre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6" name="Forma libre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7" name="Forma libre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8" name="Forma libre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9" name="Forma libre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0" name="Forma libre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1" name="Forma libre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2" name="Forma libre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3" name="Forma libre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4" name="Forma libre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5" name="Forma libre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6" name="Forma libre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7" name="Forma libre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8" name="Forma libre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09" name="Forma libre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0" name="Forma libre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1" name="Forma libre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2" name="Forma libre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3" name="Forma libre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4" name="Forma libre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5" name="Forma libre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6" name="Forma libre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7" name="Forma libre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8" name="Forma libre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19" name="Forma libre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0" name="Forma libre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1" name="Forma libre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2" name="Forma libre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3" name="Forma libre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4" name="Forma libre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5" name="Forma libre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6" name="Forma libre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7" name="Forma libre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8" name="Forma libre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9" name="Forma libre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0" name="Forma libre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1" name="Forma libre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2" name="Forma libre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3" name="Forma libre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4" name="Forma libre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5" name="Forma libre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6" name="Forma libre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7" name="Forma libre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8" name="Forma libre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9" name="Forma libre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0" name="Forma libre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1" name="Forma libre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2" name="Forma libre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3" name="Forma libre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4" name="Forma libre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5" name="Forma libre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6" name="Forma libre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7" name="Forma libre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8" name="Forma libre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9" name="Forma libre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0" name="Forma libre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1" name="Forma libre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2" name="Forma libre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3" name="Forma libre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4" name="Forma libre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5" name="Forma libre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6" name="Forma libre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7" name="Forma libre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8" name="Forma libre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9" name="Forma libre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0" name="Forma libre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1" name="Forma libre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2" name="Forma libre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3" name="Forma libre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4" name="Forma libre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5" name="Forma libre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6" name="Forma libre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7" name="Forma libre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8" name="Forma libre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9" name="Forma libre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0" name="Forma libre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1" name="Forma libre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2" name="Forma libre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3" name="Forma libre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4" name="Forma libre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5" name="Forma libre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6" name="Forma libre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177" name="Grupo 69"/>
          <p:cNvGrpSpPr>
            <a:grpSpLocks noChangeAspect="1"/>
          </p:cNvGrpSpPr>
          <p:nvPr/>
        </p:nvGrpSpPr>
        <p:grpSpPr bwMode="auto">
          <a:xfrm>
            <a:off x="9087454" y="2736976"/>
            <a:ext cx="906206" cy="2416549"/>
            <a:chOff x="3124" y="236"/>
            <a:chExt cx="1443" cy="3848"/>
          </a:xfrm>
        </p:grpSpPr>
        <p:sp>
          <p:nvSpPr>
            <p:cNvPr id="178" name="Forma libre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9" name="Forma libre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0" name="Forma libre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1" name="Forma libre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2" name="Forma libre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3" name="Forma libre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4" name="Forma libre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5" name="Forma libre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6" name="Forma libre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7" name="Forma libre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8" name="Forma libre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9" name="Forma libre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90" name="Forma libre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91" name="Forma libre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92" name="Forma libre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93" name="Forma libre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94" name="Forma libre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95" name="Forma libre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96" name="Forma libre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97" name="Forma libre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98" name="Forma libre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99" name="Forma libre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00" name="Forma libre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01" name="Forma libre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02" name="Forma libre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03" name="Forma libre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04" name="Forma libre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05" name="Forma libre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06" name="Forma libre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07" name="Forma libre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08" name="Forma libre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09" name="Forma libre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0" name="Forma libre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1" name="Forma libre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2" name="Forma libre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3" name="Forma libre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4" name="Forma libre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5" name="Forma libre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6" name="Forma libre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7" name="Forma libre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8" name="Forma libre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9" name="Forma libre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0" name="Forma libre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1" name="Forma libre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2" name="Forma libre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3" name="Forma libre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4" name="Forma libre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5" name="Forma libre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6" name="Forma libre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7" name="Forma libre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8" name="Forma libre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9" name="Forma libre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0" name="Forma libre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1" name="Forma libre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2" name="Forma libre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3" name="Forma libre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4" name="Forma libre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5" name="Forma libre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6" name="Forma libre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7" name="Forma libre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8" name="Forma libre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9" name="Forma libre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0" name="Forma libre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1" name="Forma libre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2" name="Forma libre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3" name="Forma libre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4" name="Forma libre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5" name="Forma libre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6" name="Forma libre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7" name="Forma libre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8" name="Forma libre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9" name="Forma libre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0" name="Forma libre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1" name="Forma libre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2" name="Forma libre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3" name="Forma libre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4" name="Forma libre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5" name="Forma libre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6" name="Forma libre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7" name="Forma libre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8" name="Forma libre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9" name="Forma libre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260" name="Grupo 50"/>
          <p:cNvGrpSpPr>
            <a:grpSpLocks noChangeAspect="1"/>
          </p:cNvGrpSpPr>
          <p:nvPr/>
        </p:nvGrpSpPr>
        <p:grpSpPr bwMode="auto">
          <a:xfrm>
            <a:off x="10514012" y="2438400"/>
            <a:ext cx="1485016" cy="2195929"/>
            <a:chOff x="3369" y="1563"/>
            <a:chExt cx="940" cy="1390"/>
          </a:xfrm>
        </p:grpSpPr>
        <p:sp>
          <p:nvSpPr>
            <p:cNvPr id="261" name="Forma libre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62" name="Forma libre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63" name="Forma libre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64" name="Forma libre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65" name="Forma libre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66" name="Forma libre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67" name="Forma libre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68" name="Forma libre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69" name="Forma libre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70" name="Forma libre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71" name="Forma libre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72" name="Forma libre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73" name="Forma libre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solidFill>
                  <a:schemeClr val="accent6"/>
                </a:solidFill>
              </a:endParaRPr>
            </a:p>
          </p:txBody>
        </p:sp>
        <p:sp>
          <p:nvSpPr>
            <p:cNvPr id="274" name="Forma libre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75" name="Forma libre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76" name="Forma libre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77" name="Forma libre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solidFill>
                  <a:schemeClr val="accent6"/>
                </a:solidFill>
              </a:endParaRPr>
            </a:p>
          </p:txBody>
        </p:sp>
        <p:sp>
          <p:nvSpPr>
            <p:cNvPr id="278" name="Forma libre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79" name="Forma libre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80" name="Forma libre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81" name="Forma libre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82" name="Forma libre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83" name="Forma libre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84" name="Forma libre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solidFill>
                  <a:schemeClr val="accent6">
                    <a:lumMod val="75000"/>
                  </a:schemeClr>
                </a:solidFill>
              </a:endParaRPr>
            </a:p>
          </p:txBody>
        </p:sp>
        <p:sp>
          <p:nvSpPr>
            <p:cNvPr id="285" name="Forma libre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solidFill>
                  <a:schemeClr val="accent6">
                    <a:lumMod val="75000"/>
                  </a:schemeClr>
                </a:solidFill>
              </a:endParaRPr>
            </a:p>
          </p:txBody>
        </p:sp>
        <p:sp>
          <p:nvSpPr>
            <p:cNvPr id="286" name="Forma libre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87" name="Forma libre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88" name="Forma libre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289" name="Grupo 5"/>
          <p:cNvGrpSpPr>
            <a:grpSpLocks noChangeAspect="1"/>
          </p:cNvGrpSpPr>
          <p:nvPr/>
        </p:nvGrpSpPr>
        <p:grpSpPr bwMode="auto">
          <a:xfrm>
            <a:off x="7988059" y="2988645"/>
            <a:ext cx="2439575" cy="3074765"/>
            <a:chOff x="2968" y="1107"/>
            <a:chExt cx="1736" cy="2188"/>
          </a:xfrm>
        </p:grpSpPr>
        <p:sp>
          <p:nvSpPr>
            <p:cNvPr id="290" name="Forma libre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91" name="Elipse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92" name="Forma libre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93" name="Forma libre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94" name="Forma libre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95" name="Forma libre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96" name="Forma libre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97" name="Forma libre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98" name="Forma libre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99" name="Forma libre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0" name="Forma libre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1" name="Forma libre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2" name="Forma libre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3" name="Forma libre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4" name="Forma libre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5" name="Forma libre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6" name="Forma libre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7" name="Forma libre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8" name="Forma libre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9" name="Forma libre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sp>
        <p:nvSpPr>
          <p:cNvPr id="310" name="Forma libre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rtlCol="0" anchor="t" anchorCtr="0" compatLnSpc="1">
            <a:prstTxWarp prst="textNoShape">
              <a:avLst/>
            </a:prstTxWarp>
          </a:bodyPr>
          <a:lstStyle/>
          <a:p>
            <a:pPr rtl="0"/>
            <a:endParaRPr lang="es-ES" noProof="0" dirty="0"/>
          </a:p>
        </p:txBody>
      </p:sp>
      <p:grpSp>
        <p:nvGrpSpPr>
          <p:cNvPr id="311" name="Grupo 29"/>
          <p:cNvGrpSpPr>
            <a:grpSpLocks noChangeAspect="1"/>
          </p:cNvGrpSpPr>
          <p:nvPr/>
        </p:nvGrpSpPr>
        <p:grpSpPr bwMode="auto">
          <a:xfrm flipH="1">
            <a:off x="9191537" y="4800600"/>
            <a:ext cx="2998875" cy="2083312"/>
            <a:chOff x="2481" y="1188"/>
            <a:chExt cx="2735" cy="1900"/>
          </a:xfrm>
        </p:grpSpPr>
        <p:sp>
          <p:nvSpPr>
            <p:cNvPr id="312" name="Forma libre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13" name="Forma libre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14" name="Forma libre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15" name="Forma libre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16" name="Forma libre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17" name="Forma libre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18" name="Forma libre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19" name="Forma libre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0" name="Forma libre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1" name="Forma libre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2" name="Forma libre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3" name="Forma libre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4" name="Forma libre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5" name="Forma libre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6" name="Forma libre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7" name="Forma libre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8" name="Forma libre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9" name="Forma libre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0" name="Forma libre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1" name="Forma libre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2" name="Forma libre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3" name="Forma libre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4" name="Forma libre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5" name="Forma libre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6" name="Forma libre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7" name="Forma libre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8" name="Forma libre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9" name="Forma libre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40" name="Forma libre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41" name="Forma libre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42" name="Forma libre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43" name="Forma libre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44" name="Forma libre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45" name="Forma libre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46" name="Forma libre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47" name="Forma libre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348" name="Grupo 347"/>
          <p:cNvGrpSpPr/>
          <p:nvPr/>
        </p:nvGrpSpPr>
        <p:grpSpPr>
          <a:xfrm>
            <a:off x="-1588" y="3799401"/>
            <a:ext cx="4386410" cy="3084511"/>
            <a:chOff x="-1588" y="4419600"/>
            <a:chExt cx="3504440" cy="2464312"/>
          </a:xfrm>
        </p:grpSpPr>
        <p:grpSp>
          <p:nvGrpSpPr>
            <p:cNvPr id="349" name="Grupo 156"/>
            <p:cNvGrpSpPr>
              <a:grpSpLocks noChangeAspect="1"/>
            </p:cNvGrpSpPr>
            <p:nvPr/>
          </p:nvGrpSpPr>
          <p:grpSpPr bwMode="auto">
            <a:xfrm>
              <a:off x="-321" y="4419600"/>
              <a:ext cx="2827754" cy="2458133"/>
              <a:chOff x="437" y="-367"/>
              <a:chExt cx="5799" cy="5041"/>
            </a:xfrm>
          </p:grpSpPr>
          <p:sp>
            <p:nvSpPr>
              <p:cNvPr id="375" name="Forma libre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76" name="Forma libre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77" name="Forma libre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78" name="Forma libre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79" name="Forma libre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0" name="Forma libre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1" name="Forma libre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2" name="Forma libre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3" name="Forma libre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4" name="Forma libre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5" name="Forma libre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6" name="Forma libre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7" name="Forma libre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8" name="Forma libre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9" name="Forma libre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0" name="Forma libre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1" name="Forma libre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2" name="Forma libre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3" name="Forma libre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4" name="Forma libre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5" name="Forma libre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6" name="Forma libre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7" name="Forma libre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8" name="Forma libre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9" name="Forma libre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00" name="Forma libre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01" name="Forma libre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02" name="Forma libre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03" name="Forma libre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04" name="Forma libre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05" name="Forma libre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06" name="Forma libre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07" name="Forma libre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08" name="Forma libre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09" name="Forma libre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10" name="Forma libre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11" name="Forma libre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12" name="Forma libre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13" name="Forma libre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14" name="Forma libre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15" name="Forma libre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16" name="Forma libre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17" name="Forma libre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18" name="Forma libre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19" name="Forma libre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20" name="Forma libre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21" name="Forma libre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350" name="Grupo 349"/>
            <p:cNvGrpSpPr/>
            <p:nvPr/>
          </p:nvGrpSpPr>
          <p:grpSpPr>
            <a:xfrm flipH="1">
              <a:off x="2055224" y="5313306"/>
              <a:ext cx="1134584" cy="955223"/>
              <a:chOff x="3900133" y="5425719"/>
              <a:chExt cx="1778554" cy="1449268"/>
            </a:xfrm>
          </p:grpSpPr>
          <p:sp>
            <p:nvSpPr>
              <p:cNvPr id="366" name="Forma libre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67" name="Forma libre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68" name="Forma libre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69" name="Forma libre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70" name="Forma libre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71" name="Forma libre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72" name="Forma libre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73" name="Forma libre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74" name="Forma libre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351" name="Grupo 350"/>
            <p:cNvGrpSpPr/>
            <p:nvPr/>
          </p:nvGrpSpPr>
          <p:grpSpPr>
            <a:xfrm>
              <a:off x="-1588" y="5362669"/>
              <a:ext cx="1522208" cy="1521243"/>
              <a:chOff x="-1588" y="5362669"/>
              <a:chExt cx="1522208" cy="1521243"/>
            </a:xfrm>
          </p:grpSpPr>
          <p:sp>
            <p:nvSpPr>
              <p:cNvPr id="359" name="Forma libre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60" name="Forma libre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61" name="Forma libre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62" name="Forma libre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63" name="Forma libre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64" name="Forma libre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65" name="Forma libre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352" name="Grupo 351"/>
            <p:cNvGrpSpPr/>
            <p:nvPr/>
          </p:nvGrpSpPr>
          <p:grpSpPr>
            <a:xfrm>
              <a:off x="1808901" y="5856153"/>
              <a:ext cx="1693951" cy="1019100"/>
              <a:chOff x="1623186" y="-214403"/>
              <a:chExt cx="1171187" cy="716005"/>
            </a:xfrm>
          </p:grpSpPr>
          <p:sp>
            <p:nvSpPr>
              <p:cNvPr id="353" name="Forma libre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54" name="Forma libre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55" name="Forma libre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56" name="Forma libre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57" name="Forma libre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58" name="Forma libre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grpSp>
        <p:nvGrpSpPr>
          <p:cNvPr id="422" name="Grupo 52"/>
          <p:cNvGrpSpPr>
            <a:grpSpLocks noChangeAspect="1"/>
          </p:cNvGrpSpPr>
          <p:nvPr/>
        </p:nvGrpSpPr>
        <p:grpSpPr bwMode="auto">
          <a:xfrm rot="19948164">
            <a:off x="369246" y="506291"/>
            <a:ext cx="892898" cy="1021771"/>
            <a:chOff x="4634" y="754"/>
            <a:chExt cx="1164" cy="1332"/>
          </a:xfrm>
        </p:grpSpPr>
        <p:sp>
          <p:nvSpPr>
            <p:cNvPr id="423" name="Forma libre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24" name="Forma libre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25" name="Forma libre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26" name="Forma libre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27" name="Forma libre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28" name="Forma libre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29" name="Forma libre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30" name="Forma libre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431" name="Grupo 52"/>
          <p:cNvGrpSpPr>
            <a:grpSpLocks noChangeAspect="1"/>
          </p:cNvGrpSpPr>
          <p:nvPr/>
        </p:nvGrpSpPr>
        <p:grpSpPr bwMode="auto">
          <a:xfrm rot="5825446">
            <a:off x="11635759" y="394369"/>
            <a:ext cx="408172" cy="467084"/>
            <a:chOff x="4634" y="754"/>
            <a:chExt cx="1164" cy="1332"/>
          </a:xfrm>
        </p:grpSpPr>
        <p:sp>
          <p:nvSpPr>
            <p:cNvPr id="432" name="Forma libre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33" name="Forma libre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34" name="Forma libre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35" name="Forma libre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36" name="Forma libre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37" name="Forma libre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38" name="Forma libre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39" name="Forma libre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440" name="Grupo 66"/>
          <p:cNvGrpSpPr>
            <a:grpSpLocks noChangeAspect="1"/>
          </p:cNvGrpSpPr>
          <p:nvPr/>
        </p:nvGrpSpPr>
        <p:grpSpPr bwMode="auto">
          <a:xfrm>
            <a:off x="23436" y="3048994"/>
            <a:ext cx="388175" cy="364678"/>
            <a:chOff x="3636" y="1964"/>
            <a:chExt cx="413" cy="388"/>
          </a:xfrm>
        </p:grpSpPr>
        <p:sp>
          <p:nvSpPr>
            <p:cNvPr id="441" name="Forma libre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42" name="Forma libre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43" name="Forma libre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44" name="Forma libre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45" name="Forma libre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46" name="Forma libre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47" name="Forma libre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48" name="Forma libre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sp>
        <p:nvSpPr>
          <p:cNvPr id="2" name="Título 1"/>
          <p:cNvSpPr>
            <a:spLocks noGrp="1"/>
          </p:cNvSpPr>
          <p:nvPr>
            <p:ph type="title"/>
          </p:nvPr>
        </p:nvSpPr>
        <p:spPr>
          <a:xfrm>
            <a:off x="2034904" y="828876"/>
            <a:ext cx="6058552" cy="3507549"/>
          </a:xfrm>
        </p:spPr>
        <p:txBody>
          <a:bodyPr rtlCol="0" anchor="ctr">
            <a:normAutofit/>
          </a:bodyPr>
          <a:lstStyle>
            <a:lvl1pPr algn="ctr">
              <a:defRPr sz="6000"/>
            </a:lvl1pPr>
          </a:lstStyle>
          <a:p>
            <a:pPr rtl="0"/>
            <a:r>
              <a:rPr lang="es-ES" noProof="0"/>
              <a:t>Haga clic para modificar el estilo de título del patrón</a:t>
            </a:r>
            <a:endParaRPr lang="es-ES" noProof="0" dirty="0"/>
          </a:p>
        </p:txBody>
      </p:sp>
      <p:sp>
        <p:nvSpPr>
          <p:cNvPr id="4" name="Marcador de posición de pie de página 3"/>
          <p:cNvSpPr>
            <a:spLocks noGrp="1"/>
          </p:cNvSpPr>
          <p:nvPr>
            <p:ph type="ftr" sz="quarter" idx="11"/>
          </p:nvPr>
        </p:nvSpPr>
        <p:spPr/>
        <p:txBody>
          <a:bodyPr rtlCol="0"/>
          <a:lstStyle/>
          <a:p>
            <a:pPr rtl="0"/>
            <a:endParaRPr lang="es-ES" noProof="0" dirty="0"/>
          </a:p>
        </p:txBody>
      </p:sp>
      <p:sp>
        <p:nvSpPr>
          <p:cNvPr id="3" name="Marcador de fecha 2"/>
          <p:cNvSpPr>
            <a:spLocks noGrp="1"/>
          </p:cNvSpPr>
          <p:nvPr>
            <p:ph type="dt" sz="half" idx="10"/>
          </p:nvPr>
        </p:nvSpPr>
        <p:spPr/>
        <p:txBody>
          <a:bodyPr rtlCol="0"/>
          <a:lstStyle/>
          <a:p>
            <a:pPr rtl="0"/>
            <a:fld id="{7CEAD840-CC89-4953-8786-B81313126E89}" type="datetime1">
              <a:rPr lang="es-ES" noProof="0" smtClean="0"/>
              <a:t>09/03/2023</a:t>
            </a:fld>
            <a:endParaRPr lang="es-ES" noProof="0" dirty="0"/>
          </a:p>
        </p:txBody>
      </p:sp>
      <p:sp>
        <p:nvSpPr>
          <p:cNvPr id="5" name="Marcador de posición de número de diapositiva 4"/>
          <p:cNvSpPr>
            <a:spLocks noGrp="1"/>
          </p:cNvSpPr>
          <p:nvPr>
            <p:ph type="sldNum" sz="quarter" idx="12"/>
          </p:nvPr>
        </p:nvSpPr>
        <p:spPr/>
        <p:txBody>
          <a:bodyPr rtlCol="0"/>
          <a:lstStyle/>
          <a:p>
            <a:pPr rtl="0"/>
            <a:fld id="{CA8D9AD5-F248-4919-864A-CFD76CC027D6}" type="slidenum">
              <a:rPr lang="es-ES" noProof="0"/>
              <a:t>‹Nº›</a:t>
            </a:fld>
            <a:endParaRPr lang="es-ES" noProof="0" dirty="0"/>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3" name="Marcador de posición de pie de página 2"/>
          <p:cNvSpPr>
            <a:spLocks noGrp="1"/>
          </p:cNvSpPr>
          <p:nvPr>
            <p:ph type="ftr" sz="quarter" idx="11"/>
          </p:nvPr>
        </p:nvSpPr>
        <p:spPr/>
        <p:txBody>
          <a:bodyPr rtlCol="0"/>
          <a:lstStyle/>
          <a:p>
            <a:pPr rtl="0"/>
            <a:endParaRPr lang="es-ES" noProof="0" dirty="0"/>
          </a:p>
        </p:txBody>
      </p:sp>
      <p:sp>
        <p:nvSpPr>
          <p:cNvPr id="2" name="Marcador de fecha 1"/>
          <p:cNvSpPr>
            <a:spLocks noGrp="1"/>
          </p:cNvSpPr>
          <p:nvPr>
            <p:ph type="dt" sz="half" idx="10"/>
          </p:nvPr>
        </p:nvSpPr>
        <p:spPr/>
        <p:txBody>
          <a:bodyPr rtlCol="0"/>
          <a:lstStyle/>
          <a:p>
            <a:pPr rtl="0"/>
            <a:fld id="{A86DA38A-E7A6-4E36-8619-DED6D9C2CAAB}" type="datetime1">
              <a:rPr lang="es-ES" noProof="0" smtClean="0"/>
              <a:t>09/03/2023</a:t>
            </a:fld>
            <a:endParaRPr lang="es-ES" noProof="0" dirty="0"/>
          </a:p>
        </p:txBody>
      </p:sp>
      <p:sp>
        <p:nvSpPr>
          <p:cNvPr id="4" name="Marcador de posición de número de diapositiva 3"/>
          <p:cNvSpPr>
            <a:spLocks noGrp="1"/>
          </p:cNvSpPr>
          <p:nvPr>
            <p:ph type="sldNum" sz="quarter" idx="12"/>
          </p:nvPr>
        </p:nvSpPr>
        <p:spPr/>
        <p:txBody>
          <a:bodyPr rtlCol="0"/>
          <a:lstStyle/>
          <a:p>
            <a:pPr rtl="0"/>
            <a:fld id="{CA8D9AD5-F248-4919-864A-CFD76CC027D6}" type="slidenum">
              <a:rPr lang="es-ES" noProof="0"/>
              <a:t>‹Nº›</a:t>
            </a:fld>
            <a:endParaRPr lang="es-ES" noProof="0" dirty="0"/>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1097280" y="1188720"/>
            <a:ext cx="3108960" cy="2286000"/>
          </a:xfrm>
        </p:spPr>
        <p:txBody>
          <a:bodyPr rtlCol="0" anchor="b">
            <a:normAutofit/>
          </a:bodyPr>
          <a:lstStyle>
            <a:lvl1pPr>
              <a:defRPr sz="3400" b="0"/>
            </a:lvl1pPr>
          </a:lstStyle>
          <a:p>
            <a:pPr rtl="0"/>
            <a:r>
              <a:rPr lang="es-ES" noProof="0"/>
              <a:t>Haga clic para modificar el estilo de título del patrón</a:t>
            </a:r>
            <a:endParaRPr lang="es-ES" noProof="0" dirty="0"/>
          </a:p>
        </p:txBody>
      </p:sp>
      <p:sp>
        <p:nvSpPr>
          <p:cNvPr id="4" name="Marcador de posición de texto 3"/>
          <p:cNvSpPr>
            <a:spLocks noGrp="1"/>
          </p:cNvSpPr>
          <p:nvPr>
            <p:ph type="body" sz="half" idx="2"/>
          </p:nvPr>
        </p:nvSpPr>
        <p:spPr>
          <a:xfrm>
            <a:off x="1097280" y="3474720"/>
            <a:ext cx="3108960" cy="1371600"/>
          </a:xfrm>
        </p:spPr>
        <p:txBody>
          <a:bodyPr rtlCol="0">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3" name="Marcador de posición de contenido 2"/>
          <p:cNvSpPr>
            <a:spLocks noGrp="1"/>
          </p:cNvSpPr>
          <p:nvPr>
            <p:ph idx="1"/>
          </p:nvPr>
        </p:nvSpPr>
        <p:spPr>
          <a:xfrm>
            <a:off x="4480560" y="457200"/>
            <a:ext cx="6675120" cy="59436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6" name="Marcador de pie de página 5"/>
          <p:cNvSpPr>
            <a:spLocks noGrp="1"/>
          </p:cNvSpPr>
          <p:nvPr>
            <p:ph type="ftr" sz="quarter" idx="11"/>
          </p:nvPr>
        </p:nvSpPr>
        <p:spPr/>
        <p:txBody>
          <a:bodyPr rtlCol="0"/>
          <a:lstStyle/>
          <a:p>
            <a:pPr rtl="0"/>
            <a:endParaRPr lang="es-ES" noProof="0" dirty="0"/>
          </a:p>
        </p:txBody>
      </p:sp>
      <p:sp>
        <p:nvSpPr>
          <p:cNvPr id="5" name="Marcador de fecha 4"/>
          <p:cNvSpPr>
            <a:spLocks noGrp="1"/>
          </p:cNvSpPr>
          <p:nvPr>
            <p:ph type="dt" sz="half" idx="10"/>
          </p:nvPr>
        </p:nvSpPr>
        <p:spPr/>
        <p:txBody>
          <a:bodyPr rtlCol="0"/>
          <a:lstStyle/>
          <a:p>
            <a:pPr rtl="0"/>
            <a:fld id="{ACF98178-766D-41FC-98F6-A9112B6F0B2E}" type="datetime1">
              <a:rPr lang="es-ES" noProof="0" smtClean="0"/>
              <a:t>09/03/2023</a:t>
            </a:fld>
            <a:endParaRPr lang="es-ES" noProof="0" dirty="0"/>
          </a:p>
        </p:txBody>
      </p:sp>
      <p:sp>
        <p:nvSpPr>
          <p:cNvPr id="7" name="Marcador de posición de número de diapositiva 6"/>
          <p:cNvSpPr>
            <a:spLocks noGrp="1"/>
          </p:cNvSpPr>
          <p:nvPr>
            <p:ph type="sldNum" sz="quarter" idx="12"/>
          </p:nvPr>
        </p:nvSpPr>
        <p:spPr/>
        <p:txBody>
          <a:bodyPr rtlCol="0"/>
          <a:lstStyle/>
          <a:p>
            <a:pPr rtl="0"/>
            <a:fld id="{CA8D9AD5-F248-4919-864A-CFD76CC027D6}" type="slidenum">
              <a:rPr lang="es-ES" noProof="0"/>
              <a:t>‹Nº›</a:t>
            </a:fld>
            <a:endParaRPr lang="es-ES" noProof="0" dirty="0"/>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1097280" y="1188720"/>
            <a:ext cx="3108960" cy="2286000"/>
          </a:xfrm>
        </p:spPr>
        <p:txBody>
          <a:bodyPr rtlCol="0" anchor="b">
            <a:normAutofit/>
          </a:bodyPr>
          <a:lstStyle>
            <a:lvl1pPr>
              <a:defRPr sz="3400" b="0"/>
            </a:lvl1pPr>
          </a:lstStyle>
          <a:p>
            <a:pPr rtl="0"/>
            <a:r>
              <a:rPr lang="es-ES" noProof="0"/>
              <a:t>Haga clic para modificar el estilo de título del patrón</a:t>
            </a:r>
            <a:endParaRPr lang="es-ES" noProof="0" dirty="0"/>
          </a:p>
        </p:txBody>
      </p:sp>
      <p:sp>
        <p:nvSpPr>
          <p:cNvPr id="4" name="Marcador de posición de texto 3"/>
          <p:cNvSpPr>
            <a:spLocks noGrp="1"/>
          </p:cNvSpPr>
          <p:nvPr>
            <p:ph type="body" sz="half" idx="2"/>
          </p:nvPr>
        </p:nvSpPr>
        <p:spPr>
          <a:xfrm>
            <a:off x="1097280" y="3474720"/>
            <a:ext cx="3108960" cy="1371600"/>
          </a:xfrm>
        </p:spPr>
        <p:txBody>
          <a:bodyPr rtlCol="0">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3" name="Marcador de posición de imagen 2" descr="Marcador de posición vacío para agregar una imagen. Haga clic en el marcador de posición y seleccione la imagen que desee agregar."/>
          <p:cNvSpPr>
            <a:spLocks noGrp="1"/>
          </p:cNvSpPr>
          <p:nvPr>
            <p:ph type="pic" idx="1"/>
          </p:nvPr>
        </p:nvSpPr>
        <p:spPr>
          <a:xfrm>
            <a:off x="4480560" y="457200"/>
            <a:ext cx="6675120" cy="5943600"/>
          </a:xfrm>
          <a:solidFill>
            <a:schemeClr val="bg1">
              <a:lumMod val="95000"/>
            </a:schemeClr>
          </a:solidFill>
        </p:spPr>
        <p:txBody>
          <a:bodyPr rtlCol="0">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endParaRPr lang="es-ES" noProof="0" dirty="0"/>
          </a:p>
        </p:txBody>
      </p:sp>
      <p:sp>
        <p:nvSpPr>
          <p:cNvPr id="6" name="Marcador de posición de pie de página 5"/>
          <p:cNvSpPr>
            <a:spLocks noGrp="1"/>
          </p:cNvSpPr>
          <p:nvPr>
            <p:ph type="ftr" sz="quarter" idx="11"/>
          </p:nvPr>
        </p:nvSpPr>
        <p:spPr/>
        <p:txBody>
          <a:bodyPr rtlCol="0"/>
          <a:lstStyle/>
          <a:p>
            <a:pPr rtl="0"/>
            <a:endParaRPr lang="es-ES" noProof="0" dirty="0"/>
          </a:p>
        </p:txBody>
      </p:sp>
      <p:sp>
        <p:nvSpPr>
          <p:cNvPr id="5" name="Marcador de fecha 4"/>
          <p:cNvSpPr>
            <a:spLocks noGrp="1"/>
          </p:cNvSpPr>
          <p:nvPr>
            <p:ph type="dt" sz="half" idx="10"/>
          </p:nvPr>
        </p:nvSpPr>
        <p:spPr/>
        <p:txBody>
          <a:bodyPr rtlCol="0"/>
          <a:lstStyle/>
          <a:p>
            <a:pPr rtl="0"/>
            <a:fld id="{3AC18D28-8972-4605-B9E7-B5ED4E30BBE2}" type="datetime1">
              <a:rPr lang="es-ES" noProof="0" smtClean="0"/>
              <a:t>09/03/2023</a:t>
            </a:fld>
            <a:endParaRPr lang="es-ES" noProof="0" dirty="0"/>
          </a:p>
        </p:txBody>
      </p:sp>
      <p:sp>
        <p:nvSpPr>
          <p:cNvPr id="7" name="Marcador de posición de número de diapositiva 6"/>
          <p:cNvSpPr>
            <a:spLocks noGrp="1"/>
          </p:cNvSpPr>
          <p:nvPr>
            <p:ph type="sldNum" sz="quarter" idx="12"/>
          </p:nvPr>
        </p:nvSpPr>
        <p:spPr/>
        <p:txBody>
          <a:bodyPr rtlCol="0"/>
          <a:lstStyle/>
          <a:p>
            <a:pPr rtl="0"/>
            <a:fld id="{CA8D9AD5-F248-4919-864A-CFD76CC027D6}" type="slidenum">
              <a:rPr lang="es-ES" noProof="0"/>
              <a:t>‹Nº›</a:t>
            </a:fld>
            <a:endParaRPr lang="es-ES" noProof="0" dirty="0"/>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texto vertical 2"/>
          <p:cNvSpPr>
            <a:spLocks noGrp="1"/>
          </p:cNvSpPr>
          <p:nvPr>
            <p:ph type="body" orient="vert" idx="1"/>
          </p:nvPr>
        </p:nvSpPr>
        <p:spPr/>
        <p:txBody>
          <a:bodyPr vert="eaVert"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pie de página 4"/>
          <p:cNvSpPr>
            <a:spLocks noGrp="1"/>
          </p:cNvSpPr>
          <p:nvPr>
            <p:ph type="ftr" sz="quarter" idx="11"/>
          </p:nvPr>
        </p:nvSpPr>
        <p:spPr/>
        <p:txBody>
          <a:bodyPr rtlCol="0"/>
          <a:lstStyle/>
          <a:p>
            <a:pPr rtl="0"/>
            <a:endParaRPr lang="es-ES" noProof="0" dirty="0"/>
          </a:p>
        </p:txBody>
      </p:sp>
      <p:sp>
        <p:nvSpPr>
          <p:cNvPr id="4" name="Marcador de posición de fecha 3"/>
          <p:cNvSpPr>
            <a:spLocks noGrp="1"/>
          </p:cNvSpPr>
          <p:nvPr>
            <p:ph type="dt" sz="half" idx="10"/>
          </p:nvPr>
        </p:nvSpPr>
        <p:spPr/>
        <p:txBody>
          <a:bodyPr rtlCol="0"/>
          <a:lstStyle/>
          <a:p>
            <a:pPr rtl="0"/>
            <a:fld id="{9886A740-205C-447F-9539-41D837BA45EA}" type="datetime1">
              <a:rPr lang="es-ES" noProof="0" smtClean="0"/>
              <a:t>09/03/2023</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CA8D9AD5-F248-4919-864A-CFD76CC027D6}" type="slidenum">
              <a:rPr lang="es-ES" noProof="0"/>
              <a:t>‹Nº›</a:t>
            </a:fld>
            <a:endParaRPr lang="es-ES" noProof="0" dirty="0"/>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592666"/>
            <a:ext cx="2628900" cy="5579533"/>
          </a:xfrm>
        </p:spPr>
        <p:txBody>
          <a:bodyPr vert="eaVert" rtlCol="0"/>
          <a:lstStyle/>
          <a:p>
            <a:pPr rtl="0"/>
            <a:r>
              <a:rPr lang="es-ES" noProof="0"/>
              <a:t>Haga clic para modificar el estilo de título del patrón</a:t>
            </a:r>
            <a:endParaRPr lang="es-ES" noProof="0" dirty="0"/>
          </a:p>
        </p:txBody>
      </p:sp>
      <p:sp>
        <p:nvSpPr>
          <p:cNvPr id="3" name="Marcador de posición de texto vertical 2"/>
          <p:cNvSpPr>
            <a:spLocks noGrp="1"/>
          </p:cNvSpPr>
          <p:nvPr>
            <p:ph type="body" orient="vert" idx="1"/>
          </p:nvPr>
        </p:nvSpPr>
        <p:spPr>
          <a:xfrm>
            <a:off x="838200" y="592666"/>
            <a:ext cx="7734300" cy="5579533"/>
          </a:xfrm>
        </p:spPr>
        <p:txBody>
          <a:bodyPr vert="eaVert"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pie de página 4"/>
          <p:cNvSpPr>
            <a:spLocks noGrp="1"/>
          </p:cNvSpPr>
          <p:nvPr>
            <p:ph type="ftr" sz="quarter" idx="11"/>
          </p:nvPr>
        </p:nvSpPr>
        <p:spPr/>
        <p:txBody>
          <a:bodyPr rtlCol="0"/>
          <a:lstStyle/>
          <a:p>
            <a:pPr rtl="0"/>
            <a:endParaRPr lang="es-ES" noProof="0" dirty="0"/>
          </a:p>
        </p:txBody>
      </p:sp>
      <p:sp>
        <p:nvSpPr>
          <p:cNvPr id="4" name="Marcador de posición de fecha 3"/>
          <p:cNvSpPr>
            <a:spLocks noGrp="1"/>
          </p:cNvSpPr>
          <p:nvPr>
            <p:ph type="dt" sz="half" idx="10"/>
          </p:nvPr>
        </p:nvSpPr>
        <p:spPr/>
        <p:txBody>
          <a:bodyPr rtlCol="0"/>
          <a:lstStyle/>
          <a:p>
            <a:pPr rtl="0"/>
            <a:fld id="{7AF22389-7569-4F47-ABE4-71BC775B4AB2}" type="datetime1">
              <a:rPr lang="es-ES" noProof="0" smtClean="0"/>
              <a:t>09/03/2023</a:t>
            </a:fld>
            <a:endParaRPr lang="es-ES" noProof="0" dirty="0"/>
          </a:p>
        </p:txBody>
      </p:sp>
      <p:sp>
        <p:nvSpPr>
          <p:cNvPr id="6" name="Marcador de posición de número de diapositiva 5"/>
          <p:cNvSpPr>
            <a:spLocks noGrp="1"/>
          </p:cNvSpPr>
          <p:nvPr>
            <p:ph type="sldNum" sz="quarter" idx="12"/>
          </p:nvPr>
        </p:nvSpPr>
        <p:spPr/>
        <p:txBody>
          <a:bodyPr rtlCol="0"/>
          <a:lstStyle/>
          <a:p>
            <a:pPr rtl="0"/>
            <a:fld id="{CA8D9AD5-F248-4919-864A-CFD76CC027D6}" type="slidenum">
              <a:rPr lang="es-ES" noProof="0"/>
              <a:t>‹Nº›</a:t>
            </a:fld>
            <a:endParaRPr lang="es-ES" noProof="0" dirty="0"/>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orma libre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8" name="Forma libre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9" name="Forma libre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rtlCol="0" anchor="t" anchorCtr="0" compatLnSpc="1">
            <a:prstTxWarp prst="textNoShape">
              <a:avLst/>
            </a:prstTxWarp>
          </a:bodyPr>
          <a:lstStyle/>
          <a:p>
            <a:pPr rtl="0"/>
            <a:endParaRPr lang="es-ES" noProof="0" dirty="0"/>
          </a:p>
        </p:txBody>
      </p:sp>
      <p:grpSp>
        <p:nvGrpSpPr>
          <p:cNvPr id="10" name="Grupo 66"/>
          <p:cNvGrpSpPr>
            <a:grpSpLocks noChangeAspect="1"/>
          </p:cNvGrpSpPr>
          <p:nvPr/>
        </p:nvGrpSpPr>
        <p:grpSpPr bwMode="auto">
          <a:xfrm>
            <a:off x="11647687" y="947576"/>
            <a:ext cx="426645" cy="400819"/>
            <a:chOff x="3636" y="1964"/>
            <a:chExt cx="413" cy="388"/>
          </a:xfrm>
        </p:grpSpPr>
        <p:sp>
          <p:nvSpPr>
            <p:cNvPr id="11" name="Forma libre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2" name="Forma libre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3" name="Forma libre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4" name="Forma libre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5" name="Forma libre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6" name="Forma libre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7" name="Forma libre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18" name="Forma libre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19" name="Grupo 18"/>
          <p:cNvGrpSpPr/>
          <p:nvPr/>
        </p:nvGrpSpPr>
        <p:grpSpPr>
          <a:xfrm>
            <a:off x="11308927" y="6212029"/>
            <a:ext cx="875471" cy="645972"/>
            <a:chOff x="7344986" y="5566058"/>
            <a:chExt cx="1750940" cy="1291943"/>
          </a:xfrm>
        </p:grpSpPr>
        <p:sp>
          <p:nvSpPr>
            <p:cNvPr id="20" name="Forma libre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1" name="Forma libre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2" name="Forma libre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3" name="Forma libre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4" name="Forma libre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5" name="Forma libre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26" name="Grupo 5"/>
          <p:cNvGrpSpPr>
            <a:grpSpLocks noChangeAspect="1"/>
          </p:cNvGrpSpPr>
          <p:nvPr/>
        </p:nvGrpSpPr>
        <p:grpSpPr bwMode="auto">
          <a:xfrm>
            <a:off x="2441" y="2873890"/>
            <a:ext cx="597228" cy="789302"/>
            <a:chOff x="2121" y="1060"/>
            <a:chExt cx="597" cy="789"/>
          </a:xfrm>
        </p:grpSpPr>
        <p:sp>
          <p:nvSpPr>
            <p:cNvPr id="27" name="Forma libre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8" name="Forma libre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29" name="Forma libre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0" name="Forma libre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1" name="Forma libre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2" name="Forma libre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3" name="Forma libre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34" name="Grupo 16"/>
          <p:cNvGrpSpPr>
            <a:grpSpLocks noChangeAspect="1"/>
          </p:cNvGrpSpPr>
          <p:nvPr/>
        </p:nvGrpSpPr>
        <p:grpSpPr bwMode="auto">
          <a:xfrm>
            <a:off x="139505" y="-13010"/>
            <a:ext cx="1382907" cy="804244"/>
            <a:chOff x="1922" y="1129"/>
            <a:chExt cx="987" cy="574"/>
          </a:xfrm>
        </p:grpSpPr>
        <p:sp>
          <p:nvSpPr>
            <p:cNvPr id="35" name="Forma libre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6" name="Forma libre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7" name="Forma libre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8" name="Forma libre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39" name="Forma libre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0" name="Forma libre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1" name="Forma libre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2" name="Forma libre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43" name="Grupo 28"/>
          <p:cNvGrpSpPr>
            <a:grpSpLocks noChangeAspect="1"/>
          </p:cNvGrpSpPr>
          <p:nvPr/>
        </p:nvGrpSpPr>
        <p:grpSpPr bwMode="auto">
          <a:xfrm>
            <a:off x="0" y="5007562"/>
            <a:ext cx="687853" cy="1147722"/>
            <a:chOff x="1901" y="2020"/>
            <a:chExt cx="1059" cy="1767"/>
          </a:xfrm>
        </p:grpSpPr>
        <p:sp>
          <p:nvSpPr>
            <p:cNvPr id="44" name="Forma libre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5" name="Forma libre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6" name="Forma libre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7" name="Forma libre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8" name="Forma libre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49" name="Forma libre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0" name="Forma libre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1" name="Forma libre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52" name="Grupo 52"/>
          <p:cNvGrpSpPr>
            <a:grpSpLocks noChangeAspect="1"/>
          </p:cNvGrpSpPr>
          <p:nvPr/>
        </p:nvGrpSpPr>
        <p:grpSpPr bwMode="auto">
          <a:xfrm rot="19948164">
            <a:off x="11143247" y="105148"/>
            <a:ext cx="675071" cy="772505"/>
            <a:chOff x="4634" y="754"/>
            <a:chExt cx="1164" cy="1332"/>
          </a:xfrm>
        </p:grpSpPr>
        <p:sp>
          <p:nvSpPr>
            <p:cNvPr id="53" name="Forma libre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4" name="Forma libre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5" name="Forma libre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6" name="Forma libre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7" name="Forma libre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8" name="Forma libre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59" name="Forma libre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0" name="Forma libre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grpSp>
        <p:nvGrpSpPr>
          <p:cNvPr id="61" name="Grupo 64"/>
          <p:cNvGrpSpPr>
            <a:grpSpLocks noChangeAspect="1"/>
          </p:cNvGrpSpPr>
          <p:nvPr/>
        </p:nvGrpSpPr>
        <p:grpSpPr bwMode="auto">
          <a:xfrm flipH="1">
            <a:off x="10782665" y="2958792"/>
            <a:ext cx="1028242" cy="1140705"/>
            <a:chOff x="2052" y="995"/>
            <a:chExt cx="768" cy="852"/>
          </a:xfrm>
        </p:grpSpPr>
        <p:sp>
          <p:nvSpPr>
            <p:cNvPr id="62" name="Forma libre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3" name="Forma libre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4" name="Forma libre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5" name="Forma libre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6" name="Forma libre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7" name="Forma libre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8" name="Forma libre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sp>
          <p:nvSpPr>
            <p:cNvPr id="69" name="Forma libre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rtl="0"/>
              <a:endParaRPr lang="es-ES" noProof="0" dirty="0"/>
            </a:p>
          </p:txBody>
        </p:sp>
      </p:grpSp>
      <p:sp>
        <p:nvSpPr>
          <p:cNvPr id="2" name="Marcador de título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pPr rtl="0"/>
            <a:r>
              <a:rPr lang="es-ES" noProof="0" dirty="0"/>
              <a:t>Haga clic para modificar el estilo de título del patrón</a:t>
            </a:r>
          </a:p>
        </p:txBody>
      </p:sp>
      <p:sp>
        <p:nvSpPr>
          <p:cNvPr id="3" name="Marcador de texto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rtl="0"/>
            <a:r>
              <a:rPr lang="es-ES" noProof="0" dirty="0"/>
              <a:t>Haga clic para modificar el estilo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5" name="Marcador de pie de página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100" cap="none" baseline="0">
                <a:solidFill>
                  <a:schemeClr val="tx1"/>
                </a:solidFill>
              </a:defRPr>
            </a:lvl1pPr>
          </a:lstStyle>
          <a:p>
            <a:pPr rtl="0"/>
            <a:endParaRPr lang="es-ES" noProof="0" dirty="0"/>
          </a:p>
        </p:txBody>
      </p:sp>
      <p:sp>
        <p:nvSpPr>
          <p:cNvPr id="4" name="Marcador de posición de fecha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r">
              <a:defRPr sz="1100">
                <a:solidFill>
                  <a:schemeClr val="tx1"/>
                </a:solidFill>
              </a:defRPr>
            </a:lvl1pPr>
          </a:lstStyle>
          <a:p>
            <a:pPr rtl="0"/>
            <a:fld id="{91B78C07-4183-43AE-82C8-5745B5E01FAD}" type="datetime1">
              <a:rPr lang="es-ES" noProof="0" smtClean="0"/>
              <a:t>09/03/2023</a:t>
            </a:fld>
            <a:endParaRPr lang="es-ES" noProof="0" dirty="0"/>
          </a:p>
        </p:txBody>
      </p:sp>
      <p:sp>
        <p:nvSpPr>
          <p:cNvPr id="6" name="Marcador de posición de número de diapositiva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100">
                <a:solidFill>
                  <a:schemeClr val="tx1"/>
                </a:solidFill>
              </a:defRPr>
            </a:lvl1pPr>
          </a:lstStyle>
          <a:p>
            <a:pPr rtl="0"/>
            <a:fld id="{CA8D9AD5-F248-4919-864A-CFD76CC027D6}" type="slidenum">
              <a:rPr lang="es-ES" noProof="0" smtClean="0"/>
              <a:pPr rtl="0"/>
              <a:t>‹Nº›</a:t>
            </a:fld>
            <a:endParaRPr lang="es-ES" noProof="0"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840">
          <p15:clr>
            <a:srgbClr val="F26B43"/>
          </p15:clr>
        </p15:guide>
        <p15:guide id="4"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681288" y="165020"/>
            <a:ext cx="8939582" cy="1832456"/>
          </a:xfrm>
        </p:spPr>
        <p:txBody>
          <a:bodyPr rtlCol="0"/>
          <a:lstStyle/>
          <a:p>
            <a:pPr rtl="0"/>
            <a:r>
              <a:rPr kumimoji="0" lang="es-CO" sz="4400" b="1" i="0" u="none" strike="noStrike" kern="0" cap="none" spc="0" normalizeH="0" baseline="0" noProof="0" dirty="0">
                <a:ln>
                  <a:noFill/>
                </a:ln>
                <a:solidFill>
                  <a:srgbClr val="92D050"/>
                </a:solidFill>
                <a:effectLst/>
                <a:uLnTx/>
                <a:uFillTx/>
                <a:latin typeface="+mn-lt"/>
                <a:sym typeface="Love Ya Like A Sister"/>
              </a:rPr>
              <a:t>LEYENDO CON MI PROFE</a:t>
            </a:r>
            <a:br>
              <a:rPr kumimoji="0" lang="es-CO" sz="4400" b="1" i="0" u="none" strike="noStrike" kern="0" cap="none" spc="0" normalizeH="0" baseline="0" noProof="0" dirty="0">
                <a:ln>
                  <a:noFill/>
                </a:ln>
                <a:solidFill>
                  <a:schemeClr val="accent6">
                    <a:lumMod val="50000"/>
                  </a:schemeClr>
                </a:solidFill>
                <a:effectLst/>
                <a:uLnTx/>
                <a:uFillTx/>
                <a:latin typeface="+mn-lt"/>
                <a:sym typeface="Love Ya Like A Sister"/>
              </a:rPr>
            </a:br>
            <a:r>
              <a:rPr kumimoji="0" lang="es-CO" sz="4400" b="1" i="0" u="none" strike="noStrike" kern="0" cap="none" spc="0" normalizeH="0" baseline="0" noProof="0" dirty="0">
                <a:ln>
                  <a:noFill/>
                </a:ln>
                <a:solidFill>
                  <a:schemeClr val="accent6">
                    <a:lumMod val="50000"/>
                  </a:schemeClr>
                </a:solidFill>
                <a:effectLst/>
                <a:uLnTx/>
                <a:uFillTx/>
                <a:latin typeface="+mn-lt"/>
                <a:sym typeface="Love Ya Like A Sister"/>
              </a:rPr>
              <a:t>GRADO TERCER</a:t>
            </a:r>
            <a:r>
              <a:rPr kumimoji="0" lang="es-CO" sz="4400" i="0" u="none" strike="noStrike" kern="0" cap="none" spc="0" normalizeH="0" baseline="0" noProof="0" dirty="0">
                <a:ln>
                  <a:noFill/>
                </a:ln>
                <a:solidFill>
                  <a:schemeClr val="accent6">
                    <a:lumMod val="50000"/>
                  </a:schemeClr>
                </a:solidFill>
                <a:effectLst/>
                <a:uLnTx/>
                <a:uFillTx/>
                <a:latin typeface="+mn-lt"/>
                <a:sym typeface="Love Ya Like A Sister"/>
              </a:rPr>
              <a:t>O</a:t>
            </a:r>
            <a:r>
              <a:rPr kumimoji="0" lang="es-CO" sz="4400" b="1" i="0" u="none" strike="noStrike" kern="0" cap="none" spc="0" normalizeH="0" baseline="0" noProof="0" dirty="0">
                <a:ln>
                  <a:noFill/>
                </a:ln>
                <a:solidFill>
                  <a:schemeClr val="accent6">
                    <a:lumMod val="50000"/>
                  </a:schemeClr>
                </a:solidFill>
                <a:effectLst/>
                <a:uLnTx/>
                <a:uFillTx/>
                <a:latin typeface="+mn-lt"/>
                <a:sym typeface="Love Ya Like A Sister"/>
              </a:rPr>
              <a:t> COLMESUR</a:t>
            </a:r>
            <a:r>
              <a:rPr kumimoji="0" lang="es-CO" sz="5400" b="1" i="0" u="none" strike="noStrike" kern="0" cap="none" spc="0" normalizeH="0" baseline="0" noProof="0" dirty="0">
                <a:ln>
                  <a:noFill/>
                </a:ln>
                <a:solidFill>
                  <a:schemeClr val="accent6">
                    <a:lumMod val="50000"/>
                  </a:schemeClr>
                </a:solidFill>
                <a:effectLst/>
                <a:uLnTx/>
                <a:uFillTx/>
                <a:latin typeface="Love Ya Like A Sister"/>
                <a:sym typeface="Love Ya Like A Sister"/>
              </a:rPr>
              <a:t>.</a:t>
            </a:r>
            <a:endParaRPr lang="es" sz="5400" dirty="0">
              <a:solidFill>
                <a:schemeClr val="accent6">
                  <a:lumMod val="50000"/>
                </a:schemeClr>
              </a:solidFill>
            </a:endParaRPr>
          </a:p>
        </p:txBody>
      </p:sp>
      <p:sp>
        <p:nvSpPr>
          <p:cNvPr id="5" name="Subtítulo 4"/>
          <p:cNvSpPr>
            <a:spLocks noGrp="1"/>
          </p:cNvSpPr>
          <p:nvPr>
            <p:ph type="subTitle" idx="1"/>
          </p:nvPr>
        </p:nvSpPr>
        <p:spPr>
          <a:xfrm>
            <a:off x="3903329" y="2254929"/>
            <a:ext cx="6456912" cy="710214"/>
          </a:xfrm>
        </p:spPr>
        <p:txBody>
          <a:bodyPr rtlCol="0">
            <a:normAutofit fontScale="92500" lnSpcReduction="10000"/>
          </a:bodyPr>
          <a:lstStyle/>
          <a:p>
            <a:pPr rtl="0"/>
            <a:r>
              <a:rPr kumimoji="0" lang="es-CO" sz="4800" b="1" i="0" u="none" strike="noStrike" kern="0" cap="none" spc="0" normalizeH="0" baseline="0" noProof="0" dirty="0">
                <a:ln>
                  <a:noFill/>
                </a:ln>
                <a:solidFill>
                  <a:schemeClr val="accent6">
                    <a:lumMod val="50000"/>
                  </a:schemeClr>
                </a:solidFill>
                <a:effectLst/>
                <a:uLnTx/>
                <a:uFillTx/>
                <a:latin typeface="+mj-lt"/>
                <a:sym typeface="Love Ya Like A Sister"/>
              </a:rPr>
              <a:t>2023</a:t>
            </a:r>
            <a:endParaRPr lang="es" dirty="0">
              <a:latin typeface="+mj-lt"/>
            </a:endParaRPr>
          </a:p>
        </p:txBody>
      </p:sp>
      <p:pic>
        <p:nvPicPr>
          <p:cNvPr id="3" name="Imagen 2">
            <a:extLst>
              <a:ext uri="{FF2B5EF4-FFF2-40B4-BE49-F238E27FC236}">
                <a16:creationId xmlns:a16="http://schemas.microsoft.com/office/drawing/2014/main" id="{4D5F5149-E5EF-432C-9EB5-964803635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1208" y="3020315"/>
            <a:ext cx="1609818" cy="17450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EF6CF63-1C18-4D51-B169-94543006BF40}"/>
              </a:ext>
            </a:extLst>
          </p:cNvPr>
          <p:cNvSpPr>
            <a:spLocks noGrp="1"/>
          </p:cNvSpPr>
          <p:nvPr>
            <p:ph type="title"/>
          </p:nvPr>
        </p:nvSpPr>
        <p:spPr>
          <a:xfrm>
            <a:off x="1523999" y="204187"/>
            <a:ext cx="9144001" cy="1633492"/>
          </a:xfrm>
        </p:spPr>
        <p:txBody>
          <a:bodyPr>
            <a:normAutofit fontScale="90000"/>
          </a:bodyPr>
          <a:lstStyle/>
          <a:p>
            <a:pPr algn="ctr"/>
            <a:r>
              <a:rPr kumimoji="0" lang="es-CO" sz="6000" b="1" i="0" u="none" strike="noStrike" kern="0" cap="none" spc="0" normalizeH="0" baseline="0" noProof="0" dirty="0">
                <a:ln>
                  <a:noFill/>
                </a:ln>
                <a:solidFill>
                  <a:srgbClr val="E9545C"/>
                </a:solidFill>
                <a:effectLst/>
                <a:uLnTx/>
                <a:uFillTx/>
                <a:latin typeface="+mn-lt"/>
                <a:sym typeface="Love Ya Like A Sister"/>
              </a:rPr>
              <a:t>EL LUGAR MÁS BONITO DEL MUNDO:</a:t>
            </a:r>
            <a:endParaRPr lang="es-CO" b="1" dirty="0">
              <a:latin typeface="+mn-lt"/>
            </a:endParaRPr>
          </a:p>
        </p:txBody>
      </p:sp>
      <p:sp>
        <p:nvSpPr>
          <p:cNvPr id="2" name="Marcador de texto 1">
            <a:extLst>
              <a:ext uri="{FF2B5EF4-FFF2-40B4-BE49-F238E27FC236}">
                <a16:creationId xmlns:a16="http://schemas.microsoft.com/office/drawing/2014/main" id="{2CF632E1-D968-4A2E-A0A3-66B897DFD735}"/>
              </a:ext>
            </a:extLst>
          </p:cNvPr>
          <p:cNvSpPr>
            <a:spLocks noGrp="1"/>
          </p:cNvSpPr>
          <p:nvPr>
            <p:ph type="body" idx="1"/>
          </p:nvPr>
        </p:nvSpPr>
        <p:spPr>
          <a:xfrm flipH="1">
            <a:off x="3068932" y="1979719"/>
            <a:ext cx="5628005" cy="4507255"/>
          </a:xfrm>
        </p:spPr>
        <p:txBody>
          <a:bodyPr/>
          <a:lstStyle/>
          <a:p>
            <a:endParaRPr lang="es-CO" dirty="0"/>
          </a:p>
        </p:txBody>
      </p:sp>
      <p:pic>
        <p:nvPicPr>
          <p:cNvPr id="5" name="Imagen 4">
            <a:extLst>
              <a:ext uri="{FF2B5EF4-FFF2-40B4-BE49-F238E27FC236}">
                <a16:creationId xmlns:a16="http://schemas.microsoft.com/office/drawing/2014/main" id="{8B247E3F-5374-4B78-96F0-131A4722CECC}"/>
              </a:ext>
            </a:extLst>
          </p:cNvPr>
          <p:cNvPicPr>
            <a:picLocks noChangeAspect="1"/>
          </p:cNvPicPr>
          <p:nvPr/>
        </p:nvPicPr>
        <p:blipFill>
          <a:blip r:embed="rId2"/>
          <a:stretch>
            <a:fillRect/>
          </a:stretch>
        </p:blipFill>
        <p:spPr>
          <a:xfrm>
            <a:off x="1811045" y="1660124"/>
            <a:ext cx="8398275" cy="5122417"/>
          </a:xfrm>
          <a:prstGeom prst="rect">
            <a:avLst/>
          </a:prstGeom>
        </p:spPr>
      </p:pic>
    </p:spTree>
    <p:extLst>
      <p:ext uri="{BB962C8B-B14F-4D97-AF65-F5344CB8AC3E}">
        <p14:creationId xmlns:p14="http://schemas.microsoft.com/office/powerpoint/2010/main" val="420735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3C1BAE-1E74-4978-842F-D588BFAB5D23}"/>
              </a:ext>
            </a:extLst>
          </p:cNvPr>
          <p:cNvSpPr>
            <a:spLocks noGrp="1"/>
          </p:cNvSpPr>
          <p:nvPr>
            <p:ph type="title"/>
          </p:nvPr>
        </p:nvSpPr>
        <p:spPr>
          <a:xfrm>
            <a:off x="1543925" y="79899"/>
            <a:ext cx="9144001" cy="1580225"/>
          </a:xfrm>
        </p:spPr>
        <p:txBody>
          <a:bodyPr>
            <a:normAutofit/>
          </a:bodyPr>
          <a:lstStyle/>
          <a:p>
            <a:pPr algn="ctr"/>
            <a:r>
              <a:rPr lang="es-CO" sz="4000" b="1" dirty="0">
                <a:solidFill>
                  <a:srgbClr val="C00000"/>
                </a:solidFill>
              </a:rPr>
              <a:t>¿QUE SENTIMIENTOS O EMOCIONES TE PRODUCE ESTA IMAGEN?</a:t>
            </a:r>
          </a:p>
        </p:txBody>
      </p:sp>
      <p:pic>
        <p:nvPicPr>
          <p:cNvPr id="4" name="Imagen 3">
            <a:extLst>
              <a:ext uri="{FF2B5EF4-FFF2-40B4-BE49-F238E27FC236}">
                <a16:creationId xmlns:a16="http://schemas.microsoft.com/office/drawing/2014/main" id="{B7365A1D-1FD8-41B2-B147-CB360271FBE8}"/>
              </a:ext>
            </a:extLst>
          </p:cNvPr>
          <p:cNvPicPr>
            <a:picLocks noChangeAspect="1"/>
          </p:cNvPicPr>
          <p:nvPr/>
        </p:nvPicPr>
        <p:blipFill>
          <a:blip r:embed="rId2"/>
          <a:stretch>
            <a:fillRect/>
          </a:stretch>
        </p:blipFill>
        <p:spPr>
          <a:xfrm>
            <a:off x="3274150" y="1747557"/>
            <a:ext cx="5887605" cy="4777529"/>
          </a:xfrm>
          <a:prstGeom prst="rect">
            <a:avLst/>
          </a:prstGeom>
        </p:spPr>
      </p:pic>
    </p:spTree>
    <p:extLst>
      <p:ext uri="{BB962C8B-B14F-4D97-AF65-F5344CB8AC3E}">
        <p14:creationId xmlns:p14="http://schemas.microsoft.com/office/powerpoint/2010/main" val="130172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7CCB3B-1372-4306-99B4-32F9E5EDCCBD}"/>
              </a:ext>
            </a:extLst>
          </p:cNvPr>
          <p:cNvSpPr>
            <a:spLocks noGrp="1"/>
          </p:cNvSpPr>
          <p:nvPr>
            <p:ph type="title"/>
          </p:nvPr>
        </p:nvSpPr>
        <p:spPr/>
        <p:txBody>
          <a:bodyPr/>
          <a:lstStyle/>
          <a:p>
            <a:pPr algn="ctr"/>
            <a:r>
              <a:rPr lang="es-CO" b="1" dirty="0">
                <a:solidFill>
                  <a:srgbClr val="002060"/>
                </a:solidFill>
                <a:latin typeface="+mn-lt"/>
              </a:rPr>
              <a:t>VAMOS A RECORDAR LO QUE SUCEDIÓ EN EL PRIMER CAPÍTULO</a:t>
            </a:r>
          </a:p>
        </p:txBody>
      </p:sp>
      <p:sp>
        <p:nvSpPr>
          <p:cNvPr id="3" name="Marcador de contenido 2">
            <a:extLst>
              <a:ext uri="{FF2B5EF4-FFF2-40B4-BE49-F238E27FC236}">
                <a16:creationId xmlns:a16="http://schemas.microsoft.com/office/drawing/2014/main" id="{EFDEF0E8-9133-419F-802C-B92272C64115}"/>
              </a:ext>
            </a:extLst>
          </p:cNvPr>
          <p:cNvSpPr>
            <a:spLocks noGrp="1"/>
          </p:cNvSpPr>
          <p:nvPr>
            <p:ph idx="1"/>
          </p:nvPr>
        </p:nvSpPr>
        <p:spPr/>
        <p:txBody>
          <a:bodyPr/>
          <a:lstStyle/>
          <a:p>
            <a:endParaRPr lang="es-CO" dirty="0"/>
          </a:p>
          <a:p>
            <a:r>
              <a:rPr lang="es-CO" sz="2800" b="1" dirty="0"/>
              <a:t>Recuerdas el nombre de la autora del libro?</a:t>
            </a:r>
          </a:p>
          <a:p>
            <a:r>
              <a:rPr lang="es-CO" sz="2800" b="1" dirty="0"/>
              <a:t>¿ Cómo se llama el protagonista del cuento?</a:t>
            </a:r>
          </a:p>
          <a:p>
            <a:r>
              <a:rPr lang="es-CO" sz="2800" b="1" dirty="0"/>
              <a:t>¿Qué otros personajes aparecieron en el primer capitulo?</a:t>
            </a:r>
          </a:p>
          <a:p>
            <a:r>
              <a:rPr lang="es-CO" sz="2800" b="1" dirty="0"/>
              <a:t>¿Cómo se llama el pueblo donde sucede la historia?</a:t>
            </a:r>
          </a:p>
          <a:p>
            <a:pPr marL="45720" indent="0">
              <a:buNone/>
            </a:pPr>
            <a:endParaRPr lang="es-CO" b="1" dirty="0"/>
          </a:p>
        </p:txBody>
      </p:sp>
    </p:spTree>
    <p:extLst>
      <p:ext uri="{BB962C8B-B14F-4D97-AF65-F5344CB8AC3E}">
        <p14:creationId xmlns:p14="http://schemas.microsoft.com/office/powerpoint/2010/main" val="2769544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CD9FF5F-B9C7-47F0-89D7-4D763A1D0A27}"/>
              </a:ext>
            </a:extLst>
          </p:cNvPr>
          <p:cNvSpPr>
            <a:spLocks noGrp="1"/>
          </p:cNvSpPr>
          <p:nvPr>
            <p:ph idx="1"/>
          </p:nvPr>
        </p:nvSpPr>
        <p:spPr/>
        <p:txBody>
          <a:bodyPr/>
          <a:lstStyle/>
          <a:p>
            <a:pPr marL="0" marR="0" lvl="0" indent="0" algn="ctr" defTabSz="914400" rtl="0" eaLnBrk="1" fontAlgn="auto" latinLnBrk="0" hangingPunct="1">
              <a:lnSpc>
                <a:spcPct val="118000"/>
              </a:lnSpc>
              <a:spcBef>
                <a:spcPts val="0"/>
              </a:spcBef>
              <a:spcAft>
                <a:spcPts val="0"/>
              </a:spcAft>
              <a:buClr>
                <a:srgbClr val="000000"/>
              </a:buClr>
              <a:buSzPts val="2400"/>
              <a:buFont typeface="Abel"/>
              <a:buNone/>
              <a:tabLst/>
              <a:defRPr/>
            </a:pPr>
            <a:r>
              <a:rPr lang="es-CO" sz="5400" b="1" kern="0" dirty="0">
                <a:solidFill>
                  <a:srgbClr val="000000"/>
                </a:solidFill>
                <a:sym typeface="Abel"/>
              </a:rPr>
              <a:t>SEGUNDO </a:t>
            </a:r>
            <a:r>
              <a:rPr kumimoji="0" lang="es-CO" sz="5400" b="1" i="0" u="none" strike="noStrike" kern="0" cap="none" spc="0" normalizeH="0" baseline="0" noProof="0" dirty="0">
                <a:ln>
                  <a:noFill/>
                </a:ln>
                <a:solidFill>
                  <a:srgbClr val="000000"/>
                </a:solidFill>
                <a:effectLst/>
                <a:uLnTx/>
                <a:uFillTx/>
                <a:sym typeface="Abel"/>
              </a:rPr>
              <a:t> CAPÍTULO</a:t>
            </a:r>
          </a:p>
          <a:p>
            <a:pPr marL="0" marR="0" lvl="0" indent="0" algn="ctr" defTabSz="914400" rtl="0" eaLnBrk="1" fontAlgn="auto" latinLnBrk="0" hangingPunct="1">
              <a:lnSpc>
                <a:spcPct val="118000"/>
              </a:lnSpc>
              <a:spcBef>
                <a:spcPts val="0"/>
              </a:spcBef>
              <a:spcAft>
                <a:spcPts val="0"/>
              </a:spcAft>
              <a:buClr>
                <a:srgbClr val="000000"/>
              </a:buClr>
              <a:buSzPts val="2400"/>
              <a:buFont typeface="Abel"/>
              <a:buNone/>
              <a:tabLst/>
              <a:defRPr/>
            </a:pPr>
            <a:r>
              <a:rPr kumimoji="0" lang="es-CO" sz="5400" b="1" i="0" u="none" strike="noStrike" kern="0" cap="none" spc="0" normalizeH="0" baseline="0" noProof="0" dirty="0">
                <a:ln>
                  <a:noFill/>
                </a:ln>
                <a:solidFill>
                  <a:srgbClr val="000000"/>
                </a:solidFill>
                <a:effectLst/>
                <a:uLnTx/>
                <a:uFillTx/>
                <a:sym typeface="Abel"/>
              </a:rPr>
              <a:t>Chapter Two</a:t>
            </a:r>
          </a:p>
          <a:p>
            <a:endParaRPr lang="es-CO" dirty="0"/>
          </a:p>
        </p:txBody>
      </p:sp>
    </p:spTree>
    <p:extLst>
      <p:ext uri="{BB962C8B-B14F-4D97-AF65-F5344CB8AC3E}">
        <p14:creationId xmlns:p14="http://schemas.microsoft.com/office/powerpoint/2010/main" val="32233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187F9CA-0777-47C1-8728-251C83BA2FFA}"/>
              </a:ext>
            </a:extLst>
          </p:cNvPr>
          <p:cNvSpPr>
            <a:spLocks noGrp="1"/>
          </p:cNvSpPr>
          <p:nvPr>
            <p:ph idx="1"/>
          </p:nvPr>
        </p:nvSpPr>
        <p:spPr>
          <a:xfrm>
            <a:off x="976545" y="275208"/>
            <a:ext cx="8513684" cy="5530788"/>
          </a:xfrm>
        </p:spPr>
        <p:txBody>
          <a:bodyPr/>
          <a:lstStyle/>
          <a:p>
            <a:pPr marL="45720" indent="0">
              <a:buNone/>
            </a:pPr>
            <a:endParaRPr lang="es-MX" b="1" dirty="0"/>
          </a:p>
          <a:p>
            <a:pPr marL="45720" indent="0">
              <a:buNone/>
            </a:pPr>
            <a:r>
              <a:rPr lang="es-MX" b="1" dirty="0"/>
              <a:t>Así que mi madre y yo vivíamos juntos en casa de la abuela durante un tiempo; mi madre ganaba un poco de dinero limpiando por las casas y lavando la ropa de gente del pueblo, en el lavadero que hay detrás de la casa de la abuela.</a:t>
            </a:r>
          </a:p>
          <a:p>
            <a:pPr marL="45720" indent="0">
              <a:buNone/>
            </a:pPr>
            <a:r>
              <a:rPr lang="es-MX" b="1" dirty="0"/>
              <a:t>Por las noches me llevaba con ella a dar un paseo por el pueblo y nos encontrábamos con sus amigos y hablábamos con todos y era divertido.</a:t>
            </a:r>
          </a:p>
          <a:p>
            <a:pPr marL="45720" indent="0">
              <a:buNone/>
            </a:pPr>
            <a:r>
              <a:rPr lang="es-MX" b="1" dirty="0"/>
              <a:t>Una noche cuando estábamos paseando, un hombre se acercó a mi madre, sonriendo muy alegre.</a:t>
            </a:r>
          </a:p>
          <a:p>
            <a:pPr marL="45720" indent="0">
              <a:buNone/>
            </a:pPr>
            <a:r>
              <a:rPr lang="es-MX" b="1" dirty="0"/>
              <a:t>Dijo: - ¡Que guapo es tu chico! ¡Se parece mucho a ti!</a:t>
            </a:r>
          </a:p>
          <a:p>
            <a:pPr marL="45720" indent="0">
              <a:buNone/>
            </a:pPr>
            <a:r>
              <a:rPr lang="es-MX" b="1" dirty="0"/>
              <a:t>Y luego me compró un caramelo y se quedó hablando con mi madre un rato.</a:t>
            </a:r>
          </a:p>
          <a:p>
            <a:pPr marL="45720" indent="0">
              <a:buNone/>
            </a:pPr>
            <a:endParaRPr lang="es-MX" b="1" dirty="0"/>
          </a:p>
          <a:p>
            <a:pPr marL="45720" indent="0">
              <a:buNone/>
            </a:pPr>
            <a:endParaRPr lang="es-CO" dirty="0"/>
          </a:p>
        </p:txBody>
      </p:sp>
      <p:sp>
        <p:nvSpPr>
          <p:cNvPr id="4" name="Rectángulo: esquinas redondeadas 3">
            <a:extLst>
              <a:ext uri="{FF2B5EF4-FFF2-40B4-BE49-F238E27FC236}">
                <a16:creationId xmlns:a16="http://schemas.microsoft.com/office/drawing/2014/main" id="{9A68786C-8573-4D51-815C-0612CC1FC539}"/>
              </a:ext>
            </a:extLst>
          </p:cNvPr>
          <p:cNvSpPr/>
          <p:nvPr/>
        </p:nvSpPr>
        <p:spPr>
          <a:xfrm>
            <a:off x="9942990" y="3429000"/>
            <a:ext cx="1979722" cy="2625571"/>
          </a:xfrm>
          <a:prstGeom prst="roundRect">
            <a:avLst/>
          </a:prstGeom>
          <a:solidFill>
            <a:schemeClr val="accent6">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CO" b="1" dirty="0"/>
              <a:t>¿ Qué oficios realizan algunas señoras en el barrio donde vives?</a:t>
            </a:r>
          </a:p>
        </p:txBody>
      </p:sp>
    </p:spTree>
    <p:extLst>
      <p:ext uri="{BB962C8B-B14F-4D97-AF65-F5344CB8AC3E}">
        <p14:creationId xmlns:p14="http://schemas.microsoft.com/office/powerpoint/2010/main" val="101062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6C1017C-74B4-4F6A-8D3D-CBED28A829F8}"/>
              </a:ext>
            </a:extLst>
          </p:cNvPr>
          <p:cNvSpPr>
            <a:spLocks noGrp="1"/>
          </p:cNvSpPr>
          <p:nvPr>
            <p:ph idx="1"/>
          </p:nvPr>
        </p:nvSpPr>
        <p:spPr>
          <a:xfrm>
            <a:off x="1528572" y="621437"/>
            <a:ext cx="7579917" cy="5017364"/>
          </a:xfrm>
        </p:spPr>
        <p:txBody>
          <a:bodyPr/>
          <a:lstStyle/>
          <a:p>
            <a:pPr marL="45720" indent="0">
              <a:buNone/>
            </a:pPr>
            <a:r>
              <a:rPr lang="es-MX" b="1" dirty="0"/>
              <a:t>Al poco tiempo, cada vez que salíamos de paseo nos lo encontrábamos y se venía con nosotros. </a:t>
            </a:r>
          </a:p>
          <a:p>
            <a:pPr marL="45720" indent="0">
              <a:buNone/>
            </a:pPr>
            <a:r>
              <a:rPr lang="es-MX" b="1" dirty="0"/>
              <a:t>Después, una noche invitó a mi madre a un baile y desde la noche del baile mi madre empezó a dejarme en casa cuando salía.</a:t>
            </a:r>
          </a:p>
          <a:p>
            <a:pPr marL="45720" indent="0">
              <a:buNone/>
            </a:pPr>
            <a:r>
              <a:rPr lang="es-MX" b="1" dirty="0"/>
              <a:t>Seguramente porque quería estar sola con él. Y de repente, un día me dijo que se iba a casar con aquel hombre que habíamos encontrado en la calle. </a:t>
            </a:r>
          </a:p>
          <a:p>
            <a:pPr marL="45720" indent="0">
              <a:buNone/>
            </a:pPr>
            <a:r>
              <a:rPr lang="es-MX" b="1" dirty="0"/>
              <a:t>Se iba a vivir con él, pero yo no me podría ir con ella porque él no quería. </a:t>
            </a:r>
          </a:p>
          <a:p>
            <a:pPr marL="45720" indent="0">
              <a:buNone/>
            </a:pPr>
            <a:r>
              <a:rPr lang="es-MX" b="1" dirty="0"/>
              <a:t>Él quería una familia, pero quería niños que fueran hijos suyos, y además, no tenía dinero para mantenerme a mí. </a:t>
            </a:r>
          </a:p>
          <a:p>
            <a:endParaRPr lang="es-CO" dirty="0"/>
          </a:p>
        </p:txBody>
      </p:sp>
      <p:sp>
        <p:nvSpPr>
          <p:cNvPr id="7" name="Rectángulo: esquinas redondeadas 6">
            <a:extLst>
              <a:ext uri="{FF2B5EF4-FFF2-40B4-BE49-F238E27FC236}">
                <a16:creationId xmlns:a16="http://schemas.microsoft.com/office/drawing/2014/main" id="{BE0EC305-9BCC-401E-87E2-F2603D41C8DF}"/>
              </a:ext>
            </a:extLst>
          </p:cNvPr>
          <p:cNvSpPr/>
          <p:nvPr/>
        </p:nvSpPr>
        <p:spPr>
          <a:xfrm>
            <a:off x="9658904" y="772358"/>
            <a:ext cx="2228295" cy="247686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dirty="0"/>
              <a:t>¿</a:t>
            </a:r>
            <a:r>
              <a:rPr lang="es-CO" b="1" dirty="0"/>
              <a:t>Estás de acuerdo con la decisión de la mamá de Juan de no llevárselo a vivir con ella? ¿Por qué?</a:t>
            </a:r>
          </a:p>
        </p:txBody>
      </p:sp>
    </p:spTree>
    <p:extLst>
      <p:ext uri="{BB962C8B-B14F-4D97-AF65-F5344CB8AC3E}">
        <p14:creationId xmlns:p14="http://schemas.microsoft.com/office/powerpoint/2010/main" val="303400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AFC1F58-31B1-4E0B-90FD-0B5CDF2822F6}"/>
              </a:ext>
            </a:extLst>
          </p:cNvPr>
          <p:cNvSpPr>
            <a:spLocks noGrp="1"/>
          </p:cNvSpPr>
          <p:nvPr>
            <p:ph idx="1"/>
          </p:nvPr>
        </p:nvSpPr>
        <p:spPr>
          <a:xfrm>
            <a:off x="1278385" y="461640"/>
            <a:ext cx="7883370" cy="4838329"/>
          </a:xfrm>
        </p:spPr>
        <p:txBody>
          <a:bodyPr>
            <a:normAutofit fontScale="70000" lnSpcReduction="20000"/>
          </a:bodyPr>
          <a:lstStyle/>
          <a:p>
            <a:pPr marL="45720" indent="0" algn="just">
              <a:buNone/>
            </a:pPr>
            <a:r>
              <a:rPr lang="es-MX" sz="2600" b="1" dirty="0"/>
              <a:t>Y aquel mismo día, mi madre se fue de casa de la abuela para ir a vivir a casa de mi padrastro, que tenía una casa con una sola habitación. No tenía cama, así que él y mi madre entraron en casa de la abuela y desmontaron la cama en que habíamos dormido ella y yo y se la llevaron a su casa. La abuela no estaba en casa cuando ellos se llevaron la cama; es casi seguro que ella no les hubiera dejado que se la llevaran.</a:t>
            </a:r>
          </a:p>
          <a:p>
            <a:pPr marL="45720" indent="0" algn="just">
              <a:buNone/>
            </a:pPr>
            <a:r>
              <a:rPr lang="es-MX" sz="2600" b="1" dirty="0"/>
              <a:t>Cuando se estaban llevando la cama yo les seguí hasta la carretera, pero mi madre me dijo:</a:t>
            </a:r>
          </a:p>
          <a:p>
            <a:pPr marL="45720" indent="0" algn="just">
              <a:buNone/>
            </a:pPr>
            <a:r>
              <a:rPr lang="es-MX" sz="2600" b="1" dirty="0"/>
              <a:t>- Tú quédate ahí, Juan.</a:t>
            </a:r>
          </a:p>
          <a:p>
            <a:pPr marL="45720" indent="0" algn="just">
              <a:buNone/>
            </a:pPr>
            <a:r>
              <a:rPr lang="es-MX" sz="2600" b="1" dirty="0"/>
              <a:t>Así que yo me volví a casa.</a:t>
            </a:r>
          </a:p>
          <a:p>
            <a:pPr marL="45720" indent="0" algn="just">
              <a:buNone/>
            </a:pPr>
            <a:r>
              <a:rPr lang="es-MX" sz="2600" b="1" dirty="0"/>
              <a:t>Después que se fueron, yo no supe que hacer, así que anduve de acá para allá por la casa por la casa todo el día hasta que volvió la abuela y le enseñe la habitación en que había estado nuestra cama.</a:t>
            </a:r>
          </a:p>
          <a:p>
            <a:pPr marL="45720" indent="0" algn="just">
              <a:buNone/>
            </a:pPr>
            <a:r>
              <a:rPr lang="es-MX" sz="2600" b="1" dirty="0"/>
              <a:t>Se puso muy seria y dijo:</a:t>
            </a:r>
          </a:p>
          <a:p>
            <a:pPr marL="45720" indent="0" algn="just">
              <a:buNone/>
            </a:pPr>
            <a:r>
              <a:rPr lang="es-MX" sz="2600" b="1" dirty="0"/>
              <a:t>- Así que ahora no tienes cama.</a:t>
            </a:r>
          </a:p>
          <a:p>
            <a:endParaRPr lang="es-CO" dirty="0"/>
          </a:p>
        </p:txBody>
      </p:sp>
      <p:sp>
        <p:nvSpPr>
          <p:cNvPr id="4" name="Rectángulo: esquinas redondeadas 3">
            <a:extLst>
              <a:ext uri="{FF2B5EF4-FFF2-40B4-BE49-F238E27FC236}">
                <a16:creationId xmlns:a16="http://schemas.microsoft.com/office/drawing/2014/main" id="{FE78D57D-F12F-4EC3-8A80-A090FEAD4E14}"/>
              </a:ext>
            </a:extLst>
          </p:cNvPr>
          <p:cNvSpPr/>
          <p:nvPr/>
        </p:nvSpPr>
        <p:spPr>
          <a:xfrm>
            <a:off x="9312676" y="816747"/>
            <a:ext cx="2476869" cy="3497802"/>
          </a:xfrm>
          <a:prstGeom prst="roundRect">
            <a:avLst/>
          </a:prstGeom>
          <a:solidFill>
            <a:schemeClr val="accent6">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lnSpc>
                <a:spcPct val="107000"/>
              </a:lnSpc>
              <a:spcAft>
                <a:spcPts val="800"/>
              </a:spcAft>
            </a:pPr>
            <a:r>
              <a:rPr lang="es-CO" sz="1800" b="1" dirty="0">
                <a:effectLst/>
                <a:latin typeface="Cambria" panose="02040503050406030204" pitchFamily="18" charset="0"/>
                <a:ea typeface="Cambria" panose="02040503050406030204" pitchFamily="18" charset="0"/>
                <a:cs typeface="Times New Roman" panose="02020603050405020304" pitchFamily="18" charset="0"/>
              </a:rPr>
              <a:t>Así como la mamá de Juan y su padrastro, hay muchos adultos que se aprovechan de los más pequeños. Si tú hubieras estado con Juan ¿Qué le hubieras dicho en ese momento?</a:t>
            </a:r>
          </a:p>
        </p:txBody>
      </p:sp>
      <p:sp>
        <p:nvSpPr>
          <p:cNvPr id="2" name="Rectángulo: esquinas redondeadas 1">
            <a:extLst>
              <a:ext uri="{FF2B5EF4-FFF2-40B4-BE49-F238E27FC236}">
                <a16:creationId xmlns:a16="http://schemas.microsoft.com/office/drawing/2014/main" id="{191601CF-D247-4582-9D5B-D469DEC98C5D}"/>
              </a:ext>
            </a:extLst>
          </p:cNvPr>
          <p:cNvSpPr/>
          <p:nvPr/>
        </p:nvSpPr>
        <p:spPr>
          <a:xfrm>
            <a:off x="4305670" y="5104660"/>
            <a:ext cx="4270159" cy="152695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sz="2000" b="1" dirty="0"/>
              <a:t>¿ Qué sentimiento o emociones crees que tuvo Juan en ese momento que se quedó solo?</a:t>
            </a:r>
          </a:p>
        </p:txBody>
      </p:sp>
    </p:spTree>
    <p:extLst>
      <p:ext uri="{BB962C8B-B14F-4D97-AF65-F5344CB8AC3E}">
        <p14:creationId xmlns:p14="http://schemas.microsoft.com/office/powerpoint/2010/main" val="558190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69F905B-A202-41F3-BB38-A5AD1E0BB499}"/>
              </a:ext>
            </a:extLst>
          </p:cNvPr>
          <p:cNvSpPr>
            <a:spLocks noGrp="1"/>
          </p:cNvSpPr>
          <p:nvPr>
            <p:ph idx="1"/>
          </p:nvPr>
        </p:nvSpPr>
        <p:spPr>
          <a:xfrm>
            <a:off x="2254928" y="435006"/>
            <a:ext cx="8336132" cy="4927107"/>
          </a:xfrm>
        </p:spPr>
        <p:txBody>
          <a:bodyPr>
            <a:normAutofit lnSpcReduction="10000"/>
          </a:bodyPr>
          <a:lstStyle/>
          <a:p>
            <a:pPr marL="45720" indent="0">
              <a:buNone/>
            </a:pPr>
            <a:r>
              <a:rPr lang="es-MX" b="1" dirty="0"/>
              <a:t>Yo, me eché a llorar. Ya es bastante malo no tener padre ni madre, pero no tener siquiera un sitio donde dormir es todavía peor.</a:t>
            </a:r>
          </a:p>
          <a:p>
            <a:pPr marL="45720" indent="0">
              <a:buNone/>
            </a:pPr>
            <a:r>
              <a:rPr lang="es-MX" b="1" dirty="0"/>
              <a:t>Cuando deje de llorar, le pedí a la abuela que me dejase dormir con ella, pero me dijo que no.</a:t>
            </a:r>
          </a:p>
          <a:p>
            <a:pPr marL="45720" indent="0">
              <a:buNone/>
            </a:pPr>
            <a:r>
              <a:rPr lang="es-MX" b="1" dirty="0"/>
              <a:t>-Tengo que trabajar muchísimo- me dijo- Y necesito descansar. Demasiado tiempo he tenido que dormir con niños. Los niños dan patadas.</a:t>
            </a:r>
          </a:p>
          <a:p>
            <a:pPr marL="45720" indent="0">
              <a:buNone/>
            </a:pPr>
            <a:r>
              <a:rPr lang="es-MX" b="1" dirty="0"/>
              <a:t>-Yo no doy patadas – le dije.</a:t>
            </a:r>
          </a:p>
          <a:p>
            <a:pPr marL="45720" indent="0">
              <a:buNone/>
            </a:pPr>
            <a:r>
              <a:rPr lang="es-MX" b="1" dirty="0"/>
              <a:t>-Eso dices tú ahora, pero cuando estés dormido darás patadas -dijo la abuela.</a:t>
            </a:r>
          </a:p>
          <a:p>
            <a:pPr marL="45720" indent="0">
              <a:buNone/>
            </a:pPr>
            <a:r>
              <a:rPr lang="es-MX" b="1" dirty="0"/>
              <a:t>Vio que yo iba a empezar a llorar otra vez.</a:t>
            </a:r>
          </a:p>
          <a:p>
            <a:pPr marL="45720" indent="0">
              <a:buNone/>
            </a:pPr>
            <a:r>
              <a:rPr lang="es-MX" b="1" dirty="0"/>
              <a:t>-Espera un momento – dijo- Vamos a prepararte algo.</a:t>
            </a:r>
          </a:p>
          <a:p>
            <a:pPr marL="45720" indent="0">
              <a:buNone/>
            </a:pPr>
            <a:endParaRPr lang="es-CO" dirty="0"/>
          </a:p>
        </p:txBody>
      </p:sp>
      <p:pic>
        <p:nvPicPr>
          <p:cNvPr id="2" name="Imagen 1">
            <a:extLst>
              <a:ext uri="{FF2B5EF4-FFF2-40B4-BE49-F238E27FC236}">
                <a16:creationId xmlns:a16="http://schemas.microsoft.com/office/drawing/2014/main" id="{FD53AB98-A842-46A9-B030-6C65A50F4EE0}"/>
              </a:ext>
            </a:extLst>
          </p:cNvPr>
          <p:cNvPicPr>
            <a:picLocks noChangeAspect="1"/>
          </p:cNvPicPr>
          <p:nvPr/>
        </p:nvPicPr>
        <p:blipFill>
          <a:blip r:embed="rId2"/>
          <a:stretch>
            <a:fillRect/>
          </a:stretch>
        </p:blipFill>
        <p:spPr>
          <a:xfrm>
            <a:off x="568171" y="1092691"/>
            <a:ext cx="1686757" cy="3757720"/>
          </a:xfrm>
          <a:prstGeom prst="rect">
            <a:avLst/>
          </a:prstGeom>
        </p:spPr>
      </p:pic>
      <p:sp>
        <p:nvSpPr>
          <p:cNvPr id="6" name="Rectángulo: esquinas redondeadas 5">
            <a:extLst>
              <a:ext uri="{FF2B5EF4-FFF2-40B4-BE49-F238E27FC236}">
                <a16:creationId xmlns:a16="http://schemas.microsoft.com/office/drawing/2014/main" id="{DA7E8DBC-86CD-4884-A59B-6CE4D0443131}"/>
              </a:ext>
            </a:extLst>
          </p:cNvPr>
          <p:cNvSpPr/>
          <p:nvPr/>
        </p:nvSpPr>
        <p:spPr>
          <a:xfrm>
            <a:off x="2476870" y="5539667"/>
            <a:ext cx="5220070" cy="112746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s-MX" sz="2000" b="1" i="0" u="none" strike="noStrike" baseline="0" dirty="0">
                <a:latin typeface="Cambria Math" panose="02040503050406030204" pitchFamily="18" charset="0"/>
                <a:ea typeface="Cambria Math" panose="02040503050406030204" pitchFamily="18" charset="0"/>
              </a:rPr>
              <a:t>¿Crees que para la mamá de Juan la decisión de dejarlo, fue fácil de tomar o no? ¿Por qué?</a:t>
            </a:r>
            <a:endParaRPr lang="es-CO" sz="2000" b="1"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116181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49AF8F1-8950-4087-80BC-4236C5A79F1B}"/>
              </a:ext>
            </a:extLst>
          </p:cNvPr>
          <p:cNvSpPr>
            <a:spLocks noGrp="1"/>
          </p:cNvSpPr>
          <p:nvPr>
            <p:ph idx="1"/>
          </p:nvPr>
        </p:nvSpPr>
        <p:spPr>
          <a:xfrm>
            <a:off x="363984" y="292963"/>
            <a:ext cx="8487053" cy="5690585"/>
          </a:xfrm>
        </p:spPr>
        <p:txBody>
          <a:bodyPr>
            <a:normAutofit/>
          </a:bodyPr>
          <a:lstStyle/>
          <a:p>
            <a:pPr marL="45720" indent="0" algn="just">
              <a:buNone/>
            </a:pPr>
            <a:r>
              <a:rPr lang="es-MX" b="1" dirty="0"/>
              <a:t>Anduvo rebuscando por la casa y encontró un montón de sacos de arroz vacíos, los puso amontonados junto a su cama y me dio una de sus mantas. Como a las cinco, antes de la hora de cenar, ya había terminado de preparármelo todo. Creo que ella se había dado cuenta de lo triste que yo estaba porque ya no tenia a mi madre y me sentía abandonado y pensó que si por lo menos tenía un sitio donde dormir, ya no estaría tan asustado.</a:t>
            </a:r>
          </a:p>
          <a:p>
            <a:pPr marL="45720" indent="0" algn="just">
              <a:buNone/>
            </a:pPr>
            <a:r>
              <a:rPr lang="es-MX" b="1" dirty="0"/>
              <a:t>Entonces me dijo: </a:t>
            </a:r>
          </a:p>
          <a:p>
            <a:pPr marL="45720" indent="0" algn="just">
              <a:buNone/>
            </a:pPr>
            <a:r>
              <a:rPr lang="es-MX" b="1" dirty="0"/>
              <a:t>-Bueno, nieto, puedes quedarte aquí, pero ya conoces la regla del portón de entrada. Ya sabes que hay que obedecerla sin falta.</a:t>
            </a:r>
          </a:p>
          <a:p>
            <a:pPr marL="45720" indent="0" algn="just">
              <a:buNone/>
            </a:pPr>
            <a:r>
              <a:rPr lang="es-MX" b="1" dirty="0"/>
              <a:t>- Si abuela -le contesté.</a:t>
            </a:r>
          </a:p>
          <a:p>
            <a:pPr marL="45720" indent="0">
              <a:buNone/>
            </a:pPr>
            <a:r>
              <a:rPr lang="es-MX" b="1" dirty="0"/>
              <a:t>Alrededor de la casa de la abuela hay una verja muy alta que tiene un portón de madera con una cerradura que ella cierra todas las noches. Los únicos que tienen llaves, además de la abuela, son mis tíos. Todos los demás tenemos que entrar antes de las ocho y media.</a:t>
            </a:r>
            <a:endParaRPr lang="es-CO" b="1" dirty="0"/>
          </a:p>
        </p:txBody>
      </p:sp>
      <p:sp>
        <p:nvSpPr>
          <p:cNvPr id="9" name="Rectángulo: esquinas redondeadas 8">
            <a:extLst>
              <a:ext uri="{FF2B5EF4-FFF2-40B4-BE49-F238E27FC236}">
                <a16:creationId xmlns:a16="http://schemas.microsoft.com/office/drawing/2014/main" id="{1E5361C4-08BB-4A3F-B40A-91D081D13505}"/>
              </a:ext>
            </a:extLst>
          </p:cNvPr>
          <p:cNvSpPr/>
          <p:nvPr/>
        </p:nvSpPr>
        <p:spPr>
          <a:xfrm>
            <a:off x="9197265" y="461639"/>
            <a:ext cx="2414727" cy="332912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es-MX" b="1" dirty="0">
                <a:solidFill>
                  <a:schemeClr val="tx1"/>
                </a:solidFill>
              </a:rPr>
              <a:t>Así como en la casa de la abuela de Juan había reglas que se debían respetar, como el turno de la ducha y la hora de cerrar el portón. ¿Qué reglas o normas debes respetar en tu hogar?</a:t>
            </a:r>
            <a:endParaRPr lang="es-CO" b="1" dirty="0">
              <a:solidFill>
                <a:schemeClr val="tx1"/>
              </a:solidFill>
            </a:endParaRPr>
          </a:p>
        </p:txBody>
      </p:sp>
      <p:pic>
        <p:nvPicPr>
          <p:cNvPr id="2" name="Imagen 1">
            <a:extLst>
              <a:ext uri="{FF2B5EF4-FFF2-40B4-BE49-F238E27FC236}">
                <a16:creationId xmlns:a16="http://schemas.microsoft.com/office/drawing/2014/main" id="{0E2EF068-753B-451C-BC75-BE21C4CB7F32}"/>
              </a:ext>
            </a:extLst>
          </p:cNvPr>
          <p:cNvPicPr>
            <a:picLocks noChangeAspect="1"/>
          </p:cNvPicPr>
          <p:nvPr/>
        </p:nvPicPr>
        <p:blipFill>
          <a:blip r:embed="rId2"/>
          <a:stretch>
            <a:fillRect/>
          </a:stretch>
        </p:blipFill>
        <p:spPr>
          <a:xfrm>
            <a:off x="9574710" y="4070470"/>
            <a:ext cx="1813717" cy="2072820"/>
          </a:xfrm>
          <a:prstGeom prst="rect">
            <a:avLst/>
          </a:prstGeom>
        </p:spPr>
      </p:pic>
    </p:spTree>
    <p:extLst>
      <p:ext uri="{BB962C8B-B14F-4D97-AF65-F5344CB8AC3E}">
        <p14:creationId xmlns:p14="http://schemas.microsoft.com/office/powerpoint/2010/main" val="1243075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64694D4-43C8-4019-942F-264904E045C7}"/>
              </a:ext>
            </a:extLst>
          </p:cNvPr>
          <p:cNvSpPr>
            <a:spLocks noGrp="1"/>
          </p:cNvSpPr>
          <p:nvPr>
            <p:ph idx="1"/>
          </p:nvPr>
        </p:nvSpPr>
        <p:spPr>
          <a:xfrm>
            <a:off x="1528573" y="426128"/>
            <a:ext cx="7162666" cy="5335480"/>
          </a:xfrm>
        </p:spPr>
        <p:txBody>
          <a:bodyPr>
            <a:normAutofit fontScale="92500" lnSpcReduction="20000"/>
          </a:bodyPr>
          <a:lstStyle/>
          <a:p>
            <a:pPr marL="45720" indent="0" algn="just">
              <a:buNone/>
            </a:pPr>
            <a:r>
              <a:rPr lang="es-MX" b="1" dirty="0"/>
              <a:t>Después de esa hora, la abuela no se levanta para abrir a nadie. Por muy fuerte que alguien llame a la puerta, da igual, ella se hace la sorda. Y tampoco deja que nadie vaya a abrir.</a:t>
            </a:r>
          </a:p>
          <a:p>
            <a:pPr marL="45720" indent="0" algn="just">
              <a:buNone/>
            </a:pPr>
            <a:r>
              <a:rPr lang="es-MX" b="1" dirty="0"/>
              <a:t> Yo, le había dicho a mi abuela que había entendido muy bien lo del portón, pero como yo era muy niño entonces, probablemente no lo entendí muy bien del todo.</a:t>
            </a:r>
          </a:p>
          <a:p>
            <a:pPr marL="45720" indent="0" algn="just">
              <a:buNone/>
            </a:pPr>
            <a:r>
              <a:rPr lang="es-MX" b="1" dirty="0"/>
              <a:t>Después de la marcha de mi madre, empecé a salir solo, cuando terminaba de cenar. Nadie se preocupaba por mí, así que yo hacía todo lo que quería.</a:t>
            </a:r>
          </a:p>
          <a:p>
            <a:pPr marL="45720" indent="0" algn="just">
              <a:buNone/>
            </a:pPr>
            <a:r>
              <a:rPr lang="es-MX" b="1" dirty="0"/>
              <a:t>Una noche, pocos días después de que mi madre se marchara, di un paseo muy largo hasta el lago. Para cuando volví a casa de la abuela, hacía ya mucho tiempo que se había hecho de noche y el portón estaba cerrado. </a:t>
            </a:r>
          </a:p>
          <a:p>
            <a:pPr marL="45720" indent="0" algn="just">
              <a:buNone/>
            </a:pPr>
            <a:r>
              <a:rPr lang="es-MX" b="1" dirty="0"/>
              <a:t>No sabía qué hacer y, además, empezaba a tener frío. Yo sólo llevaba pantalones cortos y una camiseta, y aunque por el día hace calor en San Pablo, por las noches hace frío, porque estamos a mucha altura y entre montañas.</a:t>
            </a:r>
          </a:p>
          <a:p>
            <a:pPr marL="45720" indent="0">
              <a:buNone/>
            </a:pPr>
            <a:endParaRPr lang="es-CO" dirty="0"/>
          </a:p>
        </p:txBody>
      </p:sp>
      <p:sp>
        <p:nvSpPr>
          <p:cNvPr id="4" name="Rectángulo: esquinas redondeadas 3">
            <a:extLst>
              <a:ext uri="{FF2B5EF4-FFF2-40B4-BE49-F238E27FC236}">
                <a16:creationId xmlns:a16="http://schemas.microsoft.com/office/drawing/2014/main" id="{CB0E00D8-7B96-4BBB-ADA1-21A943DA9643}"/>
              </a:ext>
            </a:extLst>
          </p:cNvPr>
          <p:cNvSpPr/>
          <p:nvPr/>
        </p:nvSpPr>
        <p:spPr>
          <a:xfrm>
            <a:off x="9534617" y="3178207"/>
            <a:ext cx="1970843" cy="150920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b="1" dirty="0"/>
              <a:t>¿Crees que es bueno tener normas en nuestra casa? ¿Por qué?</a:t>
            </a:r>
          </a:p>
        </p:txBody>
      </p:sp>
      <p:pic>
        <p:nvPicPr>
          <p:cNvPr id="2" name="Imagen 1">
            <a:extLst>
              <a:ext uri="{FF2B5EF4-FFF2-40B4-BE49-F238E27FC236}">
                <a16:creationId xmlns:a16="http://schemas.microsoft.com/office/drawing/2014/main" id="{9FC3CBB4-E77F-4867-B02E-207326A1B02A}"/>
              </a:ext>
            </a:extLst>
          </p:cNvPr>
          <p:cNvPicPr>
            <a:picLocks noChangeAspect="1"/>
          </p:cNvPicPr>
          <p:nvPr/>
        </p:nvPicPr>
        <p:blipFill>
          <a:blip r:embed="rId2"/>
          <a:stretch>
            <a:fillRect/>
          </a:stretch>
        </p:blipFill>
        <p:spPr>
          <a:xfrm>
            <a:off x="9072153" y="319595"/>
            <a:ext cx="2895769" cy="2334827"/>
          </a:xfrm>
          <a:prstGeom prst="rect">
            <a:avLst/>
          </a:prstGeom>
        </p:spPr>
      </p:pic>
      <p:sp>
        <p:nvSpPr>
          <p:cNvPr id="5" name="Rectángulo: esquinas redondeadas 4">
            <a:extLst>
              <a:ext uri="{FF2B5EF4-FFF2-40B4-BE49-F238E27FC236}">
                <a16:creationId xmlns:a16="http://schemas.microsoft.com/office/drawing/2014/main" id="{62A8E852-1D50-4416-BEB1-038E3FA943EF}"/>
              </a:ext>
            </a:extLst>
          </p:cNvPr>
          <p:cNvSpPr/>
          <p:nvPr/>
        </p:nvSpPr>
        <p:spPr>
          <a:xfrm>
            <a:off x="2796466" y="5646198"/>
            <a:ext cx="6275687" cy="89220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lvl="0" algn="just"/>
            <a:r>
              <a:rPr lang="es-ES" b="1" dirty="0">
                <a:latin typeface="Cambria Math" panose="02040503050406030204" pitchFamily="18" charset="0"/>
                <a:ea typeface="Cambria Math" panose="02040503050406030204" pitchFamily="18" charset="0"/>
                <a:cs typeface="Times New Roman" panose="02020603050405020304" pitchFamily="18" charset="0"/>
              </a:rPr>
              <a:t>¿</a:t>
            </a:r>
            <a:r>
              <a:rPr lang="es-ES" sz="1800" b="1" dirty="0">
                <a:effectLst/>
                <a:latin typeface="Cambria Math" panose="02040503050406030204" pitchFamily="18" charset="0"/>
                <a:ea typeface="Cambria Math" panose="02040503050406030204" pitchFamily="18" charset="0"/>
                <a:cs typeface="Times New Roman" panose="02020603050405020304" pitchFamily="18" charset="0"/>
              </a:rPr>
              <a:t>Qué le ocurrió a Juan por salir un largo rato a pasear cerca del lago? ¿A usted  le ha sucedido algo parecido?</a:t>
            </a:r>
            <a:endParaRPr lang="es-CO" sz="1800" b="1" dirty="0">
              <a:effectLst/>
              <a:latin typeface="Cambria Math" panose="02040503050406030204" pitchFamily="18" charset="0"/>
              <a:ea typeface="Cambria Math"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344086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643CA16-C585-4380-896C-D0B96A8BFE08}"/>
              </a:ext>
            </a:extLst>
          </p:cNvPr>
          <p:cNvSpPr>
            <a:spLocks noGrp="1"/>
          </p:cNvSpPr>
          <p:nvPr>
            <p:ph idx="1"/>
          </p:nvPr>
        </p:nvSpPr>
        <p:spPr>
          <a:xfrm>
            <a:off x="1528573" y="355107"/>
            <a:ext cx="7624306" cy="5743851"/>
          </a:xfrm>
        </p:spPr>
        <p:txBody>
          <a:bodyPr>
            <a:normAutofit/>
          </a:bodyPr>
          <a:lstStyle/>
          <a:p>
            <a:pPr marL="45720" indent="0" algn="just">
              <a:buNone/>
            </a:pPr>
            <a:r>
              <a:rPr lang="es-MX" b="1" dirty="0"/>
              <a:t>Se quedó un momento en la puerta; luego me dijo: </a:t>
            </a:r>
          </a:p>
          <a:p>
            <a:pPr marL="45720" indent="0" algn="just">
              <a:buNone/>
            </a:pPr>
            <a:r>
              <a:rPr lang="es-MX" b="1" dirty="0"/>
              <a:t>-Entra.</a:t>
            </a:r>
          </a:p>
          <a:p>
            <a:pPr marL="45720" indent="0" algn="just">
              <a:buNone/>
            </a:pPr>
            <a:r>
              <a:rPr lang="es-MX" b="1" dirty="0"/>
              <a:t>Vio que yo estaba temblando; algunas veces no se tiembla solo de frío.</a:t>
            </a:r>
          </a:p>
          <a:p>
            <a:pPr marL="45720" indent="0" algn="just">
              <a:buNone/>
            </a:pPr>
            <a:r>
              <a:rPr lang="es-MX" b="1" dirty="0"/>
              <a:t>Dentro de la casa había una mesa con la vela, dos banquitos, dos platos, dos tazas y unos plátanos. Había unas pocas ropas colgadas de clavos en la pared y una alfombrilla en el suelo, y la cama claro. Eso era todo. La habitación estaba muy vacía; lo que mas me hubiera gustado es que tuviera otra puerta por la que yo pudiera escapar, si mi padrastro entraba por la puerta delantera.</a:t>
            </a:r>
          </a:p>
          <a:p>
            <a:pPr marL="45720" indent="0" algn="just">
              <a:buNone/>
            </a:pPr>
            <a:r>
              <a:rPr lang="es-MX" b="1" dirty="0"/>
              <a:t>-Te puedes quedar aquí -me dijo mi madre-, pero si tu padrastro te ve cuando vuelva, se pondrá furioso y te pegará. Tienes que esconderte debajo de la cama y dormir ahí.  </a:t>
            </a:r>
          </a:p>
          <a:p>
            <a:pPr marL="45720" indent="0">
              <a:buNone/>
            </a:pPr>
            <a:endParaRPr lang="es-CO" b="1" dirty="0"/>
          </a:p>
        </p:txBody>
      </p:sp>
      <p:sp>
        <p:nvSpPr>
          <p:cNvPr id="4" name="Rectángulo: esquinas redondeadas 3">
            <a:extLst>
              <a:ext uri="{FF2B5EF4-FFF2-40B4-BE49-F238E27FC236}">
                <a16:creationId xmlns:a16="http://schemas.microsoft.com/office/drawing/2014/main" id="{6D228877-3E56-40A1-962D-76150F22FF20}"/>
              </a:ext>
            </a:extLst>
          </p:cNvPr>
          <p:cNvSpPr/>
          <p:nvPr/>
        </p:nvSpPr>
        <p:spPr>
          <a:xfrm>
            <a:off x="9552373" y="3107184"/>
            <a:ext cx="2015232" cy="258340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b="1" dirty="0"/>
              <a:t>Juan dice que algunas veces no se tiembla sólo de frío.</a:t>
            </a:r>
          </a:p>
          <a:p>
            <a:pPr algn="ctr"/>
            <a:r>
              <a:rPr lang="es-CO" b="1" dirty="0"/>
              <a:t>¿ Por qué otras cosas podemos temblar?</a:t>
            </a:r>
          </a:p>
        </p:txBody>
      </p:sp>
    </p:spTree>
    <p:extLst>
      <p:ext uri="{BB962C8B-B14F-4D97-AF65-F5344CB8AC3E}">
        <p14:creationId xmlns:p14="http://schemas.microsoft.com/office/powerpoint/2010/main" val="33221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1EACFD0-88BF-4D04-9060-6FE9950D4BDE}"/>
              </a:ext>
            </a:extLst>
          </p:cNvPr>
          <p:cNvSpPr>
            <a:spLocks noGrp="1"/>
          </p:cNvSpPr>
          <p:nvPr>
            <p:ph idx="1"/>
          </p:nvPr>
        </p:nvSpPr>
        <p:spPr>
          <a:xfrm>
            <a:off x="1528572" y="461640"/>
            <a:ext cx="8174721" cy="5177162"/>
          </a:xfrm>
        </p:spPr>
        <p:txBody>
          <a:bodyPr>
            <a:normAutofit fontScale="92500" lnSpcReduction="10000"/>
          </a:bodyPr>
          <a:lstStyle/>
          <a:p>
            <a:pPr marL="45720" indent="0" algn="just">
              <a:buNone/>
            </a:pPr>
            <a:r>
              <a:rPr lang="es-MX" b="1" dirty="0"/>
              <a:t>Así que me arrastré debajo de la cama bien pegado a la pared para que no me viera, y mi madre sacudió la alfombrita para limpiarla un poco y me tapó con ella.</a:t>
            </a:r>
          </a:p>
          <a:p>
            <a:pPr marL="45720" indent="0" algn="just">
              <a:buNone/>
            </a:pPr>
            <a:r>
              <a:rPr lang="es-MX" b="1" dirty="0"/>
              <a:t>No podía dormirme, me daba miedo pensar en lo que podría ocurrir cuando mi padrastro volviera.</a:t>
            </a:r>
          </a:p>
          <a:p>
            <a:pPr marL="45720" indent="0" algn="just">
              <a:buNone/>
            </a:pPr>
            <a:r>
              <a:rPr lang="es-MX" b="1" dirty="0"/>
              <a:t>Después de un rato, sonó un golpe muy fuerte en la puerta y mi madre descorrió el cerrojo. Desde donde yo estaba lo único que pude ver fueron las piernas y los pies de mi padrastro entrando en la casa.</a:t>
            </a:r>
          </a:p>
          <a:p>
            <a:pPr marL="45720" indent="0" algn="just">
              <a:buNone/>
            </a:pPr>
            <a:r>
              <a:rPr lang="es-MX" b="1" dirty="0"/>
              <a:t>Luego oí que besaba a mi madre.</a:t>
            </a:r>
          </a:p>
          <a:p>
            <a:pPr marL="45720" indent="0" algn="just">
              <a:buNone/>
            </a:pPr>
            <a:r>
              <a:rPr lang="es-MX" b="1" dirty="0"/>
              <a:t>-El tipo ese apareció por fin y me pagó el dinero que me debía -dijo mi padrastro-; así que mañana puedes ir a comprar las cosas que necesites.</a:t>
            </a:r>
          </a:p>
          <a:p>
            <a:pPr marL="45720" indent="0" algn="just">
              <a:buNone/>
            </a:pPr>
            <a:r>
              <a:rPr lang="es-MX" b="1" dirty="0"/>
              <a:t>- ¡Ah, muy bien ¡-dijo mi madre-</a:t>
            </a:r>
          </a:p>
          <a:p>
            <a:pPr marL="45720" indent="0" algn="just">
              <a:buNone/>
            </a:pPr>
            <a:r>
              <a:rPr lang="es-MX" b="1" dirty="0"/>
              <a:t>Luego hablaron un poco sobre las cosas que iban a comprar para la casa.</a:t>
            </a:r>
          </a:p>
          <a:p>
            <a:pPr marL="45720" indent="0">
              <a:buNone/>
            </a:pPr>
            <a:endParaRPr lang="es-CO" dirty="0"/>
          </a:p>
        </p:txBody>
      </p:sp>
      <p:sp>
        <p:nvSpPr>
          <p:cNvPr id="4" name="Rectángulo: esquinas redondeadas 3">
            <a:extLst>
              <a:ext uri="{FF2B5EF4-FFF2-40B4-BE49-F238E27FC236}">
                <a16:creationId xmlns:a16="http://schemas.microsoft.com/office/drawing/2014/main" id="{66A71917-39C1-417F-9786-3AFED4782F09}"/>
              </a:ext>
            </a:extLst>
          </p:cNvPr>
          <p:cNvSpPr/>
          <p:nvPr/>
        </p:nvSpPr>
        <p:spPr>
          <a:xfrm>
            <a:off x="2965142" y="5548544"/>
            <a:ext cx="4660776" cy="114521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b="1" dirty="0"/>
              <a:t>¿Recuerdas los derechos de los niños? ¿Cuál derecho cree que se está vulnerando al mandar a Juan a dormir debajo de la cama?</a:t>
            </a:r>
          </a:p>
        </p:txBody>
      </p:sp>
      <p:sp>
        <p:nvSpPr>
          <p:cNvPr id="2" name="Rectángulo: esquinas redondeadas 1">
            <a:extLst>
              <a:ext uri="{FF2B5EF4-FFF2-40B4-BE49-F238E27FC236}">
                <a16:creationId xmlns:a16="http://schemas.microsoft.com/office/drawing/2014/main" id="{CBD0C07E-B635-4D80-A052-BB8B7C741D63}"/>
              </a:ext>
            </a:extLst>
          </p:cNvPr>
          <p:cNvSpPr/>
          <p:nvPr/>
        </p:nvSpPr>
        <p:spPr>
          <a:xfrm>
            <a:off x="9996256" y="3826276"/>
            <a:ext cx="2059620" cy="193533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s-CO" b="1"/>
              <a:t>Vulnerar: </a:t>
            </a:r>
            <a:r>
              <a:rPr lang="es-MX"/>
              <a:t>No </a:t>
            </a:r>
            <a:r>
              <a:rPr lang="es-MX" dirty="0"/>
              <a:t>cumplir una ley, norma, pacto, etc., o actuar en contra de ellos.</a:t>
            </a:r>
            <a:endParaRPr lang="es-CO" dirty="0"/>
          </a:p>
        </p:txBody>
      </p:sp>
    </p:spTree>
    <p:extLst>
      <p:ext uri="{BB962C8B-B14F-4D97-AF65-F5344CB8AC3E}">
        <p14:creationId xmlns:p14="http://schemas.microsoft.com/office/powerpoint/2010/main" val="2246338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5810CB3-9ADC-4E32-BEAA-75CFDB35FCB0}"/>
              </a:ext>
            </a:extLst>
          </p:cNvPr>
          <p:cNvSpPr>
            <a:spLocks noGrp="1"/>
          </p:cNvSpPr>
          <p:nvPr>
            <p:ph idx="1"/>
          </p:nvPr>
        </p:nvSpPr>
        <p:spPr>
          <a:xfrm>
            <a:off x="1528572" y="301842"/>
            <a:ext cx="7748593" cy="5336960"/>
          </a:xfrm>
        </p:spPr>
        <p:txBody>
          <a:bodyPr/>
          <a:lstStyle/>
          <a:p>
            <a:pPr marL="45720" indent="0">
              <a:buNone/>
            </a:pPr>
            <a:r>
              <a:rPr lang="es-MX" b="1" dirty="0"/>
              <a:t>-La vela se está acabando -dijo mi padrastro- es hora de echarse a dormir.</a:t>
            </a:r>
          </a:p>
          <a:p>
            <a:pPr marL="45720" indent="0">
              <a:buNone/>
            </a:pPr>
            <a:r>
              <a:rPr lang="es-MX" b="1" dirty="0"/>
              <a:t>Vi como sus pies se acercaban y se acercaban; la cama crujió cuando se sentó encima. Se quitó lo zapatos y puso los pies descalzos sobre el suelo.</a:t>
            </a:r>
          </a:p>
          <a:p>
            <a:pPr marL="45720" indent="0">
              <a:buNone/>
            </a:pPr>
            <a:r>
              <a:rPr lang="es-MX" b="1" dirty="0"/>
              <a:t>¿Dónde está la alfombrita? -preguntó-</a:t>
            </a:r>
          </a:p>
          <a:p>
            <a:pPr marL="45720" indent="0">
              <a:buNone/>
            </a:pPr>
            <a:r>
              <a:rPr lang="es-MX" b="1" dirty="0"/>
              <a:t>-La he lavado, está afuera -contestó mi madre-, Aún no está seca.</a:t>
            </a:r>
          </a:p>
          <a:p>
            <a:pPr marL="45720" indent="0">
              <a:buNone/>
            </a:pPr>
            <a:r>
              <a:rPr lang="es-MX" b="1" dirty="0"/>
              <a:t>- Bueno, no importa -dijo mi padrastro-, y los dos se acostaron.</a:t>
            </a:r>
          </a:p>
          <a:p>
            <a:pPr marL="45720" indent="0">
              <a:buNone/>
            </a:pPr>
            <a:r>
              <a:rPr lang="es-MX" b="1" dirty="0"/>
              <a:t>Yo me dormí.</a:t>
            </a:r>
          </a:p>
          <a:p>
            <a:pPr marL="45720" indent="0">
              <a:buNone/>
            </a:pPr>
            <a:endParaRPr lang="es-CO" dirty="0"/>
          </a:p>
        </p:txBody>
      </p:sp>
      <p:sp>
        <p:nvSpPr>
          <p:cNvPr id="2" name="Rectángulo: esquinas redondeadas 1">
            <a:extLst>
              <a:ext uri="{FF2B5EF4-FFF2-40B4-BE49-F238E27FC236}">
                <a16:creationId xmlns:a16="http://schemas.microsoft.com/office/drawing/2014/main" id="{9F0013E2-5C0F-4950-877F-C94765A1E256}"/>
              </a:ext>
            </a:extLst>
          </p:cNvPr>
          <p:cNvSpPr/>
          <p:nvPr/>
        </p:nvSpPr>
        <p:spPr>
          <a:xfrm>
            <a:off x="9481352" y="2734323"/>
            <a:ext cx="2175030" cy="258340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b="1" dirty="0"/>
              <a:t>¿Qué crees que puede pasar si el padrastro de Juan lo descubre durmiendo debajo de la cama?</a:t>
            </a:r>
          </a:p>
        </p:txBody>
      </p:sp>
      <p:sp>
        <p:nvSpPr>
          <p:cNvPr id="4" name="Rectángulo: esquinas redondeadas 3">
            <a:extLst>
              <a:ext uri="{FF2B5EF4-FFF2-40B4-BE49-F238E27FC236}">
                <a16:creationId xmlns:a16="http://schemas.microsoft.com/office/drawing/2014/main" id="{4D6446EC-E5B0-46C6-A063-A21C51528D54}"/>
              </a:ext>
            </a:extLst>
          </p:cNvPr>
          <p:cNvSpPr/>
          <p:nvPr/>
        </p:nvSpPr>
        <p:spPr>
          <a:xfrm>
            <a:off x="2237173" y="4944862"/>
            <a:ext cx="5521910" cy="179328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CO" sz="2000" b="1" dirty="0"/>
              <a:t>!NO TE PIERDAS EL PRÓXIMO ENCUENTRO </a:t>
            </a:r>
            <a:r>
              <a:rPr lang="es-CO" sz="2000" b="1"/>
              <a:t>Y SABRÁS </a:t>
            </a:r>
            <a:r>
              <a:rPr lang="es-CO" sz="2000" b="1" dirty="0"/>
              <a:t>QUE PASÓ CON JUAN EN EL TERCER CAPÍTULO¡</a:t>
            </a:r>
          </a:p>
        </p:txBody>
      </p:sp>
    </p:spTree>
    <p:extLst>
      <p:ext uri="{BB962C8B-B14F-4D97-AF65-F5344CB8AC3E}">
        <p14:creationId xmlns:p14="http://schemas.microsoft.com/office/powerpoint/2010/main" val="2699856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A1B71FB-CE7E-43E8-9F37-3558044EAF2F}"/>
              </a:ext>
            </a:extLst>
          </p:cNvPr>
          <p:cNvSpPr>
            <a:spLocks noGrp="1"/>
          </p:cNvSpPr>
          <p:nvPr>
            <p:ph idx="1"/>
          </p:nvPr>
        </p:nvSpPr>
        <p:spPr>
          <a:xfrm>
            <a:off x="1793289" y="257452"/>
            <a:ext cx="8620218" cy="5823752"/>
          </a:xfrm>
        </p:spPr>
        <p:txBody>
          <a:bodyPr>
            <a:normAutofit/>
          </a:bodyPr>
          <a:lstStyle/>
          <a:p>
            <a:pPr marL="45720" indent="0">
              <a:buNone/>
            </a:pPr>
            <a:r>
              <a:rPr lang="es-CO" sz="3200" b="1" dirty="0">
                <a:solidFill>
                  <a:srgbClr val="002060"/>
                </a:solidFill>
              </a:rPr>
              <a:t>ACTIVIDADES:</a:t>
            </a:r>
          </a:p>
          <a:p>
            <a:pPr marL="45720" indent="0" algn="just">
              <a:buNone/>
            </a:pPr>
            <a:r>
              <a:rPr lang="es-CO" sz="2400" b="1" dirty="0">
                <a:solidFill>
                  <a:srgbClr val="002060"/>
                </a:solidFill>
              </a:rPr>
              <a:t>1.Observa detenidamente la imagen de la diapositiva </a:t>
            </a:r>
            <a:r>
              <a:rPr lang="es-CO" sz="2400" b="1">
                <a:solidFill>
                  <a:srgbClr val="002060"/>
                </a:solidFill>
              </a:rPr>
              <a:t>N°3,  </a:t>
            </a:r>
            <a:r>
              <a:rPr lang="es-CO" sz="2400" b="1" dirty="0">
                <a:solidFill>
                  <a:srgbClr val="002060"/>
                </a:solidFill>
              </a:rPr>
              <a:t>¿con qué parte de la lectura del segundo capítulo la puedes relacionar?</a:t>
            </a:r>
          </a:p>
          <a:p>
            <a:pPr marL="45720" indent="0" algn="just">
              <a:buNone/>
            </a:pPr>
            <a:r>
              <a:rPr lang="es-MX" sz="2400" b="1" dirty="0">
                <a:solidFill>
                  <a:srgbClr val="002060"/>
                </a:solidFill>
              </a:rPr>
              <a:t>2. En este segundo capítulo, nos enteramos que la madre de Juan, lo abandona por irse con su nuevo esposo. ¿crees que la señora actuó correctamente?</a:t>
            </a:r>
          </a:p>
          <a:p>
            <a:pPr marL="45720" indent="0" algn="just">
              <a:buNone/>
            </a:pPr>
            <a:r>
              <a:rPr lang="es-MX" sz="2400" b="1" dirty="0">
                <a:solidFill>
                  <a:srgbClr val="002060"/>
                </a:solidFill>
              </a:rPr>
              <a:t>3.Realiza una descripción de los principales personajes principales de la historia, resaltando sus valores. Realiza un dibujo de cada uno de ellos.</a:t>
            </a:r>
          </a:p>
          <a:p>
            <a:pPr marL="45720" indent="0" algn="just">
              <a:buNone/>
            </a:pPr>
            <a:endParaRPr lang="es-MX" sz="2400" b="1" dirty="0">
              <a:solidFill>
                <a:srgbClr val="002060"/>
              </a:solidFill>
            </a:endParaRPr>
          </a:p>
          <a:p>
            <a:pPr marL="45720" indent="0">
              <a:buNone/>
            </a:pPr>
            <a:endParaRPr lang="es-MX" b="1" dirty="0">
              <a:solidFill>
                <a:srgbClr val="002060"/>
              </a:solidFill>
            </a:endParaRPr>
          </a:p>
          <a:p>
            <a:pPr marL="45720" indent="0">
              <a:buNone/>
            </a:pPr>
            <a:endParaRPr lang="es-MX" sz="1600" b="1" dirty="0">
              <a:solidFill>
                <a:srgbClr val="002060"/>
              </a:solidFill>
            </a:endParaRPr>
          </a:p>
          <a:p>
            <a:pPr marL="388620" indent="-342900">
              <a:buAutoNum type="arabicPeriod"/>
            </a:pPr>
            <a:endParaRPr lang="es-MX" sz="1600" b="1" dirty="0">
              <a:solidFill>
                <a:srgbClr val="002060"/>
              </a:solidFill>
            </a:endParaRPr>
          </a:p>
          <a:p>
            <a:pPr marL="388620" indent="-342900">
              <a:buAutoNum type="arabicPeriod"/>
            </a:pPr>
            <a:endParaRPr lang="es-MX" sz="1600" b="1" dirty="0">
              <a:solidFill>
                <a:srgbClr val="002060"/>
              </a:solidFill>
            </a:endParaRPr>
          </a:p>
          <a:p>
            <a:pPr marL="388620" indent="-342900">
              <a:buAutoNum type="arabicPeriod"/>
            </a:pPr>
            <a:endParaRPr lang="es-CO" sz="1600" b="1" dirty="0">
              <a:solidFill>
                <a:srgbClr val="002060"/>
              </a:solidFill>
            </a:endParaRPr>
          </a:p>
        </p:txBody>
      </p:sp>
    </p:spTree>
    <p:extLst>
      <p:ext uri="{BB962C8B-B14F-4D97-AF65-F5344CB8AC3E}">
        <p14:creationId xmlns:p14="http://schemas.microsoft.com/office/powerpoint/2010/main" val="3499819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D89ABD6-EDB5-4FCE-8BCD-1BB163CA43F5}"/>
              </a:ext>
            </a:extLst>
          </p:cNvPr>
          <p:cNvSpPr>
            <a:spLocks noGrp="1"/>
          </p:cNvSpPr>
          <p:nvPr>
            <p:ph idx="1"/>
          </p:nvPr>
        </p:nvSpPr>
        <p:spPr>
          <a:xfrm>
            <a:off x="985422" y="470518"/>
            <a:ext cx="7341832" cy="5868138"/>
          </a:xfrm>
        </p:spPr>
        <p:txBody>
          <a:bodyPr/>
          <a:lstStyle/>
          <a:p>
            <a:pPr marL="45720" indent="0" algn="just">
              <a:buNone/>
            </a:pPr>
            <a:r>
              <a:rPr lang="es-CO" sz="2400" b="1" i="1" u="none" strike="noStrike" baseline="0" dirty="0">
                <a:ea typeface="Cambria Math" panose="02040503050406030204" pitchFamily="18" charset="0"/>
              </a:rPr>
              <a:t>4. </a:t>
            </a:r>
            <a:r>
              <a:rPr lang="es-MX" sz="2400" b="1" u="none" strike="noStrike" baseline="0" dirty="0">
                <a:ea typeface="Cambria Math" panose="02040503050406030204" pitchFamily="18" charset="0"/>
              </a:rPr>
              <a:t>Hasta aquí hemos leído una historia en la que se están vulnerando algunos derechos de los niños. </a:t>
            </a:r>
            <a:r>
              <a:rPr lang="es-MX" sz="2400" b="1" dirty="0">
                <a:ea typeface="Cambria Math" panose="02040503050406030204" pitchFamily="18" charset="0"/>
              </a:rPr>
              <a:t>Realice</a:t>
            </a:r>
            <a:r>
              <a:rPr lang="es-MX" sz="2400" b="1" u="none" strike="noStrike" baseline="0" dirty="0">
                <a:ea typeface="Cambria Math" panose="02040503050406030204" pitchFamily="18" charset="0"/>
              </a:rPr>
              <a:t> un cartel donde representes los derechos de los niños, aquí te dejamos unos ejemplos.</a:t>
            </a:r>
          </a:p>
          <a:p>
            <a:pPr algn="just"/>
            <a:r>
              <a:rPr lang="es-MX" b="1" i="1" u="none" strike="noStrike" baseline="0" dirty="0">
                <a:ea typeface="Cambria Math" panose="02040503050406030204" pitchFamily="18" charset="0"/>
              </a:rPr>
              <a:t>Derecho a la vida, a disfrutar de ella y tener buena salud. </a:t>
            </a:r>
          </a:p>
          <a:p>
            <a:pPr algn="just"/>
            <a:r>
              <a:rPr lang="es-MX" b="1" i="1" u="none" strike="noStrike" baseline="0" dirty="0">
                <a:ea typeface="Cambria Math" panose="02040503050406030204" pitchFamily="18" charset="0"/>
              </a:rPr>
              <a:t>Derecho a la educación, al juego y al descanso. </a:t>
            </a:r>
          </a:p>
          <a:p>
            <a:pPr algn="just"/>
            <a:r>
              <a:rPr lang="es-MX" b="1" i="1" u="none" strike="noStrike" baseline="0" dirty="0">
                <a:ea typeface="Cambria Math" panose="02040503050406030204" pitchFamily="18" charset="0"/>
              </a:rPr>
              <a:t>Derecho al amor y a la familia. </a:t>
            </a:r>
          </a:p>
          <a:p>
            <a:pPr algn="just"/>
            <a:r>
              <a:rPr lang="es-MX" b="1" i="1" u="none" strike="noStrike" baseline="0" dirty="0">
                <a:ea typeface="Cambria Math" panose="02040503050406030204" pitchFamily="18" charset="0"/>
              </a:rPr>
              <a:t>Derecho a no trabajar antes de la edad permitida. </a:t>
            </a:r>
          </a:p>
          <a:p>
            <a:pPr algn="just"/>
            <a:r>
              <a:rPr lang="es-CO" b="1" i="1" u="none" strike="noStrike" baseline="0" dirty="0">
                <a:ea typeface="Cambria Math" panose="02040503050406030204" pitchFamily="18" charset="0"/>
              </a:rPr>
              <a:t>Derecho al buen trato.</a:t>
            </a:r>
          </a:p>
          <a:p>
            <a:pPr marL="45720" indent="0" algn="just">
              <a:buNone/>
            </a:pPr>
            <a:r>
              <a:rPr lang="es-MX" sz="2400" b="1" u="none" strike="noStrike" baseline="0" dirty="0">
                <a:ea typeface="Cambria Math" panose="02040503050406030204" pitchFamily="18" charset="0"/>
              </a:rPr>
              <a:t>5. ¿Cuáles derechos crees que se les están vulnerando a Juan en este capítulo?</a:t>
            </a:r>
            <a:endParaRPr lang="es-CO" sz="2400" b="1" i="1" dirty="0">
              <a:ea typeface="Cambria Math" panose="02040503050406030204" pitchFamily="18" charset="0"/>
            </a:endParaRPr>
          </a:p>
        </p:txBody>
      </p:sp>
      <p:pic>
        <p:nvPicPr>
          <p:cNvPr id="6" name="Imagen 5">
            <a:extLst>
              <a:ext uri="{FF2B5EF4-FFF2-40B4-BE49-F238E27FC236}">
                <a16:creationId xmlns:a16="http://schemas.microsoft.com/office/drawing/2014/main" id="{7DBABA98-4DDD-4319-A943-01DEFA4A188B}"/>
              </a:ext>
            </a:extLst>
          </p:cNvPr>
          <p:cNvPicPr>
            <a:picLocks noChangeAspect="1"/>
          </p:cNvPicPr>
          <p:nvPr/>
        </p:nvPicPr>
        <p:blipFill>
          <a:blip r:embed="rId2"/>
          <a:stretch>
            <a:fillRect/>
          </a:stretch>
        </p:blipFill>
        <p:spPr>
          <a:xfrm>
            <a:off x="8236258" y="1901485"/>
            <a:ext cx="3773749" cy="3212051"/>
          </a:xfrm>
          <a:prstGeom prst="rect">
            <a:avLst/>
          </a:prstGeom>
        </p:spPr>
      </p:pic>
    </p:spTree>
    <p:extLst>
      <p:ext uri="{BB962C8B-B14F-4D97-AF65-F5344CB8AC3E}">
        <p14:creationId xmlns:p14="http://schemas.microsoft.com/office/powerpoint/2010/main" val="361921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Volver al Escuela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0895359_TF02895270" id="{80BE6044-F7D7-46BE-994F-797DF6DB5159}" vid="{C07126F3-C644-4F85-A027-C6EA5F61B8A9}"/>
    </a:ext>
  </a:extLst>
</a:theme>
</file>

<file path=ppt/theme/theme2.xml><?xml version="1.0" encoding="utf-8"?>
<a:theme xmlns:a="http://schemas.openxmlformats.org/drawingml/2006/main" name="Tema de Offic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Tema de Offic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Presentación Vuelta a la escuela primaria (panorámica)</Template>
  <TotalTime>1039</TotalTime>
  <Words>1931</Words>
  <Application>Microsoft Office PowerPoint</Application>
  <PresentationFormat>Panorámica</PresentationFormat>
  <Paragraphs>95</Paragraphs>
  <Slides>16</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vt:i4>
      </vt:variant>
    </vt:vector>
  </HeadingPairs>
  <TitlesOfParts>
    <vt:vector size="22" baseType="lpstr">
      <vt:lpstr>Abel</vt:lpstr>
      <vt:lpstr>Arial</vt:lpstr>
      <vt:lpstr>Cambria</vt:lpstr>
      <vt:lpstr>Cambria Math</vt:lpstr>
      <vt:lpstr>Love Ya Like A Sister</vt:lpstr>
      <vt:lpstr>Volver al Escuela 16x9</vt:lpstr>
      <vt:lpstr>LEYENDO CON MI PROFE GRADO TERCERO COLMESUR.</vt:lpstr>
      <vt:lpstr>EL LUGAR MÁS BONITO DEL MUNDO:</vt:lpstr>
      <vt:lpstr>¿QUE SENTIMIENTOS O EMOCIONES TE PRODUCE ESTA IMAGEN?</vt:lpstr>
      <vt:lpstr>VAMOS A RECORDAR LO QUE SUCEDIÓ EN EL PRIMER CAPÍTULO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Martha Gomez</dc:creator>
  <cp:lastModifiedBy>USER</cp:lastModifiedBy>
  <cp:revision>61</cp:revision>
  <dcterms:created xsi:type="dcterms:W3CDTF">2020-09-28T19:20:18Z</dcterms:created>
  <dcterms:modified xsi:type="dcterms:W3CDTF">2023-03-10T01:13:55Z</dcterms:modified>
</cp:coreProperties>
</file>