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86" r:id="rId2"/>
    <p:sldId id="263" r:id="rId3"/>
    <p:sldId id="264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</p:sldIdLst>
  <p:sldSz cx="9144000" cy="6858000" type="screen4x3"/>
  <p:notesSz cx="6858000" cy="9144000"/>
  <p:embeddedFontLst>
    <p:embeddedFont>
      <p:font typeface="Amore Kiena Italic" panose="02000600000000000000" pitchFamily="50" charset="0"/>
      <p:regular r:id="rId15"/>
    </p:embeddedFont>
    <p:embeddedFont>
      <p:font typeface="Arial Black" panose="020B0A04020102020204" pitchFamily="34" charset="0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Twinkl" panose="020B0604020202020204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821A"/>
    <a:srgbClr val="18A0DB"/>
    <a:srgbClr val="DE1E5A"/>
    <a:srgbClr val="BC0105"/>
    <a:srgbClr val="4DB1E3"/>
    <a:srgbClr val="80C1EB"/>
    <a:srgbClr val="ACDDFC"/>
    <a:srgbClr val="FFFFFF"/>
    <a:srgbClr val="4AA1D9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308" y="66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14/10/2023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14/10/2023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australian-resources-f-2-mathematics/australian-resources-f-2-mathematics-measurement-and-geometry/australian-resources-f-2-mathematics-measurement-and-geometry-shape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australian-resources-f-2-mathematics/australian-resources-f-2-mathematics-measurement-and-geometry/australian-resources-f-2-mathematics-measurement-and-geometry-shape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7DEF5524-648D-4F63-8611-5B5E6BDC412D}"/>
              </a:ext>
            </a:extLst>
          </p:cNvPr>
          <p:cNvSpPr/>
          <p:nvPr userDrawn="1"/>
        </p:nvSpPr>
        <p:spPr>
          <a:xfrm>
            <a:off x="131885" y="0"/>
            <a:ext cx="1556238" cy="1002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hlinkClick r:id="rId4"/>
            <a:extLst>
              <a:ext uri="{FF2B5EF4-FFF2-40B4-BE49-F238E27FC236}">
                <a16:creationId xmlns:a16="http://schemas.microsoft.com/office/drawing/2014/main" id="{F078F05C-4AAB-475E-8A1A-A5837CF98135}"/>
              </a:ext>
            </a:extLst>
          </p:cNvPr>
          <p:cNvSpPr/>
          <p:nvPr userDrawn="1"/>
        </p:nvSpPr>
        <p:spPr>
          <a:xfrm>
            <a:off x="131885" y="6119446"/>
            <a:ext cx="571500" cy="5187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87B840A7-DCB2-4151-8F5A-0DC7D25ED8D8}"/>
              </a:ext>
            </a:extLst>
          </p:cNvPr>
          <p:cNvSpPr/>
          <p:nvPr userDrawn="1"/>
        </p:nvSpPr>
        <p:spPr>
          <a:xfrm>
            <a:off x="131885" y="0"/>
            <a:ext cx="1556238" cy="1002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B5EAD676-A1F2-4534-8442-CDF1FF3BFBBB}"/>
              </a:ext>
            </a:extLst>
          </p:cNvPr>
          <p:cNvSpPr/>
          <p:nvPr userDrawn="1"/>
        </p:nvSpPr>
        <p:spPr>
          <a:xfrm>
            <a:off x="131885" y="6119446"/>
            <a:ext cx="571500" cy="5187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winkl.co.uk/resources/australian-resources-f-2-mathematics/australian-resources-f-2-mathematics-measurement-and-geometry/australian-resources-f-2-mathematics-measurement-and-geometry-shape" TargetMode="Externa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hlinkClick r:id="rId8"/>
            <a:extLst>
              <a:ext uri="{FF2B5EF4-FFF2-40B4-BE49-F238E27FC236}">
                <a16:creationId xmlns:a16="http://schemas.microsoft.com/office/drawing/2014/main" id="{16B3756D-EFA9-4248-AD6F-D1F394AEED43}"/>
              </a:ext>
            </a:extLst>
          </p:cNvPr>
          <p:cNvSpPr/>
          <p:nvPr userDrawn="1"/>
        </p:nvSpPr>
        <p:spPr>
          <a:xfrm>
            <a:off x="8572500" y="6638192"/>
            <a:ext cx="571500" cy="2198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2B6747C-9A33-4EE6-9ED8-9E8A8CD10445}"/>
              </a:ext>
            </a:extLst>
          </p:cNvPr>
          <p:cNvSpPr txBox="1">
            <a:spLocks/>
          </p:cNvSpPr>
          <p:nvPr/>
        </p:nvSpPr>
        <p:spPr>
          <a:xfrm>
            <a:off x="0" y="323967"/>
            <a:ext cx="8878957" cy="5149345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6000" dirty="0">
                <a:latin typeface="+mn-lt"/>
              </a:rPr>
              <a:t>Tangram</a:t>
            </a:r>
          </a:p>
          <a:p>
            <a:pPr algn="ctr"/>
            <a:r>
              <a:rPr lang="es-MX" sz="16000" dirty="0">
                <a:latin typeface="+mn-lt"/>
              </a:rPr>
              <a:t>Digital: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AA46416-E6AC-4C78-AD22-BC3D071BDD14}"/>
              </a:ext>
            </a:extLst>
          </p:cNvPr>
          <p:cNvSpPr txBox="1"/>
          <p:nvPr/>
        </p:nvSpPr>
        <p:spPr>
          <a:xfrm>
            <a:off x="0" y="5656879"/>
            <a:ext cx="9561444" cy="101566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¡A 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p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r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e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CCFF33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n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d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CC66FF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e 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FF3399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j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u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FF6600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g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a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n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99FF33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d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00CC00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o</a:t>
            </a:r>
            <a:r>
              <a:rPr lang="es-PE" sz="6600" b="1" dirty="0">
                <a:ln w="38100">
                  <a:solidFill>
                    <a:sysClr val="windowText" lastClr="000000"/>
                  </a:solidFill>
                </a:ln>
                <a:solidFill>
                  <a:srgbClr val="CC66FF"/>
                </a:solidFill>
                <a:latin typeface="AGJoyOfMissingOutSolid" panose="02000603000000000000" pitchFamily="2" charset="0"/>
                <a:ea typeface="AGJoyOfMissingOutSolid" panose="02000603000000000000" pitchFamily="2" charset="0"/>
              </a:rPr>
              <a:t>!</a:t>
            </a:r>
          </a:p>
        </p:txBody>
      </p:sp>
      <p:sp>
        <p:nvSpPr>
          <p:cNvPr id="5" name="CuadroTexto 7">
            <a:extLst>
              <a:ext uri="{FF2B5EF4-FFF2-40B4-BE49-F238E27FC236}">
                <a16:creationId xmlns:a16="http://schemas.microsoft.com/office/drawing/2014/main" id="{41685BD7-7C55-49BD-A071-4FF781063C6D}"/>
              </a:ext>
            </a:extLst>
          </p:cNvPr>
          <p:cNvSpPr txBox="1"/>
          <p:nvPr/>
        </p:nvSpPr>
        <p:spPr>
          <a:xfrm>
            <a:off x="3110643" y="5803443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solidFill>
                  <a:schemeClr val="bg1"/>
                </a:solidFill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solidFill>
                <a:schemeClr val="bg1"/>
              </a:solidFill>
              <a:latin typeface="Amore Kiena Italic" panose="02000600000000000000" pitchFamily="50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7BF0A7D-697C-4774-88F5-DD4FF424B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400" y="-56174"/>
            <a:ext cx="1495234" cy="144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5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9" y="42792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s-MX" sz="3600" dirty="0">
                <a:latin typeface="Arial Black" panose="020B0A04020102020204" pitchFamily="34" charset="0"/>
              </a:rPr>
              <a:t>Criterios de éxito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s-MX" sz="3600" dirty="0">
                <a:latin typeface="Arial Black" panose="020B0A04020102020204" pitchFamily="34" charset="0"/>
              </a:rPr>
              <a:t>Intención de aprendizaje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4294967295"/>
          </p:nvPr>
        </p:nvSpPr>
        <p:spPr>
          <a:xfrm>
            <a:off x="628650" y="1127760"/>
            <a:ext cx="7886700" cy="1409700"/>
          </a:xfrm>
        </p:spPr>
        <p:txBody>
          <a:bodyPr>
            <a:noAutofit/>
          </a:bodyPr>
          <a:lstStyle/>
          <a:p>
            <a:r>
              <a:rPr lang="es-ES" b="1" dirty="0">
                <a:latin typeface="Century Gothic" panose="020B0502020202020204" pitchFamily="34" charset="0"/>
              </a:rPr>
              <a:t>Aprender a hacer una imagen usando figuras </a:t>
            </a:r>
          </a:p>
          <a:p>
            <a:pPr marL="0" indent="0">
              <a:buNone/>
            </a:pPr>
            <a:r>
              <a:rPr lang="es-ES" b="1" dirty="0">
                <a:latin typeface="Century Gothic" panose="020B0502020202020204" pitchFamily="34" charset="0"/>
              </a:rPr>
              <a:t>geométricas.</a:t>
            </a:r>
            <a:endParaRPr lang="en-GB" sz="1800" b="1" dirty="0">
              <a:latin typeface="Century Gothic" panose="020B0502020202020204" pitchFamily="34" charset="0"/>
            </a:endParaRPr>
          </a:p>
        </p:txBody>
      </p:sp>
      <p:sp>
        <p:nvSpPr>
          <p:cNvPr id="20" name="Content Placeholder 15"/>
          <p:cNvSpPr txBox="1">
            <a:spLocks/>
          </p:cNvSpPr>
          <p:nvPr/>
        </p:nvSpPr>
        <p:spPr>
          <a:xfrm>
            <a:off x="628650" y="3466803"/>
            <a:ext cx="7886700" cy="2626022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Twinkl" panose="02000503030000020003" pitchFamily="50" charset="0"/>
                <a:ea typeface="Twinkl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Twinkl" panose="02000503030000020003" pitchFamily="50" charset="0"/>
                <a:ea typeface="Twinkl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Twinkl" panose="02000503030000020003" pitchFamily="50" charset="0"/>
                <a:ea typeface="Twinkl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Twinkl" panose="02000503030000020003" pitchFamily="50" charset="0"/>
                <a:ea typeface="Twinkl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Twinkl" panose="02000503030000020003" pitchFamily="50" charset="0"/>
                <a:ea typeface="Twinkl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>
                <a:latin typeface="Century Gothic" panose="020B0502020202020204" pitchFamily="34" charset="0"/>
              </a:rPr>
              <a:t>Puedo nombrar figuras geométricas.
Puedo voltear, girar y deslizar figuras. 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133E0B-082B-41B9-82BC-F7E4F11F60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539" y="3760696"/>
            <a:ext cx="3109872" cy="2332129"/>
          </a:xfrm>
          <a:prstGeom prst="rect">
            <a:avLst/>
          </a:prstGeom>
        </p:spPr>
      </p:pic>
      <p:sp>
        <p:nvSpPr>
          <p:cNvPr id="10" name="CuadroTexto 7">
            <a:extLst>
              <a:ext uri="{FF2B5EF4-FFF2-40B4-BE49-F238E27FC236}">
                <a16:creationId xmlns:a16="http://schemas.microsoft.com/office/drawing/2014/main" id="{E06101ED-B564-4D9C-938A-A8799EA8C833}"/>
              </a:ext>
            </a:extLst>
          </p:cNvPr>
          <p:cNvSpPr txBox="1"/>
          <p:nvPr/>
        </p:nvSpPr>
        <p:spPr>
          <a:xfrm>
            <a:off x="947589" y="4784584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05482E2-A1BB-440F-A3EF-2C5468E94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938" y="1004785"/>
            <a:ext cx="1495234" cy="144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8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range">
            <a:extLst>
              <a:ext uri="{FF2B5EF4-FFF2-40B4-BE49-F238E27FC236}">
                <a16:creationId xmlns:a16="http://schemas.microsoft.com/office/drawing/2014/main" id="{2925DEE8-2028-4961-92AD-688BC6855968}"/>
              </a:ext>
            </a:extLst>
          </p:cNvPr>
          <p:cNvSpPr/>
          <p:nvPr/>
        </p:nvSpPr>
        <p:spPr>
          <a:xfrm rot="3025466">
            <a:off x="1606753" y="5231163"/>
            <a:ext cx="1243142" cy="688466"/>
          </a:xfrm>
          <a:prstGeom prst="parallelogram">
            <a:avLst>
              <a:gd name="adj" fmla="val 81011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2978B17B-6B4E-4F47-9B7D-EEA5A0A1E26E}"/>
              </a:ext>
            </a:extLst>
          </p:cNvPr>
          <p:cNvSpPr/>
          <p:nvPr/>
        </p:nvSpPr>
        <p:spPr>
          <a:xfrm rot="13500000">
            <a:off x="5933529" y="4143683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62F7F2EF-16A3-43CB-9921-048A1B38B40A}"/>
              </a:ext>
            </a:extLst>
          </p:cNvPr>
          <p:cNvSpPr/>
          <p:nvPr/>
        </p:nvSpPr>
        <p:spPr>
          <a:xfrm rot="2700000">
            <a:off x="5990682" y="4107901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CFB785BC-174E-40CA-B2E8-BA60DD1646E9}"/>
              </a:ext>
            </a:extLst>
          </p:cNvPr>
          <p:cNvSpPr/>
          <p:nvPr/>
        </p:nvSpPr>
        <p:spPr>
          <a:xfrm rot="16200000">
            <a:off x="6137380" y="4715199"/>
            <a:ext cx="1005753" cy="1005753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6E8CA4BB-D0C0-471E-AB0C-268EE1103E6C}"/>
              </a:ext>
            </a:extLst>
          </p:cNvPr>
          <p:cNvSpPr/>
          <p:nvPr/>
        </p:nvSpPr>
        <p:spPr>
          <a:xfrm rot="5400000" flipV="1">
            <a:off x="6917994" y="4422508"/>
            <a:ext cx="1192358" cy="660341"/>
          </a:xfrm>
          <a:prstGeom prst="parallelogram">
            <a:avLst>
              <a:gd name="adj" fmla="val 81011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B5237DC5-398D-44EC-9E6C-637E8420C703}"/>
              </a:ext>
            </a:extLst>
          </p:cNvPr>
          <p:cNvSpPr/>
          <p:nvPr/>
        </p:nvSpPr>
        <p:spPr>
          <a:xfrm rot="2700001">
            <a:off x="6579938" y="2689554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C17AF1C0-EA73-4590-8FCD-8A8012CEF8CE}"/>
              </a:ext>
            </a:extLst>
          </p:cNvPr>
          <p:cNvSpPr/>
          <p:nvPr/>
        </p:nvSpPr>
        <p:spPr>
          <a:xfrm rot="13500000">
            <a:off x="5575373" y="2693899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976ED7-0C94-4E7C-84E8-FD1F53420CA2}"/>
              </a:ext>
            </a:extLst>
          </p:cNvPr>
          <p:cNvSpPr/>
          <p:nvPr/>
        </p:nvSpPr>
        <p:spPr>
          <a:xfrm rot="18833648">
            <a:off x="6085115" y="3146625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36DC929-CCC9-4BC1-996D-F77C464C0F6F}"/>
              </a:ext>
            </a:extLst>
          </p:cNvPr>
          <p:cNvGrpSpPr/>
          <p:nvPr/>
        </p:nvGrpSpPr>
        <p:grpSpPr>
          <a:xfrm>
            <a:off x="5576417" y="2692687"/>
            <a:ext cx="2268970" cy="3030300"/>
            <a:chOff x="6369469" y="2672427"/>
            <a:chExt cx="2268970" cy="3030300"/>
          </a:xfrm>
        </p:grpSpPr>
        <p:sp>
          <p:nvSpPr>
            <p:cNvPr id="29" name="Right Triangle 28">
              <a:extLst>
                <a:ext uri="{FF2B5EF4-FFF2-40B4-BE49-F238E27FC236}">
                  <a16:creationId xmlns:a16="http://schemas.microsoft.com/office/drawing/2014/main" id="{CB26FB45-E91A-43AD-A58A-01EFF1FB6FF2}"/>
                </a:ext>
              </a:extLst>
            </p:cNvPr>
            <p:cNvSpPr/>
            <p:nvPr/>
          </p:nvSpPr>
          <p:spPr>
            <a:xfrm rot="2700001">
              <a:off x="7376328" y="2672427"/>
              <a:ext cx="640879" cy="640879"/>
            </a:xfrm>
            <a:prstGeom prst="rt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0" name="Right Triangle 29">
              <a:extLst>
                <a:ext uri="{FF2B5EF4-FFF2-40B4-BE49-F238E27FC236}">
                  <a16:creationId xmlns:a16="http://schemas.microsoft.com/office/drawing/2014/main" id="{02239E41-6BC4-47FD-8261-3BF3E43D0E9C}"/>
                </a:ext>
              </a:extLst>
            </p:cNvPr>
            <p:cNvSpPr/>
            <p:nvPr/>
          </p:nvSpPr>
          <p:spPr>
            <a:xfrm rot="13500000">
              <a:off x="6369469" y="2675674"/>
              <a:ext cx="640879" cy="640879"/>
            </a:xfrm>
            <a:prstGeom prst="rt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2C9767C-5F86-457B-A753-7FC4E1CE0BC8}"/>
                </a:ext>
              </a:extLst>
            </p:cNvPr>
            <p:cNvSpPr/>
            <p:nvPr/>
          </p:nvSpPr>
          <p:spPr>
            <a:xfrm rot="18833648">
              <a:off x="6877572" y="3124966"/>
              <a:ext cx="644703" cy="64470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ight Triangle 31">
              <a:extLst>
                <a:ext uri="{FF2B5EF4-FFF2-40B4-BE49-F238E27FC236}">
                  <a16:creationId xmlns:a16="http://schemas.microsoft.com/office/drawing/2014/main" id="{814B07D2-7323-4526-BCB2-2B9495A4FF0A}"/>
                </a:ext>
              </a:extLst>
            </p:cNvPr>
            <p:cNvSpPr/>
            <p:nvPr/>
          </p:nvSpPr>
          <p:spPr>
            <a:xfrm rot="13500000">
              <a:off x="6727625" y="4125458"/>
              <a:ext cx="1005753" cy="1005753"/>
            </a:xfrm>
            <a:prstGeom prst="rt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ight Triangle 32">
              <a:extLst>
                <a:ext uri="{FF2B5EF4-FFF2-40B4-BE49-F238E27FC236}">
                  <a16:creationId xmlns:a16="http://schemas.microsoft.com/office/drawing/2014/main" id="{4FA18718-67B6-40E3-A516-5DF1E346DE31}"/>
                </a:ext>
              </a:extLst>
            </p:cNvPr>
            <p:cNvSpPr/>
            <p:nvPr/>
          </p:nvSpPr>
          <p:spPr>
            <a:xfrm rot="2700000">
              <a:off x="6784778" y="4089676"/>
              <a:ext cx="807695" cy="807695"/>
            </a:xfrm>
            <a:prstGeom prst="rt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ight Triangle 33">
              <a:extLst>
                <a:ext uri="{FF2B5EF4-FFF2-40B4-BE49-F238E27FC236}">
                  <a16:creationId xmlns:a16="http://schemas.microsoft.com/office/drawing/2014/main" id="{3820BC94-A93B-4C43-816C-9FCAB0016A66}"/>
                </a:ext>
              </a:extLst>
            </p:cNvPr>
            <p:cNvSpPr/>
            <p:nvPr/>
          </p:nvSpPr>
          <p:spPr>
            <a:xfrm rot="16200000">
              <a:off x="6931476" y="4696974"/>
              <a:ext cx="1005753" cy="1005753"/>
            </a:xfrm>
            <a:prstGeom prst="rt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Parallelogram 34">
              <a:extLst>
                <a:ext uri="{FF2B5EF4-FFF2-40B4-BE49-F238E27FC236}">
                  <a16:creationId xmlns:a16="http://schemas.microsoft.com/office/drawing/2014/main" id="{C8444BE9-8B69-4DC6-9413-1DAB46708501}"/>
                </a:ext>
              </a:extLst>
            </p:cNvPr>
            <p:cNvSpPr/>
            <p:nvPr/>
          </p:nvSpPr>
          <p:spPr>
            <a:xfrm rot="5400000" flipV="1">
              <a:off x="7712090" y="4404283"/>
              <a:ext cx="1192358" cy="660341"/>
            </a:xfrm>
            <a:prstGeom prst="parallelogram">
              <a:avLst>
                <a:gd name="adj" fmla="val 81011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 </a:t>
              </a:r>
            </a:p>
          </p:txBody>
        </p:sp>
      </p:grpSp>
      <p:sp>
        <p:nvSpPr>
          <p:cNvPr id="5" name="Rectangle 4"/>
          <p:cNvSpPr/>
          <p:nvPr/>
        </p:nvSpPr>
        <p:spPr>
          <a:xfrm>
            <a:off x="502021" y="1265054"/>
            <a:ext cx="822007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Century Gothic" panose="020B0502020202020204" pitchFamily="34" charset="0"/>
              </a:rPr>
              <a:t>¿Puedes usar las figuras de Tangram para construir la imagen a continuación?
Haz clic en las figuras para averiguar a dónde van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6" name="Yellow">
            <a:extLst>
              <a:ext uri="{FF2B5EF4-FFF2-40B4-BE49-F238E27FC236}">
                <a16:creationId xmlns:a16="http://schemas.microsoft.com/office/drawing/2014/main" id="{111EBD07-A4E4-4361-AF6D-D7880A5D967A}"/>
              </a:ext>
            </a:extLst>
          </p:cNvPr>
          <p:cNvSpPr/>
          <p:nvPr/>
        </p:nvSpPr>
        <p:spPr>
          <a:xfrm rot="8100000">
            <a:off x="3242977" y="2395894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purple">
            <a:extLst>
              <a:ext uri="{FF2B5EF4-FFF2-40B4-BE49-F238E27FC236}">
                <a16:creationId xmlns:a16="http://schemas.microsoft.com/office/drawing/2014/main" id="{75E0A795-3FD2-40D8-9F2C-AD28B7295852}"/>
              </a:ext>
            </a:extLst>
          </p:cNvPr>
          <p:cNvSpPr/>
          <p:nvPr/>
        </p:nvSpPr>
        <p:spPr>
          <a:xfrm rot="8100000">
            <a:off x="2776525" y="3470955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blue">
            <a:extLst>
              <a:ext uri="{FF2B5EF4-FFF2-40B4-BE49-F238E27FC236}">
                <a16:creationId xmlns:a16="http://schemas.microsoft.com/office/drawing/2014/main" id="{EE785B33-6133-48BA-90A9-B2F6D44A8AE1}"/>
              </a:ext>
            </a:extLst>
          </p:cNvPr>
          <p:cNvSpPr/>
          <p:nvPr/>
        </p:nvSpPr>
        <p:spPr>
          <a:xfrm rot="8100000">
            <a:off x="1373426" y="3469130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light green">
            <a:extLst>
              <a:ext uri="{FF2B5EF4-FFF2-40B4-BE49-F238E27FC236}">
                <a16:creationId xmlns:a16="http://schemas.microsoft.com/office/drawing/2014/main" id="{CC1E3D56-E6B8-4D03-B8C1-EB9D9A0C3106}"/>
              </a:ext>
            </a:extLst>
          </p:cNvPr>
          <p:cNvSpPr/>
          <p:nvPr/>
        </p:nvSpPr>
        <p:spPr>
          <a:xfrm rot="8100000">
            <a:off x="2488181" y="4427084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ink">
            <a:extLst>
              <a:ext uri="{FF2B5EF4-FFF2-40B4-BE49-F238E27FC236}">
                <a16:creationId xmlns:a16="http://schemas.microsoft.com/office/drawing/2014/main" id="{9276C60C-99A6-436E-A1F1-7D87C43673B6}"/>
              </a:ext>
            </a:extLst>
          </p:cNvPr>
          <p:cNvSpPr/>
          <p:nvPr/>
        </p:nvSpPr>
        <p:spPr>
          <a:xfrm rot="8100000">
            <a:off x="1088186" y="2406565"/>
            <a:ext cx="1005753" cy="1005753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5678F5BA-2CB5-4591-B26C-62D77D9B7242}"/>
              </a:ext>
            </a:extLst>
          </p:cNvPr>
          <p:cNvSpPr/>
          <p:nvPr/>
        </p:nvSpPr>
        <p:spPr>
          <a:xfrm rot="8100000">
            <a:off x="1365055" y="3463335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AE1E5D68-A44D-49FB-9630-C0DCF2081FE0}"/>
              </a:ext>
            </a:extLst>
          </p:cNvPr>
          <p:cNvSpPr/>
          <p:nvPr/>
        </p:nvSpPr>
        <p:spPr>
          <a:xfrm rot="8100000">
            <a:off x="2774755" y="3478575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drak green">
            <a:extLst>
              <a:ext uri="{FF2B5EF4-FFF2-40B4-BE49-F238E27FC236}">
                <a16:creationId xmlns:a16="http://schemas.microsoft.com/office/drawing/2014/main" id="{BCE0B0D2-4388-4EE1-8BCA-9DA2C31C10D4}"/>
              </a:ext>
            </a:extLst>
          </p:cNvPr>
          <p:cNvSpPr/>
          <p:nvPr/>
        </p:nvSpPr>
        <p:spPr>
          <a:xfrm>
            <a:off x="1291007" y="4207993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3AA5D1-2D03-4000-B5D6-C96B8D76C1A2}"/>
              </a:ext>
            </a:extLst>
          </p:cNvPr>
          <p:cNvSpPr/>
          <p:nvPr/>
        </p:nvSpPr>
        <p:spPr>
          <a:xfrm rot="5400000">
            <a:off x="1292304" y="4209906"/>
            <a:ext cx="640879" cy="64087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4109CD1B-8990-4FB8-AEAA-FCE8AD71A188}"/>
              </a:ext>
            </a:extLst>
          </p:cNvPr>
          <p:cNvSpPr/>
          <p:nvPr/>
        </p:nvSpPr>
        <p:spPr>
          <a:xfrm rot="8100000">
            <a:off x="3273814" y="2402329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BF00BE82-94E9-448B-8B78-9C2A25846673}"/>
              </a:ext>
            </a:extLst>
          </p:cNvPr>
          <p:cNvSpPr/>
          <p:nvPr/>
        </p:nvSpPr>
        <p:spPr>
          <a:xfrm rot="8100000">
            <a:off x="2518630" y="4433349"/>
            <a:ext cx="746794" cy="746794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EBEA0E9F-1E02-4F10-B418-ADB3DDF36C72}"/>
              </a:ext>
            </a:extLst>
          </p:cNvPr>
          <p:cNvSpPr/>
          <p:nvPr/>
        </p:nvSpPr>
        <p:spPr>
          <a:xfrm rot="8100000">
            <a:off x="1130665" y="2427322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A394F86-6002-42D0-B914-0346BC3B0FCA}"/>
              </a:ext>
            </a:extLst>
          </p:cNvPr>
          <p:cNvSpPr/>
          <p:nvPr/>
        </p:nvSpPr>
        <p:spPr>
          <a:xfrm rot="3025466">
            <a:off x="1606753" y="5238782"/>
            <a:ext cx="1243142" cy="688466"/>
          </a:xfrm>
          <a:prstGeom prst="parallelogram">
            <a:avLst>
              <a:gd name="adj" fmla="val 81011"/>
            </a:avLst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DBD7EDA3-0447-46A7-8685-EBC312A24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4000" dirty="0">
                <a:solidFill>
                  <a:srgbClr val="F0821A"/>
                </a:solidFill>
                <a:latin typeface="Arial Black" panose="020B0A04020102020204" pitchFamily="34" charset="0"/>
              </a:rPr>
              <a:t>Tangram digital</a:t>
            </a:r>
            <a:endParaRPr lang="en-GB" dirty="0">
              <a:latin typeface="Arial Black" panose="020B0A0402010202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42316D5-C7ED-4EBA-A8BD-7D96533FE4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906" y="4233896"/>
            <a:ext cx="1735595" cy="2025651"/>
          </a:xfrm>
          <a:prstGeom prst="rect">
            <a:avLst/>
          </a:prstGeom>
        </p:spPr>
      </p:pic>
      <p:sp>
        <p:nvSpPr>
          <p:cNvPr id="37" name="CuadroTexto 7">
            <a:extLst>
              <a:ext uri="{FF2B5EF4-FFF2-40B4-BE49-F238E27FC236}">
                <a16:creationId xmlns:a16="http://schemas.microsoft.com/office/drawing/2014/main" id="{AFB79AD3-50D6-4958-88ED-1E4AD6D3337B}"/>
              </a:ext>
            </a:extLst>
          </p:cNvPr>
          <p:cNvSpPr txBox="1"/>
          <p:nvPr/>
        </p:nvSpPr>
        <p:spPr>
          <a:xfrm>
            <a:off x="5192582" y="5773078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7EA93A80-1AC2-47B3-AE54-843E14A553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002" y="-8964"/>
            <a:ext cx="1421208" cy="136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3" grpId="0" animBg="1"/>
      <p:bldP spid="25" grpId="0" animBg="1"/>
      <p:bldP spid="28" grpId="0" animBg="1"/>
      <p:bldP spid="12" grpId="0" animBg="1"/>
      <p:bldP spid="14" grpId="0" animBg="1"/>
      <p:bldP spid="18" grpId="0" animBg="1"/>
      <p:bldP spid="6" grpId="0" animBg="1"/>
      <p:bldP spid="7" grpId="0" animBg="1"/>
      <p:bldP spid="8" grpId="0" animBg="1"/>
      <p:bldP spid="9" grpId="0" animBg="1"/>
      <p:bldP spid="10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range">
            <a:extLst>
              <a:ext uri="{FF2B5EF4-FFF2-40B4-BE49-F238E27FC236}">
                <a16:creationId xmlns:a16="http://schemas.microsoft.com/office/drawing/2014/main" id="{A3841F6C-6EE1-485D-9E7C-CE1EACADBD20}"/>
              </a:ext>
            </a:extLst>
          </p:cNvPr>
          <p:cNvSpPr/>
          <p:nvPr/>
        </p:nvSpPr>
        <p:spPr>
          <a:xfrm rot="3025466">
            <a:off x="1524002" y="5171148"/>
            <a:ext cx="1243142" cy="688466"/>
          </a:xfrm>
          <a:prstGeom prst="parallelogram">
            <a:avLst>
              <a:gd name="adj" fmla="val 81011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EFB388-D7F5-49A0-A5FD-67BE521F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rgbClr val="F0821A"/>
                </a:solidFill>
                <a:latin typeface="Arial Black" panose="020B0A04020102020204" pitchFamily="34" charset="0"/>
              </a:rPr>
              <a:t>Tangram digital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924337-B8D4-4A2C-B5FF-3AAFE178D5EB}"/>
              </a:ext>
            </a:extLst>
          </p:cNvPr>
          <p:cNvSpPr/>
          <p:nvPr/>
        </p:nvSpPr>
        <p:spPr>
          <a:xfrm>
            <a:off x="659673" y="1255215"/>
            <a:ext cx="8220075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Century Gothic" panose="020B0502020202020204" pitchFamily="34" charset="0"/>
              </a:rPr>
              <a:t>¿Puedes usar las figuras de Tangram para construir la imagen a continuación?
Haz clic en las figuras para averiguar a dónde van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21" name="Yellow">
            <a:extLst>
              <a:ext uri="{FF2B5EF4-FFF2-40B4-BE49-F238E27FC236}">
                <a16:creationId xmlns:a16="http://schemas.microsoft.com/office/drawing/2014/main" id="{246B40DB-CB22-46DD-8A6C-7290B4839294}"/>
              </a:ext>
            </a:extLst>
          </p:cNvPr>
          <p:cNvSpPr/>
          <p:nvPr/>
        </p:nvSpPr>
        <p:spPr>
          <a:xfrm rot="8100000">
            <a:off x="3175473" y="2323515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urple">
            <a:extLst>
              <a:ext uri="{FF2B5EF4-FFF2-40B4-BE49-F238E27FC236}">
                <a16:creationId xmlns:a16="http://schemas.microsoft.com/office/drawing/2014/main" id="{E60ACF5D-82F3-4BF0-8B08-90E129C019AF}"/>
              </a:ext>
            </a:extLst>
          </p:cNvPr>
          <p:cNvSpPr/>
          <p:nvPr/>
        </p:nvSpPr>
        <p:spPr>
          <a:xfrm rot="8100000">
            <a:off x="2709021" y="3398576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blue">
            <a:extLst>
              <a:ext uri="{FF2B5EF4-FFF2-40B4-BE49-F238E27FC236}">
                <a16:creationId xmlns:a16="http://schemas.microsoft.com/office/drawing/2014/main" id="{33A0EED8-5193-4D85-95F3-0DDFC04C9735}"/>
              </a:ext>
            </a:extLst>
          </p:cNvPr>
          <p:cNvSpPr/>
          <p:nvPr/>
        </p:nvSpPr>
        <p:spPr>
          <a:xfrm rot="8100000">
            <a:off x="1298697" y="3387907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light green">
            <a:extLst>
              <a:ext uri="{FF2B5EF4-FFF2-40B4-BE49-F238E27FC236}">
                <a16:creationId xmlns:a16="http://schemas.microsoft.com/office/drawing/2014/main" id="{A6DC1A75-7126-4A9A-B6A2-B8075A484189}"/>
              </a:ext>
            </a:extLst>
          </p:cNvPr>
          <p:cNvSpPr/>
          <p:nvPr/>
        </p:nvSpPr>
        <p:spPr>
          <a:xfrm rot="8100000">
            <a:off x="2420677" y="4354705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pink">
            <a:extLst>
              <a:ext uri="{FF2B5EF4-FFF2-40B4-BE49-F238E27FC236}">
                <a16:creationId xmlns:a16="http://schemas.microsoft.com/office/drawing/2014/main" id="{DECE5EC2-1AB8-4FC1-9D57-E0C3A61548BA}"/>
              </a:ext>
            </a:extLst>
          </p:cNvPr>
          <p:cNvSpPr/>
          <p:nvPr/>
        </p:nvSpPr>
        <p:spPr>
          <a:xfrm rot="8100000">
            <a:off x="1020682" y="2334186"/>
            <a:ext cx="1005753" cy="1005753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C8B3B0F1-E01E-45A8-86D3-2F23C6ADFCA4}"/>
              </a:ext>
            </a:extLst>
          </p:cNvPr>
          <p:cNvSpPr/>
          <p:nvPr/>
        </p:nvSpPr>
        <p:spPr>
          <a:xfrm rot="16455574">
            <a:off x="5289583" y="2394544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F5242D9C-5C58-449C-86EC-A80C27E8BFE7}"/>
              </a:ext>
            </a:extLst>
          </p:cNvPr>
          <p:cNvSpPr/>
          <p:nvPr/>
        </p:nvSpPr>
        <p:spPr>
          <a:xfrm rot="8100000">
            <a:off x="1297551" y="339095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8EEBCAED-EF1E-40A8-A9A4-6E770F9EF193}"/>
              </a:ext>
            </a:extLst>
          </p:cNvPr>
          <p:cNvSpPr/>
          <p:nvPr/>
        </p:nvSpPr>
        <p:spPr>
          <a:xfrm rot="13500000">
            <a:off x="5109501" y="3904232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DE0C07A1-6670-4450-A733-598AAA9503CC}"/>
              </a:ext>
            </a:extLst>
          </p:cNvPr>
          <p:cNvSpPr/>
          <p:nvPr/>
        </p:nvSpPr>
        <p:spPr>
          <a:xfrm rot="8100000">
            <a:off x="2707251" y="340619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rak green">
            <a:extLst>
              <a:ext uri="{FF2B5EF4-FFF2-40B4-BE49-F238E27FC236}">
                <a16:creationId xmlns:a16="http://schemas.microsoft.com/office/drawing/2014/main" id="{F1EF6FD4-5C12-47B2-A2AA-AFBB2D7E64D4}"/>
              </a:ext>
            </a:extLst>
          </p:cNvPr>
          <p:cNvSpPr/>
          <p:nvPr/>
        </p:nvSpPr>
        <p:spPr>
          <a:xfrm>
            <a:off x="1223030" y="4138449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520D24-C7E1-4A14-98B0-42A1A93AD009}"/>
              </a:ext>
            </a:extLst>
          </p:cNvPr>
          <p:cNvSpPr/>
          <p:nvPr/>
        </p:nvSpPr>
        <p:spPr>
          <a:xfrm rot="5400000">
            <a:off x="1224800" y="4137527"/>
            <a:ext cx="640879" cy="64087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A1CC42-CB92-43CC-A622-E52D755E0F24}"/>
              </a:ext>
            </a:extLst>
          </p:cNvPr>
          <p:cNvSpPr/>
          <p:nvPr/>
        </p:nvSpPr>
        <p:spPr>
          <a:xfrm rot="18914818">
            <a:off x="5588925" y="3413637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ight Triangle 33">
            <a:extLst>
              <a:ext uri="{FF2B5EF4-FFF2-40B4-BE49-F238E27FC236}">
                <a16:creationId xmlns:a16="http://schemas.microsoft.com/office/drawing/2014/main" id="{3CFF6051-3A1D-4E28-858E-C4705A9E0492}"/>
              </a:ext>
            </a:extLst>
          </p:cNvPr>
          <p:cNvSpPr/>
          <p:nvPr/>
        </p:nvSpPr>
        <p:spPr>
          <a:xfrm rot="18872454">
            <a:off x="6315702" y="3671312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71F6C81F-E16E-484F-A4E1-C86448388FF0}"/>
              </a:ext>
            </a:extLst>
          </p:cNvPr>
          <p:cNvSpPr/>
          <p:nvPr/>
        </p:nvSpPr>
        <p:spPr>
          <a:xfrm rot="8100000">
            <a:off x="3206310" y="2329950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7339C37C-5FDE-468B-A873-BC4A0736461B}"/>
              </a:ext>
            </a:extLst>
          </p:cNvPr>
          <p:cNvSpPr/>
          <p:nvPr/>
        </p:nvSpPr>
        <p:spPr>
          <a:xfrm rot="8100000">
            <a:off x="2451126" y="4360970"/>
            <a:ext cx="746794" cy="746794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F095BB3F-BBAF-47B0-9DDE-0DE625DD5EDF}"/>
              </a:ext>
            </a:extLst>
          </p:cNvPr>
          <p:cNvSpPr/>
          <p:nvPr/>
        </p:nvSpPr>
        <p:spPr>
          <a:xfrm rot="2700000">
            <a:off x="5610710" y="4341467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212BBE09-9A1C-4BAB-949F-6153EF492F72}"/>
              </a:ext>
            </a:extLst>
          </p:cNvPr>
          <p:cNvSpPr/>
          <p:nvPr/>
        </p:nvSpPr>
        <p:spPr>
          <a:xfrm rot="8100000">
            <a:off x="1063161" y="2354943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0AF7BDE-758C-4031-BBD2-F06AFFCC7D44}"/>
              </a:ext>
            </a:extLst>
          </p:cNvPr>
          <p:cNvSpPr/>
          <p:nvPr/>
        </p:nvSpPr>
        <p:spPr>
          <a:xfrm>
            <a:off x="6048818" y="4179045"/>
            <a:ext cx="1137397" cy="1137397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F070FFDD-5BEF-4D69-9A2D-61F3D85E858C}"/>
              </a:ext>
            </a:extLst>
          </p:cNvPr>
          <p:cNvSpPr/>
          <p:nvPr/>
        </p:nvSpPr>
        <p:spPr>
          <a:xfrm rot="3025466">
            <a:off x="1539249" y="5166403"/>
            <a:ext cx="1243142" cy="688466"/>
          </a:xfrm>
          <a:prstGeom prst="parallelogram">
            <a:avLst>
              <a:gd name="adj" fmla="val 81011"/>
            </a:avLst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42" name="Parallelogram 41">
            <a:extLst>
              <a:ext uri="{FF2B5EF4-FFF2-40B4-BE49-F238E27FC236}">
                <a16:creationId xmlns:a16="http://schemas.microsoft.com/office/drawing/2014/main" id="{CA50B8C4-0D8D-4D70-A444-D6877DB1DAB1}"/>
              </a:ext>
            </a:extLst>
          </p:cNvPr>
          <p:cNvSpPr/>
          <p:nvPr/>
        </p:nvSpPr>
        <p:spPr>
          <a:xfrm rot="13450045" flipV="1">
            <a:off x="5616907" y="2717364"/>
            <a:ext cx="1192358" cy="660341"/>
          </a:xfrm>
          <a:prstGeom prst="parallelogram">
            <a:avLst>
              <a:gd name="adj" fmla="val 81011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AE5159B-4A1A-4748-B7F8-F30A89C1B204}"/>
              </a:ext>
            </a:extLst>
          </p:cNvPr>
          <p:cNvGrpSpPr/>
          <p:nvPr/>
        </p:nvGrpSpPr>
        <p:grpSpPr>
          <a:xfrm>
            <a:off x="5104209" y="2389384"/>
            <a:ext cx="2207370" cy="2921898"/>
            <a:chOff x="6653828" y="2779661"/>
            <a:chExt cx="2207370" cy="2921898"/>
          </a:xfrm>
        </p:grpSpPr>
        <p:sp>
          <p:nvSpPr>
            <p:cNvPr id="43" name="Right Triangle 42">
              <a:extLst>
                <a:ext uri="{FF2B5EF4-FFF2-40B4-BE49-F238E27FC236}">
                  <a16:creationId xmlns:a16="http://schemas.microsoft.com/office/drawing/2014/main" id="{70902620-1753-4AED-A41A-5BA3FAB3601D}"/>
                </a:ext>
              </a:extLst>
            </p:cNvPr>
            <p:cNvSpPr/>
            <p:nvPr/>
          </p:nvSpPr>
          <p:spPr>
            <a:xfrm rot="16455574">
              <a:off x="6836202" y="2779661"/>
              <a:ext cx="640879" cy="640879"/>
            </a:xfrm>
            <a:prstGeom prst="rt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Right Triangle 43">
              <a:extLst>
                <a:ext uri="{FF2B5EF4-FFF2-40B4-BE49-F238E27FC236}">
                  <a16:creationId xmlns:a16="http://schemas.microsoft.com/office/drawing/2014/main" id="{12932A2B-FF11-4B2F-BE17-8CEEF1128CF4}"/>
                </a:ext>
              </a:extLst>
            </p:cNvPr>
            <p:cNvSpPr/>
            <p:nvPr/>
          </p:nvSpPr>
          <p:spPr>
            <a:xfrm rot="13500000">
              <a:off x="6653828" y="4289349"/>
              <a:ext cx="640879" cy="640879"/>
            </a:xfrm>
            <a:prstGeom prst="rt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C3168B8-2842-402D-9AFD-545C1CC67FB6}"/>
                </a:ext>
              </a:extLst>
            </p:cNvPr>
            <p:cNvSpPr/>
            <p:nvPr/>
          </p:nvSpPr>
          <p:spPr>
            <a:xfrm rot="18914818">
              <a:off x="7135544" y="3798754"/>
              <a:ext cx="644703" cy="64470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6" name="Right Triangle 45">
              <a:extLst>
                <a:ext uri="{FF2B5EF4-FFF2-40B4-BE49-F238E27FC236}">
                  <a16:creationId xmlns:a16="http://schemas.microsoft.com/office/drawing/2014/main" id="{6588E84F-D29F-4B05-8D5F-A1D2BB4E3CA0}"/>
                </a:ext>
              </a:extLst>
            </p:cNvPr>
            <p:cNvSpPr/>
            <p:nvPr/>
          </p:nvSpPr>
          <p:spPr>
            <a:xfrm rot="18872454">
              <a:off x="7855445" y="4056429"/>
              <a:ext cx="1005753" cy="1005753"/>
            </a:xfrm>
            <a:prstGeom prst="rt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ight Triangle 46">
              <a:extLst>
                <a:ext uri="{FF2B5EF4-FFF2-40B4-BE49-F238E27FC236}">
                  <a16:creationId xmlns:a16="http://schemas.microsoft.com/office/drawing/2014/main" id="{9E70DA71-1863-42F5-B8D8-077A36858915}"/>
                </a:ext>
              </a:extLst>
            </p:cNvPr>
            <p:cNvSpPr/>
            <p:nvPr/>
          </p:nvSpPr>
          <p:spPr>
            <a:xfrm rot="2700000">
              <a:off x="7150453" y="4726584"/>
              <a:ext cx="807695" cy="807695"/>
            </a:xfrm>
            <a:prstGeom prst="rt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ight Triangle 47">
              <a:extLst>
                <a:ext uri="{FF2B5EF4-FFF2-40B4-BE49-F238E27FC236}">
                  <a16:creationId xmlns:a16="http://schemas.microsoft.com/office/drawing/2014/main" id="{38C43ABF-D0BA-44B4-9D8B-E10F0E7273F3}"/>
                </a:ext>
              </a:extLst>
            </p:cNvPr>
            <p:cNvSpPr/>
            <p:nvPr/>
          </p:nvSpPr>
          <p:spPr>
            <a:xfrm>
              <a:off x="7593145" y="4564162"/>
              <a:ext cx="1137397" cy="1137397"/>
            </a:xfrm>
            <a:prstGeom prst="rtTriangl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3EA206A2-3F7D-45E5-9FCD-F1A1B6DEB95E}"/>
                </a:ext>
              </a:extLst>
            </p:cNvPr>
            <p:cNvSpPr/>
            <p:nvPr/>
          </p:nvSpPr>
          <p:spPr>
            <a:xfrm rot="13450045" flipV="1">
              <a:off x="7161234" y="3102481"/>
              <a:ext cx="1192358" cy="660341"/>
            </a:xfrm>
            <a:prstGeom prst="parallelogram">
              <a:avLst>
                <a:gd name="adj" fmla="val 81011"/>
              </a:avLst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 </a:t>
              </a:r>
            </a:p>
          </p:txBody>
        </p:sp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53D31DE6-B10E-472F-B146-AA6ACD9172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344" y="4798251"/>
            <a:ext cx="1777278" cy="1344968"/>
          </a:xfrm>
          <a:prstGeom prst="rect">
            <a:avLst/>
          </a:prstGeom>
        </p:spPr>
      </p:pic>
      <p:sp>
        <p:nvSpPr>
          <p:cNvPr id="51" name="CuadroTexto 7">
            <a:extLst>
              <a:ext uri="{FF2B5EF4-FFF2-40B4-BE49-F238E27FC236}">
                <a16:creationId xmlns:a16="http://schemas.microsoft.com/office/drawing/2014/main" id="{5EE220CB-0209-4B7A-8D24-6D0F7AAC9514}"/>
              </a:ext>
            </a:extLst>
          </p:cNvPr>
          <p:cNvSpPr txBox="1"/>
          <p:nvPr/>
        </p:nvSpPr>
        <p:spPr>
          <a:xfrm>
            <a:off x="5192582" y="5773078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52" name="Imagen 51">
            <a:extLst>
              <a:ext uri="{FF2B5EF4-FFF2-40B4-BE49-F238E27FC236}">
                <a16:creationId xmlns:a16="http://schemas.microsoft.com/office/drawing/2014/main" id="{1952E4BE-F3C3-41BF-87C8-BF7B4D198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002" y="-8964"/>
            <a:ext cx="1421208" cy="136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2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6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4" grpId="0" animBg="1"/>
      <p:bldP spid="37" grpId="0" animBg="1"/>
      <p:bldP spid="39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B388-D7F5-49A0-A5FD-67BE521F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F0821A"/>
                </a:solidFill>
                <a:latin typeface="Arial Black" panose="020B0A04020102020204" pitchFamily="34" charset="0"/>
              </a:rPr>
              <a:t>Tangram digital</a:t>
            </a:r>
            <a:endParaRPr lang="es-MX" dirty="0">
              <a:latin typeface="Arial Black" panose="020B0A04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924337-B8D4-4A2C-B5FF-3AAFE178D5EB}"/>
              </a:ext>
            </a:extLst>
          </p:cNvPr>
          <p:cNvSpPr/>
          <p:nvPr/>
        </p:nvSpPr>
        <p:spPr>
          <a:xfrm>
            <a:off x="538790" y="1260610"/>
            <a:ext cx="822007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s-ES" b="1" dirty="0">
                <a:latin typeface="Century Gothic" panose="020B0502020202020204" pitchFamily="34" charset="0"/>
              </a:rPr>
              <a:t>¿Puedes usar las figuras de Tangram para construir la imagen a continuación?
Haz clic en las figuras para averiguar a dónde van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21" name="Yellow">
            <a:extLst>
              <a:ext uri="{FF2B5EF4-FFF2-40B4-BE49-F238E27FC236}">
                <a16:creationId xmlns:a16="http://schemas.microsoft.com/office/drawing/2014/main" id="{246B40DB-CB22-46DD-8A6C-7290B4839294}"/>
              </a:ext>
            </a:extLst>
          </p:cNvPr>
          <p:cNvSpPr/>
          <p:nvPr/>
        </p:nvSpPr>
        <p:spPr>
          <a:xfrm rot="8100000">
            <a:off x="3175473" y="2323515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urple">
            <a:extLst>
              <a:ext uri="{FF2B5EF4-FFF2-40B4-BE49-F238E27FC236}">
                <a16:creationId xmlns:a16="http://schemas.microsoft.com/office/drawing/2014/main" id="{E60ACF5D-82F3-4BF0-8B08-90E129C019AF}"/>
              </a:ext>
            </a:extLst>
          </p:cNvPr>
          <p:cNvSpPr/>
          <p:nvPr/>
        </p:nvSpPr>
        <p:spPr>
          <a:xfrm rot="8100000">
            <a:off x="2709021" y="3398576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blue">
            <a:extLst>
              <a:ext uri="{FF2B5EF4-FFF2-40B4-BE49-F238E27FC236}">
                <a16:creationId xmlns:a16="http://schemas.microsoft.com/office/drawing/2014/main" id="{33A0EED8-5193-4D85-95F3-0DDFC04C9735}"/>
              </a:ext>
            </a:extLst>
          </p:cNvPr>
          <p:cNvSpPr/>
          <p:nvPr/>
        </p:nvSpPr>
        <p:spPr>
          <a:xfrm rot="8100000">
            <a:off x="1298697" y="3387907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light green">
            <a:extLst>
              <a:ext uri="{FF2B5EF4-FFF2-40B4-BE49-F238E27FC236}">
                <a16:creationId xmlns:a16="http://schemas.microsoft.com/office/drawing/2014/main" id="{A6DC1A75-7126-4A9A-B6A2-B8075A484189}"/>
              </a:ext>
            </a:extLst>
          </p:cNvPr>
          <p:cNvSpPr/>
          <p:nvPr/>
        </p:nvSpPr>
        <p:spPr>
          <a:xfrm rot="8100000">
            <a:off x="2420677" y="4354705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pink">
            <a:extLst>
              <a:ext uri="{FF2B5EF4-FFF2-40B4-BE49-F238E27FC236}">
                <a16:creationId xmlns:a16="http://schemas.microsoft.com/office/drawing/2014/main" id="{DECE5EC2-1AB8-4FC1-9D57-E0C3A61548BA}"/>
              </a:ext>
            </a:extLst>
          </p:cNvPr>
          <p:cNvSpPr/>
          <p:nvPr/>
        </p:nvSpPr>
        <p:spPr>
          <a:xfrm rot="8100000">
            <a:off x="1020682" y="2334186"/>
            <a:ext cx="1005753" cy="1005753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range">
            <a:extLst>
              <a:ext uri="{FF2B5EF4-FFF2-40B4-BE49-F238E27FC236}">
                <a16:creationId xmlns:a16="http://schemas.microsoft.com/office/drawing/2014/main" id="{A3841F6C-6EE1-485D-9E7C-CE1EACADBD20}"/>
              </a:ext>
            </a:extLst>
          </p:cNvPr>
          <p:cNvSpPr/>
          <p:nvPr/>
        </p:nvSpPr>
        <p:spPr>
          <a:xfrm rot="3025466">
            <a:off x="1553748" y="5159750"/>
            <a:ext cx="1243142" cy="688466"/>
          </a:xfrm>
          <a:prstGeom prst="parallelogram">
            <a:avLst>
              <a:gd name="adj" fmla="val 81011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C8B3B0F1-E01E-45A8-86D3-2F23C6ADFCA4}"/>
              </a:ext>
            </a:extLst>
          </p:cNvPr>
          <p:cNvSpPr/>
          <p:nvPr/>
        </p:nvSpPr>
        <p:spPr>
          <a:xfrm rot="2757251">
            <a:off x="5881018" y="4571933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F5242D9C-5C58-449C-86EC-A80C27E8BFE7}"/>
              </a:ext>
            </a:extLst>
          </p:cNvPr>
          <p:cNvSpPr/>
          <p:nvPr/>
        </p:nvSpPr>
        <p:spPr>
          <a:xfrm rot="8100000">
            <a:off x="1297551" y="339095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8EEBCAED-EF1E-40A8-A9A4-6E770F9EF193}"/>
              </a:ext>
            </a:extLst>
          </p:cNvPr>
          <p:cNvSpPr/>
          <p:nvPr/>
        </p:nvSpPr>
        <p:spPr>
          <a:xfrm rot="2708394">
            <a:off x="5695365" y="3782533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DE0C07A1-6670-4450-A733-598AAA9503CC}"/>
              </a:ext>
            </a:extLst>
          </p:cNvPr>
          <p:cNvSpPr/>
          <p:nvPr/>
        </p:nvSpPr>
        <p:spPr>
          <a:xfrm rot="8100000">
            <a:off x="2707251" y="340619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rak green">
            <a:extLst>
              <a:ext uri="{FF2B5EF4-FFF2-40B4-BE49-F238E27FC236}">
                <a16:creationId xmlns:a16="http://schemas.microsoft.com/office/drawing/2014/main" id="{F1EF6FD4-5C12-47B2-A2AA-AFBB2D7E64D4}"/>
              </a:ext>
            </a:extLst>
          </p:cNvPr>
          <p:cNvSpPr/>
          <p:nvPr/>
        </p:nvSpPr>
        <p:spPr>
          <a:xfrm>
            <a:off x="1221549" y="4133703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520D24-C7E1-4A14-98B0-42A1A93AD009}"/>
              </a:ext>
            </a:extLst>
          </p:cNvPr>
          <p:cNvSpPr/>
          <p:nvPr/>
        </p:nvSpPr>
        <p:spPr>
          <a:xfrm rot="5400000">
            <a:off x="1224800" y="4137527"/>
            <a:ext cx="640879" cy="64087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A1CC42-CB92-43CC-A622-E52D755E0F24}"/>
              </a:ext>
            </a:extLst>
          </p:cNvPr>
          <p:cNvSpPr/>
          <p:nvPr/>
        </p:nvSpPr>
        <p:spPr>
          <a:xfrm>
            <a:off x="5385089" y="2929270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ight Triangle 33">
            <a:extLst>
              <a:ext uri="{FF2B5EF4-FFF2-40B4-BE49-F238E27FC236}">
                <a16:creationId xmlns:a16="http://schemas.microsoft.com/office/drawing/2014/main" id="{3CFF6051-3A1D-4E28-858E-C4705A9E0492}"/>
              </a:ext>
            </a:extLst>
          </p:cNvPr>
          <p:cNvSpPr/>
          <p:nvPr/>
        </p:nvSpPr>
        <p:spPr>
          <a:xfrm rot="10800000">
            <a:off x="6063037" y="4231490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71F6C81F-E16E-484F-A4E1-C86448388FF0}"/>
              </a:ext>
            </a:extLst>
          </p:cNvPr>
          <p:cNvSpPr/>
          <p:nvPr/>
        </p:nvSpPr>
        <p:spPr>
          <a:xfrm rot="8100000">
            <a:off x="3206310" y="2329950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7339C37C-5FDE-468B-A873-BC4A0736461B}"/>
              </a:ext>
            </a:extLst>
          </p:cNvPr>
          <p:cNvSpPr/>
          <p:nvPr/>
        </p:nvSpPr>
        <p:spPr>
          <a:xfrm rot="8100000">
            <a:off x="2451126" y="4360970"/>
            <a:ext cx="746794" cy="746794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F095BB3F-BBAF-47B0-9DDE-0DE625DD5EDF}"/>
              </a:ext>
            </a:extLst>
          </p:cNvPr>
          <p:cNvSpPr/>
          <p:nvPr/>
        </p:nvSpPr>
        <p:spPr>
          <a:xfrm>
            <a:off x="6261095" y="4488526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212BBE09-9A1C-4BAB-949F-6153EF492F72}"/>
              </a:ext>
            </a:extLst>
          </p:cNvPr>
          <p:cNvSpPr/>
          <p:nvPr/>
        </p:nvSpPr>
        <p:spPr>
          <a:xfrm rot="8100000">
            <a:off x="1063161" y="2354943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0AF7BDE-758C-4031-BBD2-F06AFFCC7D44}"/>
              </a:ext>
            </a:extLst>
          </p:cNvPr>
          <p:cNvSpPr/>
          <p:nvPr/>
        </p:nvSpPr>
        <p:spPr>
          <a:xfrm>
            <a:off x="6073053" y="3139647"/>
            <a:ext cx="1040159" cy="1040159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F070FFDD-5BEF-4D69-9A2D-61F3D85E858C}"/>
              </a:ext>
            </a:extLst>
          </p:cNvPr>
          <p:cNvSpPr/>
          <p:nvPr/>
        </p:nvSpPr>
        <p:spPr>
          <a:xfrm rot="3025466">
            <a:off x="1539249" y="5166403"/>
            <a:ext cx="1243142" cy="688466"/>
          </a:xfrm>
          <a:prstGeom prst="parallelogram">
            <a:avLst>
              <a:gd name="adj" fmla="val 81011"/>
            </a:avLst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42" name="Parallelogram 41">
            <a:extLst>
              <a:ext uri="{FF2B5EF4-FFF2-40B4-BE49-F238E27FC236}">
                <a16:creationId xmlns:a16="http://schemas.microsoft.com/office/drawing/2014/main" id="{CA50B8C4-0D8D-4D70-A444-D6877DB1DAB1}"/>
              </a:ext>
            </a:extLst>
          </p:cNvPr>
          <p:cNvSpPr/>
          <p:nvPr/>
        </p:nvSpPr>
        <p:spPr>
          <a:xfrm>
            <a:off x="5748350" y="2284175"/>
            <a:ext cx="1292923" cy="597877"/>
          </a:xfrm>
          <a:prstGeom prst="parallelogram">
            <a:avLst>
              <a:gd name="adj" fmla="val 81011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CA2525-8F62-412B-B686-ECD9B93157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311" y="4396662"/>
            <a:ext cx="1898124" cy="168116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C58DDB9-ED8B-4746-B8F9-A5CF365781A5}"/>
              </a:ext>
            </a:extLst>
          </p:cNvPr>
          <p:cNvGrpSpPr/>
          <p:nvPr/>
        </p:nvGrpSpPr>
        <p:grpSpPr>
          <a:xfrm>
            <a:off x="5381149" y="2277253"/>
            <a:ext cx="1728123" cy="3012046"/>
            <a:chOff x="7041273" y="2268375"/>
            <a:chExt cx="1728123" cy="3012046"/>
          </a:xfrm>
          <a:noFill/>
        </p:grpSpPr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2CEF8D09-DFED-4DCA-9E58-A9E630F60396}"/>
                </a:ext>
              </a:extLst>
            </p:cNvPr>
            <p:cNvSpPr/>
            <p:nvPr/>
          </p:nvSpPr>
          <p:spPr>
            <a:xfrm rot="2757251">
              <a:off x="7537202" y="4556133"/>
              <a:ext cx="640879" cy="64087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Right Triangle 50">
              <a:extLst>
                <a:ext uri="{FF2B5EF4-FFF2-40B4-BE49-F238E27FC236}">
                  <a16:creationId xmlns:a16="http://schemas.microsoft.com/office/drawing/2014/main" id="{6E0CF2D3-978E-4493-B1EF-9C879F6BE08E}"/>
                </a:ext>
              </a:extLst>
            </p:cNvPr>
            <p:cNvSpPr/>
            <p:nvPr/>
          </p:nvSpPr>
          <p:spPr>
            <a:xfrm rot="2708394">
              <a:off x="7351549" y="3766733"/>
              <a:ext cx="640879" cy="64087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D68D279-48B1-49D4-AD73-709F3143EE6D}"/>
                </a:ext>
              </a:extLst>
            </p:cNvPr>
            <p:cNvSpPr/>
            <p:nvPr/>
          </p:nvSpPr>
          <p:spPr>
            <a:xfrm>
              <a:off x="7041273" y="2913470"/>
              <a:ext cx="644703" cy="644703"/>
            </a:xfrm>
            <a:prstGeom prst="rect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ight Triangle 52">
              <a:extLst>
                <a:ext uri="{FF2B5EF4-FFF2-40B4-BE49-F238E27FC236}">
                  <a16:creationId xmlns:a16="http://schemas.microsoft.com/office/drawing/2014/main" id="{900403F2-C19D-4416-AC05-DF109DD59773}"/>
                </a:ext>
              </a:extLst>
            </p:cNvPr>
            <p:cNvSpPr/>
            <p:nvPr/>
          </p:nvSpPr>
          <p:spPr>
            <a:xfrm rot="10800000">
              <a:off x="7719221" y="4215690"/>
              <a:ext cx="1005753" cy="1005753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ight Triangle 54">
              <a:extLst>
                <a:ext uri="{FF2B5EF4-FFF2-40B4-BE49-F238E27FC236}">
                  <a16:creationId xmlns:a16="http://schemas.microsoft.com/office/drawing/2014/main" id="{76F19664-5B09-41B6-8516-DFB5FF807017}"/>
                </a:ext>
              </a:extLst>
            </p:cNvPr>
            <p:cNvSpPr/>
            <p:nvPr/>
          </p:nvSpPr>
          <p:spPr>
            <a:xfrm>
              <a:off x="7917279" y="4472726"/>
              <a:ext cx="807695" cy="807695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ight Triangle 55">
              <a:extLst>
                <a:ext uri="{FF2B5EF4-FFF2-40B4-BE49-F238E27FC236}">
                  <a16:creationId xmlns:a16="http://schemas.microsoft.com/office/drawing/2014/main" id="{CDBFF839-9C30-4E0B-9513-782030C0B729}"/>
                </a:ext>
              </a:extLst>
            </p:cNvPr>
            <p:cNvSpPr/>
            <p:nvPr/>
          </p:nvSpPr>
          <p:spPr>
            <a:xfrm>
              <a:off x="7729237" y="3123847"/>
              <a:ext cx="1040159" cy="104015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Parallelogram 56">
              <a:extLst>
                <a:ext uri="{FF2B5EF4-FFF2-40B4-BE49-F238E27FC236}">
                  <a16:creationId xmlns:a16="http://schemas.microsoft.com/office/drawing/2014/main" id="{9585D2E8-B84B-46AA-9362-3BC47E57FF31}"/>
                </a:ext>
              </a:extLst>
            </p:cNvPr>
            <p:cNvSpPr/>
            <p:nvPr/>
          </p:nvSpPr>
          <p:spPr>
            <a:xfrm>
              <a:off x="7404534" y="2268375"/>
              <a:ext cx="1292923" cy="597877"/>
            </a:xfrm>
            <a:prstGeom prst="parallelogram">
              <a:avLst>
                <a:gd name="adj" fmla="val 81011"/>
              </a:avLst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 </a:t>
              </a:r>
            </a:p>
          </p:txBody>
        </p:sp>
      </p:grpSp>
      <p:sp>
        <p:nvSpPr>
          <p:cNvPr id="44" name="CuadroTexto 7">
            <a:extLst>
              <a:ext uri="{FF2B5EF4-FFF2-40B4-BE49-F238E27FC236}">
                <a16:creationId xmlns:a16="http://schemas.microsoft.com/office/drawing/2014/main" id="{35BC753D-0E28-45F6-99F3-3BE3DCEF8671}"/>
              </a:ext>
            </a:extLst>
          </p:cNvPr>
          <p:cNvSpPr txBox="1"/>
          <p:nvPr/>
        </p:nvSpPr>
        <p:spPr>
          <a:xfrm>
            <a:off x="5192582" y="5773078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5626DB6F-0C60-4A42-9D7C-B3D7FB637C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002" y="-8964"/>
            <a:ext cx="1421208" cy="136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2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1" grpId="0" animBg="1"/>
      <p:bldP spid="33" grpId="0" animBg="1"/>
      <p:bldP spid="34" grpId="0" animBg="1"/>
      <p:bldP spid="37" grpId="0" animBg="1"/>
      <p:bldP spid="39" grpId="0" animBg="1"/>
      <p:bldP spid="42" grpId="0" animBg="1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B388-D7F5-49A0-A5FD-67BE521F8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452391"/>
            <a:ext cx="8220075" cy="994306"/>
          </a:xfrm>
        </p:spPr>
        <p:txBody>
          <a:bodyPr/>
          <a:lstStyle/>
          <a:p>
            <a:r>
              <a:rPr lang="en-GB" dirty="0">
                <a:solidFill>
                  <a:srgbClr val="F0821A"/>
                </a:solidFill>
                <a:latin typeface="Arial Black" panose="020B0A04020102020204" pitchFamily="34" charset="0"/>
              </a:rPr>
              <a:t>Tangram digital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924337-B8D4-4A2C-B5FF-3AAFE178D5EB}"/>
              </a:ext>
            </a:extLst>
          </p:cNvPr>
          <p:cNvSpPr/>
          <p:nvPr/>
        </p:nvSpPr>
        <p:spPr>
          <a:xfrm>
            <a:off x="538790" y="1213339"/>
            <a:ext cx="822007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Century Gothic" panose="020B0502020202020204" pitchFamily="34" charset="0"/>
              </a:rPr>
              <a:t>¿Puedes usar las figuras de Tangram para construir la imagen a continuación?
Haz clic en las figuras para averiguar a dónde van.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21" name="Yellow">
            <a:extLst>
              <a:ext uri="{FF2B5EF4-FFF2-40B4-BE49-F238E27FC236}">
                <a16:creationId xmlns:a16="http://schemas.microsoft.com/office/drawing/2014/main" id="{246B40DB-CB22-46DD-8A6C-7290B4839294}"/>
              </a:ext>
            </a:extLst>
          </p:cNvPr>
          <p:cNvSpPr/>
          <p:nvPr/>
        </p:nvSpPr>
        <p:spPr>
          <a:xfrm rot="8100000">
            <a:off x="3175473" y="2323515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urple">
            <a:extLst>
              <a:ext uri="{FF2B5EF4-FFF2-40B4-BE49-F238E27FC236}">
                <a16:creationId xmlns:a16="http://schemas.microsoft.com/office/drawing/2014/main" id="{E60ACF5D-82F3-4BF0-8B08-90E129C019AF}"/>
              </a:ext>
            </a:extLst>
          </p:cNvPr>
          <p:cNvSpPr/>
          <p:nvPr/>
        </p:nvSpPr>
        <p:spPr>
          <a:xfrm rot="8100000">
            <a:off x="2709021" y="3398576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blue">
            <a:extLst>
              <a:ext uri="{FF2B5EF4-FFF2-40B4-BE49-F238E27FC236}">
                <a16:creationId xmlns:a16="http://schemas.microsoft.com/office/drawing/2014/main" id="{33A0EED8-5193-4D85-95F3-0DDFC04C9735}"/>
              </a:ext>
            </a:extLst>
          </p:cNvPr>
          <p:cNvSpPr/>
          <p:nvPr/>
        </p:nvSpPr>
        <p:spPr>
          <a:xfrm rot="8100000">
            <a:off x="1298697" y="3387907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light green">
            <a:extLst>
              <a:ext uri="{FF2B5EF4-FFF2-40B4-BE49-F238E27FC236}">
                <a16:creationId xmlns:a16="http://schemas.microsoft.com/office/drawing/2014/main" id="{A6DC1A75-7126-4A9A-B6A2-B8075A484189}"/>
              </a:ext>
            </a:extLst>
          </p:cNvPr>
          <p:cNvSpPr/>
          <p:nvPr/>
        </p:nvSpPr>
        <p:spPr>
          <a:xfrm rot="8100000">
            <a:off x="2420677" y="4354705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pink">
            <a:extLst>
              <a:ext uri="{FF2B5EF4-FFF2-40B4-BE49-F238E27FC236}">
                <a16:creationId xmlns:a16="http://schemas.microsoft.com/office/drawing/2014/main" id="{DECE5EC2-1AB8-4FC1-9D57-E0C3A61548BA}"/>
              </a:ext>
            </a:extLst>
          </p:cNvPr>
          <p:cNvSpPr/>
          <p:nvPr/>
        </p:nvSpPr>
        <p:spPr>
          <a:xfrm rot="8100000">
            <a:off x="1020682" y="2334186"/>
            <a:ext cx="1005753" cy="1005753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range">
            <a:extLst>
              <a:ext uri="{FF2B5EF4-FFF2-40B4-BE49-F238E27FC236}">
                <a16:creationId xmlns:a16="http://schemas.microsoft.com/office/drawing/2014/main" id="{A3841F6C-6EE1-485D-9E7C-CE1EACADBD20}"/>
              </a:ext>
            </a:extLst>
          </p:cNvPr>
          <p:cNvSpPr/>
          <p:nvPr/>
        </p:nvSpPr>
        <p:spPr>
          <a:xfrm rot="3025466">
            <a:off x="1553748" y="5159750"/>
            <a:ext cx="1243142" cy="688466"/>
          </a:xfrm>
          <a:prstGeom prst="parallelogram">
            <a:avLst>
              <a:gd name="adj" fmla="val 81011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C8B3B0F1-E01E-45A8-86D3-2F23C6ADFCA4}"/>
              </a:ext>
            </a:extLst>
          </p:cNvPr>
          <p:cNvSpPr/>
          <p:nvPr/>
        </p:nvSpPr>
        <p:spPr>
          <a:xfrm rot="8110213">
            <a:off x="5207463" y="4580054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F5242D9C-5C58-449C-86EC-A80C27E8BFE7}"/>
              </a:ext>
            </a:extLst>
          </p:cNvPr>
          <p:cNvSpPr/>
          <p:nvPr/>
        </p:nvSpPr>
        <p:spPr>
          <a:xfrm rot="8100000">
            <a:off x="1297551" y="339095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8EEBCAED-EF1E-40A8-A9A4-6E770F9EF193}"/>
              </a:ext>
            </a:extLst>
          </p:cNvPr>
          <p:cNvSpPr/>
          <p:nvPr/>
        </p:nvSpPr>
        <p:spPr>
          <a:xfrm rot="8021419">
            <a:off x="6338741" y="4556700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DE0C07A1-6670-4450-A733-598AAA9503CC}"/>
              </a:ext>
            </a:extLst>
          </p:cNvPr>
          <p:cNvSpPr/>
          <p:nvPr/>
        </p:nvSpPr>
        <p:spPr>
          <a:xfrm rot="8100000">
            <a:off x="2707251" y="340619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rak green">
            <a:extLst>
              <a:ext uri="{FF2B5EF4-FFF2-40B4-BE49-F238E27FC236}">
                <a16:creationId xmlns:a16="http://schemas.microsoft.com/office/drawing/2014/main" id="{F1EF6FD4-5C12-47B2-A2AA-AFBB2D7E64D4}"/>
              </a:ext>
            </a:extLst>
          </p:cNvPr>
          <p:cNvSpPr/>
          <p:nvPr/>
        </p:nvSpPr>
        <p:spPr>
          <a:xfrm>
            <a:off x="1224751" y="4132235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520D24-C7E1-4A14-98B0-42A1A93AD009}"/>
              </a:ext>
            </a:extLst>
          </p:cNvPr>
          <p:cNvSpPr/>
          <p:nvPr/>
        </p:nvSpPr>
        <p:spPr>
          <a:xfrm rot="5400000">
            <a:off x="1224800" y="4137527"/>
            <a:ext cx="640879" cy="64087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A1CC42-CB92-43CC-A622-E52D755E0F24}"/>
              </a:ext>
            </a:extLst>
          </p:cNvPr>
          <p:cNvSpPr/>
          <p:nvPr/>
        </p:nvSpPr>
        <p:spPr>
          <a:xfrm>
            <a:off x="7400688" y="2840140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ight Triangle 33">
            <a:extLst>
              <a:ext uri="{FF2B5EF4-FFF2-40B4-BE49-F238E27FC236}">
                <a16:creationId xmlns:a16="http://schemas.microsoft.com/office/drawing/2014/main" id="{3CFF6051-3A1D-4E28-858E-C4705A9E0492}"/>
              </a:ext>
            </a:extLst>
          </p:cNvPr>
          <p:cNvSpPr/>
          <p:nvPr/>
        </p:nvSpPr>
        <p:spPr>
          <a:xfrm rot="10800000">
            <a:off x="5622047" y="3325939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71F6C81F-E16E-484F-A4E1-C86448388FF0}"/>
              </a:ext>
            </a:extLst>
          </p:cNvPr>
          <p:cNvSpPr/>
          <p:nvPr/>
        </p:nvSpPr>
        <p:spPr>
          <a:xfrm rot="8100000">
            <a:off x="3206310" y="2329950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7339C37C-5FDE-468B-A873-BC4A0736461B}"/>
              </a:ext>
            </a:extLst>
          </p:cNvPr>
          <p:cNvSpPr/>
          <p:nvPr/>
        </p:nvSpPr>
        <p:spPr>
          <a:xfrm rot="8100000">
            <a:off x="2451126" y="4360970"/>
            <a:ext cx="746794" cy="746794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F095BB3F-BBAF-47B0-9DDE-0DE625DD5EDF}"/>
              </a:ext>
            </a:extLst>
          </p:cNvPr>
          <p:cNvSpPr/>
          <p:nvPr/>
        </p:nvSpPr>
        <p:spPr>
          <a:xfrm rot="2682765">
            <a:off x="5107941" y="3471637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212BBE09-9A1C-4BAB-949F-6153EF492F72}"/>
              </a:ext>
            </a:extLst>
          </p:cNvPr>
          <p:cNvSpPr/>
          <p:nvPr/>
        </p:nvSpPr>
        <p:spPr>
          <a:xfrm rot="8100000">
            <a:off x="1063161" y="2354943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0AF7BDE-758C-4031-BBD2-F06AFFCC7D44}"/>
              </a:ext>
            </a:extLst>
          </p:cNvPr>
          <p:cNvSpPr/>
          <p:nvPr/>
        </p:nvSpPr>
        <p:spPr>
          <a:xfrm>
            <a:off x="5565105" y="3345446"/>
            <a:ext cx="1040159" cy="1040159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F070FFDD-5BEF-4D69-9A2D-61F3D85E858C}"/>
              </a:ext>
            </a:extLst>
          </p:cNvPr>
          <p:cNvSpPr/>
          <p:nvPr/>
        </p:nvSpPr>
        <p:spPr>
          <a:xfrm rot="3025466">
            <a:off x="1539249" y="5166403"/>
            <a:ext cx="1243142" cy="688466"/>
          </a:xfrm>
          <a:prstGeom prst="parallelogram">
            <a:avLst>
              <a:gd name="adj" fmla="val 81011"/>
            </a:avLst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42" name="Parallelogram 41">
            <a:extLst>
              <a:ext uri="{FF2B5EF4-FFF2-40B4-BE49-F238E27FC236}">
                <a16:creationId xmlns:a16="http://schemas.microsoft.com/office/drawing/2014/main" id="{CA50B8C4-0D8D-4D70-A444-D6877DB1DAB1}"/>
              </a:ext>
            </a:extLst>
          </p:cNvPr>
          <p:cNvSpPr/>
          <p:nvPr/>
        </p:nvSpPr>
        <p:spPr>
          <a:xfrm rot="8475593">
            <a:off x="6364616" y="3158383"/>
            <a:ext cx="1292923" cy="534491"/>
          </a:xfrm>
          <a:prstGeom prst="parallelogram">
            <a:avLst>
              <a:gd name="adj" fmla="val 81011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BD8E87-295A-4460-93F0-7024E4DB09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690" y="4814255"/>
            <a:ext cx="2071161" cy="126148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7DF4374-24FD-41DE-B273-1940C4297116}"/>
              </a:ext>
            </a:extLst>
          </p:cNvPr>
          <p:cNvGrpSpPr/>
          <p:nvPr/>
        </p:nvGrpSpPr>
        <p:grpSpPr>
          <a:xfrm>
            <a:off x="5106431" y="2839264"/>
            <a:ext cx="2937450" cy="2380793"/>
            <a:chOff x="6282408" y="4352575"/>
            <a:chExt cx="2937450" cy="2380793"/>
          </a:xfrm>
          <a:noFill/>
        </p:grpSpPr>
        <p:sp>
          <p:nvSpPr>
            <p:cNvPr id="43" name="Right Triangle 42">
              <a:extLst>
                <a:ext uri="{FF2B5EF4-FFF2-40B4-BE49-F238E27FC236}">
                  <a16:creationId xmlns:a16="http://schemas.microsoft.com/office/drawing/2014/main" id="{DF83386D-019E-497E-A2EE-1276AB641AB1}"/>
                </a:ext>
              </a:extLst>
            </p:cNvPr>
            <p:cNvSpPr/>
            <p:nvPr/>
          </p:nvSpPr>
          <p:spPr>
            <a:xfrm rot="8110213">
              <a:off x="6381930" y="6092489"/>
              <a:ext cx="640879" cy="64087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Right Triangle 43">
              <a:extLst>
                <a:ext uri="{FF2B5EF4-FFF2-40B4-BE49-F238E27FC236}">
                  <a16:creationId xmlns:a16="http://schemas.microsoft.com/office/drawing/2014/main" id="{22EB982C-5AAF-4231-BC89-91A92EA1DA99}"/>
                </a:ext>
              </a:extLst>
            </p:cNvPr>
            <p:cNvSpPr/>
            <p:nvPr/>
          </p:nvSpPr>
          <p:spPr>
            <a:xfrm rot="8021419">
              <a:off x="7513208" y="6069135"/>
              <a:ext cx="640879" cy="64087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5C22BAB-2D8D-4E32-BE2A-6BB88B7C11D1}"/>
                </a:ext>
              </a:extLst>
            </p:cNvPr>
            <p:cNvSpPr/>
            <p:nvPr/>
          </p:nvSpPr>
          <p:spPr>
            <a:xfrm>
              <a:off x="8575155" y="4352575"/>
              <a:ext cx="644703" cy="644703"/>
            </a:xfrm>
            <a:prstGeom prst="rect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ight Triangle 45">
              <a:extLst>
                <a:ext uri="{FF2B5EF4-FFF2-40B4-BE49-F238E27FC236}">
                  <a16:creationId xmlns:a16="http://schemas.microsoft.com/office/drawing/2014/main" id="{791E24DE-2C01-4370-A1C5-3E0E4EB82E93}"/>
                </a:ext>
              </a:extLst>
            </p:cNvPr>
            <p:cNvSpPr/>
            <p:nvPr/>
          </p:nvSpPr>
          <p:spPr>
            <a:xfrm rot="10800000">
              <a:off x="6796514" y="4838374"/>
              <a:ext cx="1005753" cy="1005753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ight Triangle 46">
              <a:extLst>
                <a:ext uri="{FF2B5EF4-FFF2-40B4-BE49-F238E27FC236}">
                  <a16:creationId xmlns:a16="http://schemas.microsoft.com/office/drawing/2014/main" id="{7AC8056F-6DB9-4FF5-ADE8-0EDD31A5D1C3}"/>
                </a:ext>
              </a:extLst>
            </p:cNvPr>
            <p:cNvSpPr/>
            <p:nvPr/>
          </p:nvSpPr>
          <p:spPr>
            <a:xfrm rot="2682765">
              <a:off x="6282408" y="4984072"/>
              <a:ext cx="807695" cy="807695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ight Triangle 47">
              <a:extLst>
                <a:ext uri="{FF2B5EF4-FFF2-40B4-BE49-F238E27FC236}">
                  <a16:creationId xmlns:a16="http://schemas.microsoft.com/office/drawing/2014/main" id="{42E1A4E0-94C9-4EB3-BBA4-E48F114AE03A}"/>
                </a:ext>
              </a:extLst>
            </p:cNvPr>
            <p:cNvSpPr/>
            <p:nvPr/>
          </p:nvSpPr>
          <p:spPr>
            <a:xfrm>
              <a:off x="6739572" y="4857881"/>
              <a:ext cx="1040159" cy="104015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11EA6DFC-C138-4CE9-A80F-49D0F7FDA03C}"/>
                </a:ext>
              </a:extLst>
            </p:cNvPr>
            <p:cNvSpPr/>
            <p:nvPr/>
          </p:nvSpPr>
          <p:spPr>
            <a:xfrm rot="8475593">
              <a:off x="7539083" y="4670818"/>
              <a:ext cx="1292923" cy="534491"/>
            </a:xfrm>
            <a:prstGeom prst="parallelogram">
              <a:avLst>
                <a:gd name="adj" fmla="val 81011"/>
              </a:avLst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 </a:t>
              </a:r>
            </a:p>
          </p:txBody>
        </p:sp>
      </p:grpSp>
      <p:sp>
        <p:nvSpPr>
          <p:cNvPr id="51" name="CuadroTexto 7">
            <a:extLst>
              <a:ext uri="{FF2B5EF4-FFF2-40B4-BE49-F238E27FC236}">
                <a16:creationId xmlns:a16="http://schemas.microsoft.com/office/drawing/2014/main" id="{1BA6C821-7B9C-46C7-B10E-EE336D79231F}"/>
              </a:ext>
            </a:extLst>
          </p:cNvPr>
          <p:cNvSpPr txBox="1"/>
          <p:nvPr/>
        </p:nvSpPr>
        <p:spPr>
          <a:xfrm>
            <a:off x="5192582" y="5773078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52" name="Imagen 51">
            <a:extLst>
              <a:ext uri="{FF2B5EF4-FFF2-40B4-BE49-F238E27FC236}">
                <a16:creationId xmlns:a16="http://schemas.microsoft.com/office/drawing/2014/main" id="{3DB21DA3-4FC3-4401-A0DE-114C96345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002" y="-8964"/>
            <a:ext cx="1421208" cy="136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36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1" grpId="0" animBg="1"/>
      <p:bldP spid="33" grpId="0" animBg="1"/>
      <p:bldP spid="34" grpId="0" animBg="1"/>
      <p:bldP spid="37" grpId="0" animBg="1"/>
      <p:bldP spid="39" grpId="0" animBg="1"/>
      <p:bldP spid="42" grpId="0" animBg="1"/>
      <p:bldP spid="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B388-D7F5-49A0-A5FD-67BE521F8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2" y="400081"/>
            <a:ext cx="8220075" cy="994306"/>
          </a:xfrm>
        </p:spPr>
        <p:txBody>
          <a:bodyPr/>
          <a:lstStyle/>
          <a:p>
            <a:r>
              <a:rPr lang="en-GB" sz="4000" dirty="0">
                <a:solidFill>
                  <a:srgbClr val="F0821A"/>
                </a:solidFill>
                <a:latin typeface="Arial Black" panose="020B0A04020102020204" pitchFamily="34" charset="0"/>
              </a:rPr>
              <a:t>Tangram Digital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924337-B8D4-4A2C-B5FF-3AAFE178D5EB}"/>
              </a:ext>
            </a:extLst>
          </p:cNvPr>
          <p:cNvSpPr/>
          <p:nvPr/>
        </p:nvSpPr>
        <p:spPr>
          <a:xfrm>
            <a:off x="531990" y="1186772"/>
            <a:ext cx="8220075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Century Gothic" panose="020B0502020202020204" pitchFamily="34" charset="0"/>
              </a:rPr>
              <a:t>¿Puedes usar las figuras de Tangram para construir la imagen a continuación?
Haz clic en las figuras para averiguar a dónde van.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21" name="Yellow">
            <a:extLst>
              <a:ext uri="{FF2B5EF4-FFF2-40B4-BE49-F238E27FC236}">
                <a16:creationId xmlns:a16="http://schemas.microsoft.com/office/drawing/2014/main" id="{246B40DB-CB22-46DD-8A6C-7290B4839294}"/>
              </a:ext>
            </a:extLst>
          </p:cNvPr>
          <p:cNvSpPr/>
          <p:nvPr/>
        </p:nvSpPr>
        <p:spPr>
          <a:xfrm rot="8100000">
            <a:off x="3175473" y="2323515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urple">
            <a:extLst>
              <a:ext uri="{FF2B5EF4-FFF2-40B4-BE49-F238E27FC236}">
                <a16:creationId xmlns:a16="http://schemas.microsoft.com/office/drawing/2014/main" id="{E60ACF5D-82F3-4BF0-8B08-90E129C019AF}"/>
              </a:ext>
            </a:extLst>
          </p:cNvPr>
          <p:cNvSpPr/>
          <p:nvPr/>
        </p:nvSpPr>
        <p:spPr>
          <a:xfrm rot="8100000">
            <a:off x="2709021" y="3398576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blue">
            <a:extLst>
              <a:ext uri="{FF2B5EF4-FFF2-40B4-BE49-F238E27FC236}">
                <a16:creationId xmlns:a16="http://schemas.microsoft.com/office/drawing/2014/main" id="{33A0EED8-5193-4D85-95F3-0DDFC04C9735}"/>
              </a:ext>
            </a:extLst>
          </p:cNvPr>
          <p:cNvSpPr/>
          <p:nvPr/>
        </p:nvSpPr>
        <p:spPr>
          <a:xfrm rot="8100000">
            <a:off x="1298697" y="3387907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light green">
            <a:extLst>
              <a:ext uri="{FF2B5EF4-FFF2-40B4-BE49-F238E27FC236}">
                <a16:creationId xmlns:a16="http://schemas.microsoft.com/office/drawing/2014/main" id="{A6DC1A75-7126-4A9A-B6A2-B8075A484189}"/>
              </a:ext>
            </a:extLst>
          </p:cNvPr>
          <p:cNvSpPr/>
          <p:nvPr/>
        </p:nvSpPr>
        <p:spPr>
          <a:xfrm rot="8100000">
            <a:off x="2420677" y="4354705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pink">
            <a:extLst>
              <a:ext uri="{FF2B5EF4-FFF2-40B4-BE49-F238E27FC236}">
                <a16:creationId xmlns:a16="http://schemas.microsoft.com/office/drawing/2014/main" id="{DECE5EC2-1AB8-4FC1-9D57-E0C3A61548BA}"/>
              </a:ext>
            </a:extLst>
          </p:cNvPr>
          <p:cNvSpPr/>
          <p:nvPr/>
        </p:nvSpPr>
        <p:spPr>
          <a:xfrm rot="8100000">
            <a:off x="1020682" y="2334186"/>
            <a:ext cx="1005753" cy="1005753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range">
            <a:extLst>
              <a:ext uri="{FF2B5EF4-FFF2-40B4-BE49-F238E27FC236}">
                <a16:creationId xmlns:a16="http://schemas.microsoft.com/office/drawing/2014/main" id="{A3841F6C-6EE1-485D-9E7C-CE1EACADBD20}"/>
              </a:ext>
            </a:extLst>
          </p:cNvPr>
          <p:cNvSpPr/>
          <p:nvPr/>
        </p:nvSpPr>
        <p:spPr>
          <a:xfrm rot="3025466">
            <a:off x="1553748" y="5159750"/>
            <a:ext cx="1243142" cy="688466"/>
          </a:xfrm>
          <a:prstGeom prst="parallelogram">
            <a:avLst>
              <a:gd name="adj" fmla="val 81011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C8B3B0F1-E01E-45A8-86D3-2F23C6ADFCA4}"/>
              </a:ext>
            </a:extLst>
          </p:cNvPr>
          <p:cNvSpPr/>
          <p:nvPr/>
        </p:nvSpPr>
        <p:spPr>
          <a:xfrm rot="5400000">
            <a:off x="4997706" y="3814293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F5242D9C-5C58-449C-86EC-A80C27E8BFE7}"/>
              </a:ext>
            </a:extLst>
          </p:cNvPr>
          <p:cNvSpPr/>
          <p:nvPr/>
        </p:nvSpPr>
        <p:spPr>
          <a:xfrm rot="8100000">
            <a:off x="1297551" y="339095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8EEBCAED-EF1E-40A8-A9A4-6E770F9EF193}"/>
              </a:ext>
            </a:extLst>
          </p:cNvPr>
          <p:cNvSpPr/>
          <p:nvPr/>
        </p:nvSpPr>
        <p:spPr>
          <a:xfrm rot="18977828">
            <a:off x="6808514" y="2464852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DE0C07A1-6670-4450-A733-598AAA9503CC}"/>
              </a:ext>
            </a:extLst>
          </p:cNvPr>
          <p:cNvSpPr/>
          <p:nvPr/>
        </p:nvSpPr>
        <p:spPr>
          <a:xfrm rot="8100000">
            <a:off x="2707251" y="340619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rak green">
            <a:extLst>
              <a:ext uri="{FF2B5EF4-FFF2-40B4-BE49-F238E27FC236}">
                <a16:creationId xmlns:a16="http://schemas.microsoft.com/office/drawing/2014/main" id="{F1EF6FD4-5C12-47B2-A2AA-AFBB2D7E64D4}"/>
              </a:ext>
            </a:extLst>
          </p:cNvPr>
          <p:cNvSpPr/>
          <p:nvPr/>
        </p:nvSpPr>
        <p:spPr>
          <a:xfrm>
            <a:off x="1225969" y="4133703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520D24-C7E1-4A14-98B0-42A1A93AD009}"/>
              </a:ext>
            </a:extLst>
          </p:cNvPr>
          <p:cNvSpPr/>
          <p:nvPr/>
        </p:nvSpPr>
        <p:spPr>
          <a:xfrm rot="5400000">
            <a:off x="1224800" y="4137527"/>
            <a:ext cx="640879" cy="64087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A1CC42-CB92-43CC-A622-E52D755E0F24}"/>
              </a:ext>
            </a:extLst>
          </p:cNvPr>
          <p:cNvSpPr/>
          <p:nvPr/>
        </p:nvSpPr>
        <p:spPr>
          <a:xfrm>
            <a:off x="5886565" y="3757962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ight Triangle 33">
            <a:extLst>
              <a:ext uri="{FF2B5EF4-FFF2-40B4-BE49-F238E27FC236}">
                <a16:creationId xmlns:a16="http://schemas.microsoft.com/office/drawing/2014/main" id="{3CFF6051-3A1D-4E28-858E-C4705A9E0492}"/>
              </a:ext>
            </a:extLst>
          </p:cNvPr>
          <p:cNvSpPr/>
          <p:nvPr/>
        </p:nvSpPr>
        <p:spPr>
          <a:xfrm>
            <a:off x="5523323" y="2682452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71F6C81F-E16E-484F-A4E1-C86448388FF0}"/>
              </a:ext>
            </a:extLst>
          </p:cNvPr>
          <p:cNvSpPr/>
          <p:nvPr/>
        </p:nvSpPr>
        <p:spPr>
          <a:xfrm rot="8100000">
            <a:off x="3206310" y="2329950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7339C37C-5FDE-468B-A873-BC4A0736461B}"/>
              </a:ext>
            </a:extLst>
          </p:cNvPr>
          <p:cNvSpPr/>
          <p:nvPr/>
        </p:nvSpPr>
        <p:spPr>
          <a:xfrm rot="8100000">
            <a:off x="2451126" y="4360970"/>
            <a:ext cx="746794" cy="746794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F095BB3F-BBAF-47B0-9DDE-0DE625DD5EDF}"/>
              </a:ext>
            </a:extLst>
          </p:cNvPr>
          <p:cNvSpPr/>
          <p:nvPr/>
        </p:nvSpPr>
        <p:spPr>
          <a:xfrm rot="16200000">
            <a:off x="4998955" y="3757962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212BBE09-9A1C-4BAB-949F-6153EF492F72}"/>
              </a:ext>
            </a:extLst>
          </p:cNvPr>
          <p:cNvSpPr/>
          <p:nvPr/>
        </p:nvSpPr>
        <p:spPr>
          <a:xfrm rot="8100000">
            <a:off x="1063161" y="2354943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0AF7BDE-758C-4031-BBD2-F06AFFCC7D44}"/>
              </a:ext>
            </a:extLst>
          </p:cNvPr>
          <p:cNvSpPr/>
          <p:nvPr/>
        </p:nvSpPr>
        <p:spPr>
          <a:xfrm>
            <a:off x="6590532" y="3750061"/>
            <a:ext cx="1040159" cy="1040159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F070FFDD-5BEF-4D69-9A2D-61F3D85E858C}"/>
              </a:ext>
            </a:extLst>
          </p:cNvPr>
          <p:cNvSpPr/>
          <p:nvPr/>
        </p:nvSpPr>
        <p:spPr>
          <a:xfrm rot="3025466">
            <a:off x="1539249" y="5166403"/>
            <a:ext cx="1243142" cy="688466"/>
          </a:xfrm>
          <a:prstGeom prst="parallelogram">
            <a:avLst>
              <a:gd name="adj" fmla="val 81011"/>
            </a:avLst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42" name="Parallelogram 41">
            <a:extLst>
              <a:ext uri="{FF2B5EF4-FFF2-40B4-BE49-F238E27FC236}">
                <a16:creationId xmlns:a16="http://schemas.microsoft.com/office/drawing/2014/main" id="{CA50B8C4-0D8D-4D70-A444-D6877DB1DAB1}"/>
              </a:ext>
            </a:extLst>
          </p:cNvPr>
          <p:cNvSpPr/>
          <p:nvPr/>
        </p:nvSpPr>
        <p:spPr>
          <a:xfrm rot="5400000">
            <a:off x="6153228" y="3251411"/>
            <a:ext cx="1422350" cy="487435"/>
          </a:xfrm>
          <a:prstGeom prst="parallelogram">
            <a:avLst>
              <a:gd name="adj" fmla="val 106848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BD8E87-295A-4460-93F0-7024E4DB09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7" t="25291" r="28304" b="19868"/>
          <a:stretch/>
        </p:blipFill>
        <p:spPr>
          <a:xfrm>
            <a:off x="3502729" y="4056000"/>
            <a:ext cx="1628551" cy="200340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34B50B6-12CC-4FA7-ABB6-BD7FCDF422C8}"/>
              </a:ext>
            </a:extLst>
          </p:cNvPr>
          <p:cNvGrpSpPr/>
          <p:nvPr/>
        </p:nvGrpSpPr>
        <p:grpSpPr>
          <a:xfrm>
            <a:off x="4993778" y="2458509"/>
            <a:ext cx="2632985" cy="2325368"/>
            <a:chOff x="6298512" y="3932508"/>
            <a:chExt cx="2632985" cy="2325368"/>
          </a:xfrm>
          <a:noFill/>
        </p:grpSpPr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4F40DFB6-A4E5-4F25-85F9-61E90A366B76}"/>
                </a:ext>
              </a:extLst>
            </p:cNvPr>
            <p:cNvSpPr/>
            <p:nvPr/>
          </p:nvSpPr>
          <p:spPr>
            <a:xfrm rot="5400000">
              <a:off x="6298512" y="5281949"/>
              <a:ext cx="640879" cy="64087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0" name="Right Triangle 49">
              <a:extLst>
                <a:ext uri="{FF2B5EF4-FFF2-40B4-BE49-F238E27FC236}">
                  <a16:creationId xmlns:a16="http://schemas.microsoft.com/office/drawing/2014/main" id="{9587E190-0B80-4750-8689-DBE74611AE40}"/>
                </a:ext>
              </a:extLst>
            </p:cNvPr>
            <p:cNvSpPr/>
            <p:nvPr/>
          </p:nvSpPr>
          <p:spPr>
            <a:xfrm rot="18977828">
              <a:off x="8104736" y="3932508"/>
              <a:ext cx="640879" cy="64087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B3B77CB-DAAC-4C3F-A7CC-E15D9AE45885}"/>
                </a:ext>
              </a:extLst>
            </p:cNvPr>
            <p:cNvSpPr/>
            <p:nvPr/>
          </p:nvSpPr>
          <p:spPr>
            <a:xfrm>
              <a:off x="7185079" y="5225618"/>
              <a:ext cx="644703" cy="644703"/>
            </a:xfrm>
            <a:prstGeom prst="rect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ight Triangle 51">
              <a:extLst>
                <a:ext uri="{FF2B5EF4-FFF2-40B4-BE49-F238E27FC236}">
                  <a16:creationId xmlns:a16="http://schemas.microsoft.com/office/drawing/2014/main" id="{A4200590-9C35-4BFF-B32B-8EE0C164922F}"/>
                </a:ext>
              </a:extLst>
            </p:cNvPr>
            <p:cNvSpPr/>
            <p:nvPr/>
          </p:nvSpPr>
          <p:spPr>
            <a:xfrm>
              <a:off x="6819545" y="4150108"/>
              <a:ext cx="1005753" cy="1005753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ight Triangle 52">
              <a:extLst>
                <a:ext uri="{FF2B5EF4-FFF2-40B4-BE49-F238E27FC236}">
                  <a16:creationId xmlns:a16="http://schemas.microsoft.com/office/drawing/2014/main" id="{2E3E2603-5486-4CDB-BEB0-11E36E3AAEA9}"/>
                </a:ext>
              </a:extLst>
            </p:cNvPr>
            <p:cNvSpPr/>
            <p:nvPr/>
          </p:nvSpPr>
          <p:spPr>
            <a:xfrm rot="16200000">
              <a:off x="6299761" y="5225618"/>
              <a:ext cx="807695" cy="807695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ight Triangle 53">
              <a:extLst>
                <a:ext uri="{FF2B5EF4-FFF2-40B4-BE49-F238E27FC236}">
                  <a16:creationId xmlns:a16="http://schemas.microsoft.com/office/drawing/2014/main" id="{5237A5B7-DB0E-48EE-A6FC-110DD3459AC7}"/>
                </a:ext>
              </a:extLst>
            </p:cNvPr>
            <p:cNvSpPr/>
            <p:nvPr/>
          </p:nvSpPr>
          <p:spPr>
            <a:xfrm>
              <a:off x="7891338" y="5217717"/>
              <a:ext cx="1040159" cy="104015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66430067-10AD-4E6A-BE88-27CE3AFA027F}"/>
                </a:ext>
              </a:extLst>
            </p:cNvPr>
            <p:cNvSpPr/>
            <p:nvPr/>
          </p:nvSpPr>
          <p:spPr>
            <a:xfrm rot="5400000">
              <a:off x="7451742" y="4719067"/>
              <a:ext cx="1422350" cy="487435"/>
            </a:xfrm>
            <a:prstGeom prst="parallelogram">
              <a:avLst>
                <a:gd name="adj" fmla="val 106848"/>
              </a:avLst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 </a:t>
              </a:r>
            </a:p>
          </p:txBody>
        </p:sp>
      </p:grpSp>
      <p:sp>
        <p:nvSpPr>
          <p:cNvPr id="44" name="CuadroTexto 7">
            <a:extLst>
              <a:ext uri="{FF2B5EF4-FFF2-40B4-BE49-F238E27FC236}">
                <a16:creationId xmlns:a16="http://schemas.microsoft.com/office/drawing/2014/main" id="{AE565B8B-8AD2-4228-AB59-F78D7D032503}"/>
              </a:ext>
            </a:extLst>
          </p:cNvPr>
          <p:cNvSpPr txBox="1"/>
          <p:nvPr/>
        </p:nvSpPr>
        <p:spPr>
          <a:xfrm>
            <a:off x="5192582" y="5773078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23C59A42-64D7-47FE-A948-221555089C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002" y="-8964"/>
            <a:ext cx="1421208" cy="136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3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1" grpId="0" animBg="1"/>
      <p:bldP spid="33" grpId="0" animBg="1"/>
      <p:bldP spid="34" grpId="0" animBg="1"/>
      <p:bldP spid="37" grpId="0" animBg="1"/>
      <p:bldP spid="39" grpId="0" animBg="1"/>
      <p:bldP spid="42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B388-D7F5-49A0-A5FD-67BE521F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rgbClr val="F0821A"/>
                </a:solidFill>
                <a:latin typeface="Arial Black" panose="020B0A04020102020204" pitchFamily="34" charset="0"/>
              </a:rPr>
              <a:t>Tangram digital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924337-B8D4-4A2C-B5FF-3AAFE178D5EB}"/>
              </a:ext>
            </a:extLst>
          </p:cNvPr>
          <p:cNvSpPr/>
          <p:nvPr/>
        </p:nvSpPr>
        <p:spPr>
          <a:xfrm>
            <a:off x="556209" y="1214099"/>
            <a:ext cx="812106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Century Gothic" panose="020B0502020202020204" pitchFamily="34" charset="0"/>
              </a:rPr>
              <a:t>¿Puedes usar las figuras de Tangram para construir la imagen a continuación?
Haz clic en las figuras para averiguar a dónde van.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21" name="Yellow">
            <a:extLst>
              <a:ext uri="{FF2B5EF4-FFF2-40B4-BE49-F238E27FC236}">
                <a16:creationId xmlns:a16="http://schemas.microsoft.com/office/drawing/2014/main" id="{246B40DB-CB22-46DD-8A6C-7290B4839294}"/>
              </a:ext>
            </a:extLst>
          </p:cNvPr>
          <p:cNvSpPr/>
          <p:nvPr/>
        </p:nvSpPr>
        <p:spPr>
          <a:xfrm rot="8100000">
            <a:off x="3175473" y="2323515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urple">
            <a:extLst>
              <a:ext uri="{FF2B5EF4-FFF2-40B4-BE49-F238E27FC236}">
                <a16:creationId xmlns:a16="http://schemas.microsoft.com/office/drawing/2014/main" id="{E60ACF5D-82F3-4BF0-8B08-90E129C019AF}"/>
              </a:ext>
            </a:extLst>
          </p:cNvPr>
          <p:cNvSpPr/>
          <p:nvPr/>
        </p:nvSpPr>
        <p:spPr>
          <a:xfrm rot="8100000">
            <a:off x="2709021" y="3398576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blue">
            <a:extLst>
              <a:ext uri="{FF2B5EF4-FFF2-40B4-BE49-F238E27FC236}">
                <a16:creationId xmlns:a16="http://schemas.microsoft.com/office/drawing/2014/main" id="{33A0EED8-5193-4D85-95F3-0DDFC04C9735}"/>
              </a:ext>
            </a:extLst>
          </p:cNvPr>
          <p:cNvSpPr/>
          <p:nvPr/>
        </p:nvSpPr>
        <p:spPr>
          <a:xfrm rot="8100000">
            <a:off x="1298697" y="3387907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light green">
            <a:extLst>
              <a:ext uri="{FF2B5EF4-FFF2-40B4-BE49-F238E27FC236}">
                <a16:creationId xmlns:a16="http://schemas.microsoft.com/office/drawing/2014/main" id="{A6DC1A75-7126-4A9A-B6A2-B8075A484189}"/>
              </a:ext>
            </a:extLst>
          </p:cNvPr>
          <p:cNvSpPr/>
          <p:nvPr/>
        </p:nvSpPr>
        <p:spPr>
          <a:xfrm rot="8100000">
            <a:off x="2420677" y="4354705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pink">
            <a:extLst>
              <a:ext uri="{FF2B5EF4-FFF2-40B4-BE49-F238E27FC236}">
                <a16:creationId xmlns:a16="http://schemas.microsoft.com/office/drawing/2014/main" id="{DECE5EC2-1AB8-4FC1-9D57-E0C3A61548BA}"/>
              </a:ext>
            </a:extLst>
          </p:cNvPr>
          <p:cNvSpPr/>
          <p:nvPr/>
        </p:nvSpPr>
        <p:spPr>
          <a:xfrm rot="8100000">
            <a:off x="1020682" y="2334186"/>
            <a:ext cx="1005753" cy="1005753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range">
            <a:extLst>
              <a:ext uri="{FF2B5EF4-FFF2-40B4-BE49-F238E27FC236}">
                <a16:creationId xmlns:a16="http://schemas.microsoft.com/office/drawing/2014/main" id="{A3841F6C-6EE1-485D-9E7C-CE1EACADBD20}"/>
              </a:ext>
            </a:extLst>
          </p:cNvPr>
          <p:cNvSpPr/>
          <p:nvPr/>
        </p:nvSpPr>
        <p:spPr>
          <a:xfrm rot="3025466">
            <a:off x="1553748" y="5159750"/>
            <a:ext cx="1243142" cy="688466"/>
          </a:xfrm>
          <a:prstGeom prst="parallelogram">
            <a:avLst>
              <a:gd name="adj" fmla="val 81011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C8B3B0F1-E01E-45A8-86D3-2F23C6ADFCA4}"/>
              </a:ext>
            </a:extLst>
          </p:cNvPr>
          <p:cNvSpPr/>
          <p:nvPr/>
        </p:nvSpPr>
        <p:spPr>
          <a:xfrm rot="13607677">
            <a:off x="5899256" y="2862594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F5242D9C-5C58-449C-86EC-A80C27E8BFE7}"/>
              </a:ext>
            </a:extLst>
          </p:cNvPr>
          <p:cNvSpPr/>
          <p:nvPr/>
        </p:nvSpPr>
        <p:spPr>
          <a:xfrm rot="8100000">
            <a:off x="1297551" y="339095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8EEBCAED-EF1E-40A8-A9A4-6E770F9EF193}"/>
              </a:ext>
            </a:extLst>
          </p:cNvPr>
          <p:cNvSpPr/>
          <p:nvPr/>
        </p:nvSpPr>
        <p:spPr>
          <a:xfrm rot="2784896">
            <a:off x="6918761" y="2875549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DE0C07A1-6670-4450-A733-598AAA9503CC}"/>
              </a:ext>
            </a:extLst>
          </p:cNvPr>
          <p:cNvSpPr/>
          <p:nvPr/>
        </p:nvSpPr>
        <p:spPr>
          <a:xfrm rot="8100000">
            <a:off x="2707251" y="340619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rak green">
            <a:extLst>
              <a:ext uri="{FF2B5EF4-FFF2-40B4-BE49-F238E27FC236}">
                <a16:creationId xmlns:a16="http://schemas.microsoft.com/office/drawing/2014/main" id="{F1EF6FD4-5C12-47B2-A2AA-AFBB2D7E64D4}"/>
              </a:ext>
            </a:extLst>
          </p:cNvPr>
          <p:cNvSpPr/>
          <p:nvPr/>
        </p:nvSpPr>
        <p:spPr>
          <a:xfrm>
            <a:off x="1220409" y="4140356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520D24-C7E1-4A14-98B0-42A1A93AD009}"/>
              </a:ext>
            </a:extLst>
          </p:cNvPr>
          <p:cNvSpPr/>
          <p:nvPr/>
        </p:nvSpPr>
        <p:spPr>
          <a:xfrm rot="5400000">
            <a:off x="1224800" y="4137527"/>
            <a:ext cx="640879" cy="64087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A1CC42-CB92-43CC-A622-E52D755E0F24}"/>
              </a:ext>
            </a:extLst>
          </p:cNvPr>
          <p:cNvSpPr/>
          <p:nvPr/>
        </p:nvSpPr>
        <p:spPr>
          <a:xfrm rot="2781386">
            <a:off x="6400670" y="3340079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ight Triangle 33">
            <a:extLst>
              <a:ext uri="{FF2B5EF4-FFF2-40B4-BE49-F238E27FC236}">
                <a16:creationId xmlns:a16="http://schemas.microsoft.com/office/drawing/2014/main" id="{3CFF6051-3A1D-4E28-858E-C4705A9E0492}"/>
              </a:ext>
            </a:extLst>
          </p:cNvPr>
          <p:cNvSpPr/>
          <p:nvPr/>
        </p:nvSpPr>
        <p:spPr>
          <a:xfrm>
            <a:off x="5078758" y="3663768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71F6C81F-E16E-484F-A4E1-C86448388FF0}"/>
              </a:ext>
            </a:extLst>
          </p:cNvPr>
          <p:cNvSpPr/>
          <p:nvPr/>
        </p:nvSpPr>
        <p:spPr>
          <a:xfrm rot="8100000">
            <a:off x="3206310" y="2329950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7339C37C-5FDE-468B-A873-BC4A0736461B}"/>
              </a:ext>
            </a:extLst>
          </p:cNvPr>
          <p:cNvSpPr/>
          <p:nvPr/>
        </p:nvSpPr>
        <p:spPr>
          <a:xfrm rot="8100000">
            <a:off x="2451126" y="4360970"/>
            <a:ext cx="746794" cy="746794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F095BB3F-BBAF-47B0-9DDE-0DE625DD5EDF}"/>
              </a:ext>
            </a:extLst>
          </p:cNvPr>
          <p:cNvSpPr/>
          <p:nvPr/>
        </p:nvSpPr>
        <p:spPr>
          <a:xfrm rot="2719496">
            <a:off x="5177786" y="3104176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212BBE09-9A1C-4BAB-949F-6153EF492F72}"/>
              </a:ext>
            </a:extLst>
          </p:cNvPr>
          <p:cNvSpPr/>
          <p:nvPr/>
        </p:nvSpPr>
        <p:spPr>
          <a:xfrm rot="8100000">
            <a:off x="1063161" y="2354943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0AF7BDE-758C-4031-BBD2-F06AFFCC7D44}"/>
              </a:ext>
            </a:extLst>
          </p:cNvPr>
          <p:cNvSpPr/>
          <p:nvPr/>
        </p:nvSpPr>
        <p:spPr>
          <a:xfrm>
            <a:off x="5639935" y="3129944"/>
            <a:ext cx="1040159" cy="1040159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F070FFDD-5BEF-4D69-9A2D-61F3D85E858C}"/>
              </a:ext>
            </a:extLst>
          </p:cNvPr>
          <p:cNvSpPr/>
          <p:nvPr/>
        </p:nvSpPr>
        <p:spPr>
          <a:xfrm rot="3025466">
            <a:off x="1539249" y="5166403"/>
            <a:ext cx="1243142" cy="688466"/>
          </a:xfrm>
          <a:prstGeom prst="parallelogram">
            <a:avLst>
              <a:gd name="adj" fmla="val 81011"/>
            </a:avLst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42" name="Parallelogram 41">
            <a:extLst>
              <a:ext uri="{FF2B5EF4-FFF2-40B4-BE49-F238E27FC236}">
                <a16:creationId xmlns:a16="http://schemas.microsoft.com/office/drawing/2014/main" id="{CA50B8C4-0D8D-4D70-A444-D6877DB1DAB1}"/>
              </a:ext>
            </a:extLst>
          </p:cNvPr>
          <p:cNvSpPr/>
          <p:nvPr/>
        </p:nvSpPr>
        <p:spPr>
          <a:xfrm flipH="1">
            <a:off x="5718570" y="4239229"/>
            <a:ext cx="1441991" cy="494166"/>
          </a:xfrm>
          <a:prstGeom prst="parallelogram">
            <a:avLst>
              <a:gd name="adj" fmla="val 106848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BD8E87-295A-4460-93F0-7024E4DB09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948" r="-9741"/>
          <a:stretch/>
        </p:blipFill>
        <p:spPr>
          <a:xfrm>
            <a:off x="3276469" y="4455272"/>
            <a:ext cx="2226112" cy="146169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BEBDB20-FBD8-4561-B1C0-93F5BB825914}"/>
              </a:ext>
            </a:extLst>
          </p:cNvPr>
          <p:cNvGrpSpPr/>
          <p:nvPr/>
        </p:nvGrpSpPr>
        <p:grpSpPr>
          <a:xfrm>
            <a:off x="5078758" y="2860015"/>
            <a:ext cx="2480882" cy="1870801"/>
            <a:chOff x="6256555" y="4618722"/>
            <a:chExt cx="2480882" cy="1870801"/>
          </a:xfrm>
          <a:noFill/>
        </p:grpSpPr>
        <p:sp>
          <p:nvSpPr>
            <p:cNvPr id="43" name="Right Triangle 42">
              <a:extLst>
                <a:ext uri="{FF2B5EF4-FFF2-40B4-BE49-F238E27FC236}">
                  <a16:creationId xmlns:a16="http://schemas.microsoft.com/office/drawing/2014/main" id="{1CF9C682-69B8-4F62-96A5-096C82E748D5}"/>
                </a:ext>
              </a:extLst>
            </p:cNvPr>
            <p:cNvSpPr/>
            <p:nvPr/>
          </p:nvSpPr>
          <p:spPr>
            <a:xfrm rot="13607677">
              <a:off x="7077053" y="4618722"/>
              <a:ext cx="640879" cy="64087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Right Triangle 43">
              <a:extLst>
                <a:ext uri="{FF2B5EF4-FFF2-40B4-BE49-F238E27FC236}">
                  <a16:creationId xmlns:a16="http://schemas.microsoft.com/office/drawing/2014/main" id="{51571F39-2E54-4E04-B65A-03616D9689D2}"/>
                </a:ext>
              </a:extLst>
            </p:cNvPr>
            <p:cNvSpPr/>
            <p:nvPr/>
          </p:nvSpPr>
          <p:spPr>
            <a:xfrm rot="2784896">
              <a:off x="8096558" y="4631677"/>
              <a:ext cx="640879" cy="64087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FBE8E2B-CE7D-4F33-BE54-9962603192DA}"/>
                </a:ext>
              </a:extLst>
            </p:cNvPr>
            <p:cNvSpPr/>
            <p:nvPr/>
          </p:nvSpPr>
          <p:spPr>
            <a:xfrm rot="2781386">
              <a:off x="7578467" y="5096207"/>
              <a:ext cx="644703" cy="644703"/>
            </a:xfrm>
            <a:prstGeom prst="rect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ight Triangle 45">
              <a:extLst>
                <a:ext uri="{FF2B5EF4-FFF2-40B4-BE49-F238E27FC236}">
                  <a16:creationId xmlns:a16="http://schemas.microsoft.com/office/drawing/2014/main" id="{BEDE88BF-4D7B-473F-B9D9-F4DAA909DB4C}"/>
                </a:ext>
              </a:extLst>
            </p:cNvPr>
            <p:cNvSpPr/>
            <p:nvPr/>
          </p:nvSpPr>
          <p:spPr>
            <a:xfrm>
              <a:off x="6256555" y="5419896"/>
              <a:ext cx="1005753" cy="1005753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ight Triangle 46">
              <a:extLst>
                <a:ext uri="{FF2B5EF4-FFF2-40B4-BE49-F238E27FC236}">
                  <a16:creationId xmlns:a16="http://schemas.microsoft.com/office/drawing/2014/main" id="{92F8B79E-3525-43F4-816D-30E2924CD860}"/>
                </a:ext>
              </a:extLst>
            </p:cNvPr>
            <p:cNvSpPr/>
            <p:nvPr/>
          </p:nvSpPr>
          <p:spPr>
            <a:xfrm rot="2719496">
              <a:off x="6355583" y="4860304"/>
              <a:ext cx="807695" cy="807695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ight Triangle 47">
              <a:extLst>
                <a:ext uri="{FF2B5EF4-FFF2-40B4-BE49-F238E27FC236}">
                  <a16:creationId xmlns:a16="http://schemas.microsoft.com/office/drawing/2014/main" id="{B64D6CEB-295C-432C-855F-D6BB3ECA1E8D}"/>
                </a:ext>
              </a:extLst>
            </p:cNvPr>
            <p:cNvSpPr/>
            <p:nvPr/>
          </p:nvSpPr>
          <p:spPr>
            <a:xfrm>
              <a:off x="6817732" y="4886072"/>
              <a:ext cx="1040159" cy="104015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F77F5A96-FD52-442D-BA74-6AE0E09C99C9}"/>
                </a:ext>
              </a:extLst>
            </p:cNvPr>
            <p:cNvSpPr/>
            <p:nvPr/>
          </p:nvSpPr>
          <p:spPr>
            <a:xfrm flipH="1">
              <a:off x="6896367" y="5995357"/>
              <a:ext cx="1441991" cy="494166"/>
            </a:xfrm>
            <a:prstGeom prst="parallelogram">
              <a:avLst>
                <a:gd name="adj" fmla="val 106848"/>
              </a:avLst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 </a:t>
              </a:r>
            </a:p>
          </p:txBody>
        </p:sp>
      </p:grpSp>
      <p:sp>
        <p:nvSpPr>
          <p:cNvPr id="50" name="CuadroTexto 7">
            <a:extLst>
              <a:ext uri="{FF2B5EF4-FFF2-40B4-BE49-F238E27FC236}">
                <a16:creationId xmlns:a16="http://schemas.microsoft.com/office/drawing/2014/main" id="{F62CDA28-0BFC-414F-9FB4-E65050C7BD4D}"/>
              </a:ext>
            </a:extLst>
          </p:cNvPr>
          <p:cNvSpPr txBox="1"/>
          <p:nvPr/>
        </p:nvSpPr>
        <p:spPr>
          <a:xfrm>
            <a:off x="5192582" y="5773078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564846AD-8CEC-42A7-8335-DDEC46C92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002" y="-8964"/>
            <a:ext cx="1421208" cy="136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1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1" grpId="0" animBg="1"/>
      <p:bldP spid="33" grpId="0" animBg="1"/>
      <p:bldP spid="34" grpId="0" animBg="1"/>
      <p:bldP spid="37" grpId="0" animBg="1"/>
      <p:bldP spid="39" grpId="0" animBg="1"/>
      <p:bldP spid="42" grpId="0" animBg="1"/>
      <p:bldP spid="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B388-D7F5-49A0-A5FD-67BE521F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rgbClr val="F0821A"/>
                </a:solidFill>
                <a:latin typeface="+mn-lt"/>
              </a:rPr>
              <a:t>Tangram digital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924337-B8D4-4A2C-B5FF-3AAFE178D5EB}"/>
              </a:ext>
            </a:extLst>
          </p:cNvPr>
          <p:cNvSpPr/>
          <p:nvPr/>
        </p:nvSpPr>
        <p:spPr>
          <a:xfrm>
            <a:off x="584345" y="1440127"/>
            <a:ext cx="809292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winkl"/>
                <a:ea typeface="+mn-ea"/>
                <a:cs typeface="+mn-cs"/>
              </a:rPr>
              <a:t>¿Puedes usar las figuras de Tangram para construir la imagen a continuación?
Haz clic en las figuras para averiguar a dónde van.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Twinkl"/>
              <a:ea typeface="+mn-ea"/>
              <a:cs typeface="+mn-cs"/>
            </a:endParaRPr>
          </a:p>
        </p:txBody>
      </p:sp>
      <p:sp>
        <p:nvSpPr>
          <p:cNvPr id="21" name="Yellow">
            <a:extLst>
              <a:ext uri="{FF2B5EF4-FFF2-40B4-BE49-F238E27FC236}">
                <a16:creationId xmlns:a16="http://schemas.microsoft.com/office/drawing/2014/main" id="{246B40DB-CB22-46DD-8A6C-7290B4839294}"/>
              </a:ext>
            </a:extLst>
          </p:cNvPr>
          <p:cNvSpPr/>
          <p:nvPr/>
        </p:nvSpPr>
        <p:spPr>
          <a:xfrm rot="8100000">
            <a:off x="3175473" y="2323515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urple">
            <a:extLst>
              <a:ext uri="{FF2B5EF4-FFF2-40B4-BE49-F238E27FC236}">
                <a16:creationId xmlns:a16="http://schemas.microsoft.com/office/drawing/2014/main" id="{E60ACF5D-82F3-4BF0-8B08-90E129C019AF}"/>
              </a:ext>
            </a:extLst>
          </p:cNvPr>
          <p:cNvSpPr/>
          <p:nvPr/>
        </p:nvSpPr>
        <p:spPr>
          <a:xfrm rot="8100000">
            <a:off x="2709021" y="3398576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blue">
            <a:extLst>
              <a:ext uri="{FF2B5EF4-FFF2-40B4-BE49-F238E27FC236}">
                <a16:creationId xmlns:a16="http://schemas.microsoft.com/office/drawing/2014/main" id="{33A0EED8-5193-4D85-95F3-0DDFC04C9735}"/>
              </a:ext>
            </a:extLst>
          </p:cNvPr>
          <p:cNvSpPr/>
          <p:nvPr/>
        </p:nvSpPr>
        <p:spPr>
          <a:xfrm rot="8100000">
            <a:off x="1298697" y="3387907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light green">
            <a:extLst>
              <a:ext uri="{FF2B5EF4-FFF2-40B4-BE49-F238E27FC236}">
                <a16:creationId xmlns:a16="http://schemas.microsoft.com/office/drawing/2014/main" id="{A6DC1A75-7126-4A9A-B6A2-B8075A484189}"/>
              </a:ext>
            </a:extLst>
          </p:cNvPr>
          <p:cNvSpPr/>
          <p:nvPr/>
        </p:nvSpPr>
        <p:spPr>
          <a:xfrm rot="8100000">
            <a:off x="2420677" y="4354705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pink">
            <a:extLst>
              <a:ext uri="{FF2B5EF4-FFF2-40B4-BE49-F238E27FC236}">
                <a16:creationId xmlns:a16="http://schemas.microsoft.com/office/drawing/2014/main" id="{DECE5EC2-1AB8-4FC1-9D57-E0C3A61548BA}"/>
              </a:ext>
            </a:extLst>
          </p:cNvPr>
          <p:cNvSpPr/>
          <p:nvPr/>
        </p:nvSpPr>
        <p:spPr>
          <a:xfrm rot="8100000">
            <a:off x="1020682" y="2334186"/>
            <a:ext cx="1005753" cy="1005753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range">
            <a:extLst>
              <a:ext uri="{FF2B5EF4-FFF2-40B4-BE49-F238E27FC236}">
                <a16:creationId xmlns:a16="http://schemas.microsoft.com/office/drawing/2014/main" id="{A3841F6C-6EE1-485D-9E7C-CE1EACADBD20}"/>
              </a:ext>
            </a:extLst>
          </p:cNvPr>
          <p:cNvSpPr/>
          <p:nvPr/>
        </p:nvSpPr>
        <p:spPr>
          <a:xfrm rot="3025466">
            <a:off x="1553748" y="5159750"/>
            <a:ext cx="1243142" cy="688466"/>
          </a:xfrm>
          <a:prstGeom prst="parallelogram">
            <a:avLst>
              <a:gd name="adj" fmla="val 81011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C8B3B0F1-E01E-45A8-86D3-2F23C6ADFCA4}"/>
              </a:ext>
            </a:extLst>
          </p:cNvPr>
          <p:cNvSpPr/>
          <p:nvPr/>
        </p:nvSpPr>
        <p:spPr>
          <a:xfrm rot="10800000">
            <a:off x="6199234" y="4163164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F5242D9C-5C58-449C-86EC-A80C27E8BFE7}"/>
              </a:ext>
            </a:extLst>
          </p:cNvPr>
          <p:cNvSpPr/>
          <p:nvPr/>
        </p:nvSpPr>
        <p:spPr>
          <a:xfrm rot="8100000">
            <a:off x="1297551" y="339095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8EEBCAED-EF1E-40A8-A9A4-6E770F9EF193}"/>
              </a:ext>
            </a:extLst>
          </p:cNvPr>
          <p:cNvSpPr/>
          <p:nvPr/>
        </p:nvSpPr>
        <p:spPr>
          <a:xfrm rot="16200000">
            <a:off x="6213938" y="2781254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DE0C07A1-6670-4450-A733-598AAA9503CC}"/>
              </a:ext>
            </a:extLst>
          </p:cNvPr>
          <p:cNvSpPr/>
          <p:nvPr/>
        </p:nvSpPr>
        <p:spPr>
          <a:xfrm rot="8100000">
            <a:off x="2707251" y="340619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rak green">
            <a:extLst>
              <a:ext uri="{FF2B5EF4-FFF2-40B4-BE49-F238E27FC236}">
                <a16:creationId xmlns:a16="http://schemas.microsoft.com/office/drawing/2014/main" id="{F1EF6FD4-5C12-47B2-A2AA-AFBB2D7E64D4}"/>
              </a:ext>
            </a:extLst>
          </p:cNvPr>
          <p:cNvSpPr/>
          <p:nvPr/>
        </p:nvSpPr>
        <p:spPr>
          <a:xfrm>
            <a:off x="1222795" y="4137527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520D24-C7E1-4A14-98B0-42A1A93AD009}"/>
              </a:ext>
            </a:extLst>
          </p:cNvPr>
          <p:cNvSpPr/>
          <p:nvPr/>
        </p:nvSpPr>
        <p:spPr>
          <a:xfrm rot="5400000">
            <a:off x="1224800" y="4137527"/>
            <a:ext cx="640879" cy="64087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A1CC42-CB92-43CC-A622-E52D755E0F24}"/>
              </a:ext>
            </a:extLst>
          </p:cNvPr>
          <p:cNvSpPr/>
          <p:nvPr/>
        </p:nvSpPr>
        <p:spPr>
          <a:xfrm rot="5400000">
            <a:off x="6210591" y="3474470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ight Triangle 33">
            <a:extLst>
              <a:ext uri="{FF2B5EF4-FFF2-40B4-BE49-F238E27FC236}">
                <a16:creationId xmlns:a16="http://schemas.microsoft.com/office/drawing/2014/main" id="{3CFF6051-3A1D-4E28-858E-C4705A9E0492}"/>
              </a:ext>
            </a:extLst>
          </p:cNvPr>
          <p:cNvSpPr/>
          <p:nvPr/>
        </p:nvSpPr>
        <p:spPr>
          <a:xfrm>
            <a:off x="6913447" y="2762968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71F6C81F-E16E-484F-A4E1-C86448388FF0}"/>
              </a:ext>
            </a:extLst>
          </p:cNvPr>
          <p:cNvSpPr/>
          <p:nvPr/>
        </p:nvSpPr>
        <p:spPr>
          <a:xfrm rot="8100000">
            <a:off x="3206310" y="2329950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7339C37C-5FDE-468B-A873-BC4A0736461B}"/>
              </a:ext>
            </a:extLst>
          </p:cNvPr>
          <p:cNvSpPr/>
          <p:nvPr/>
        </p:nvSpPr>
        <p:spPr>
          <a:xfrm rot="8100000">
            <a:off x="2451126" y="4360970"/>
            <a:ext cx="746794" cy="746794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F095BB3F-BBAF-47B0-9DDE-0DE625DD5EDF}"/>
              </a:ext>
            </a:extLst>
          </p:cNvPr>
          <p:cNvSpPr/>
          <p:nvPr/>
        </p:nvSpPr>
        <p:spPr>
          <a:xfrm rot="13637035">
            <a:off x="5096980" y="3701767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212BBE09-9A1C-4BAB-949F-6153EF492F72}"/>
              </a:ext>
            </a:extLst>
          </p:cNvPr>
          <p:cNvSpPr/>
          <p:nvPr/>
        </p:nvSpPr>
        <p:spPr>
          <a:xfrm rot="8100000">
            <a:off x="1063161" y="2354943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0AF7BDE-758C-4031-BBD2-F06AFFCC7D44}"/>
              </a:ext>
            </a:extLst>
          </p:cNvPr>
          <p:cNvSpPr/>
          <p:nvPr/>
        </p:nvSpPr>
        <p:spPr>
          <a:xfrm rot="5400000">
            <a:off x="6913447" y="3815719"/>
            <a:ext cx="1040159" cy="1040159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F070FFDD-5BEF-4D69-9A2D-61F3D85E858C}"/>
              </a:ext>
            </a:extLst>
          </p:cNvPr>
          <p:cNvSpPr/>
          <p:nvPr/>
        </p:nvSpPr>
        <p:spPr>
          <a:xfrm rot="3025466">
            <a:off x="1539249" y="5166403"/>
            <a:ext cx="1243142" cy="688466"/>
          </a:xfrm>
          <a:prstGeom prst="parallelogram">
            <a:avLst>
              <a:gd name="adj" fmla="val 81011"/>
            </a:avLst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42" name="Parallelogram 41">
            <a:extLst>
              <a:ext uri="{FF2B5EF4-FFF2-40B4-BE49-F238E27FC236}">
                <a16:creationId xmlns:a16="http://schemas.microsoft.com/office/drawing/2014/main" id="{CA50B8C4-0D8D-4D70-A444-D6877DB1DAB1}"/>
              </a:ext>
            </a:extLst>
          </p:cNvPr>
          <p:cNvSpPr/>
          <p:nvPr/>
        </p:nvSpPr>
        <p:spPr>
          <a:xfrm rot="2768727" flipH="1">
            <a:off x="5120089" y="3189660"/>
            <a:ext cx="1441991" cy="494166"/>
          </a:xfrm>
          <a:prstGeom prst="parallelogram">
            <a:avLst>
              <a:gd name="adj" fmla="val 106848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BD8E87-295A-4460-93F0-7024E4DB09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47" r="-5442"/>
          <a:stretch/>
        </p:blipFill>
        <p:spPr>
          <a:xfrm>
            <a:off x="3137140" y="4703431"/>
            <a:ext cx="2260886" cy="12212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0D34FE3-1E45-4D37-8F9C-44C59476CB59}"/>
              </a:ext>
            </a:extLst>
          </p:cNvPr>
          <p:cNvGrpSpPr/>
          <p:nvPr/>
        </p:nvGrpSpPr>
        <p:grpSpPr>
          <a:xfrm>
            <a:off x="5094918" y="2714879"/>
            <a:ext cx="2856626" cy="2140131"/>
            <a:chOff x="5636457" y="4090922"/>
            <a:chExt cx="2856626" cy="2140131"/>
          </a:xfrm>
          <a:noFill/>
        </p:grpSpPr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31F1A01B-12A9-4CBB-B97A-6823E4BE43DC}"/>
                </a:ext>
              </a:extLst>
            </p:cNvPr>
            <p:cNvSpPr/>
            <p:nvPr/>
          </p:nvSpPr>
          <p:spPr>
            <a:xfrm rot="10800000">
              <a:off x="6738711" y="5538339"/>
              <a:ext cx="640879" cy="64087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0" name="Right Triangle 49">
              <a:extLst>
                <a:ext uri="{FF2B5EF4-FFF2-40B4-BE49-F238E27FC236}">
                  <a16:creationId xmlns:a16="http://schemas.microsoft.com/office/drawing/2014/main" id="{3A94EE5A-9C46-40C1-A2E1-87974DF9C145}"/>
                </a:ext>
              </a:extLst>
            </p:cNvPr>
            <p:cNvSpPr/>
            <p:nvPr/>
          </p:nvSpPr>
          <p:spPr>
            <a:xfrm rot="16200000">
              <a:off x="6753415" y="4156429"/>
              <a:ext cx="640879" cy="64087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F3A5D6D-E189-4DDE-A332-EE78447B0440}"/>
                </a:ext>
              </a:extLst>
            </p:cNvPr>
            <p:cNvSpPr/>
            <p:nvPr/>
          </p:nvSpPr>
          <p:spPr>
            <a:xfrm rot="5400000">
              <a:off x="6750068" y="4849645"/>
              <a:ext cx="644703" cy="644703"/>
            </a:xfrm>
            <a:prstGeom prst="rect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ight Triangle 51">
              <a:extLst>
                <a:ext uri="{FF2B5EF4-FFF2-40B4-BE49-F238E27FC236}">
                  <a16:creationId xmlns:a16="http://schemas.microsoft.com/office/drawing/2014/main" id="{597553E4-A593-469C-AA00-4AB423EA832A}"/>
                </a:ext>
              </a:extLst>
            </p:cNvPr>
            <p:cNvSpPr/>
            <p:nvPr/>
          </p:nvSpPr>
          <p:spPr>
            <a:xfrm>
              <a:off x="7452924" y="4138143"/>
              <a:ext cx="1005753" cy="1005753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ight Triangle 52">
              <a:extLst>
                <a:ext uri="{FF2B5EF4-FFF2-40B4-BE49-F238E27FC236}">
                  <a16:creationId xmlns:a16="http://schemas.microsoft.com/office/drawing/2014/main" id="{8944CFB0-FBCB-4CB8-B1A6-EA5190EB0502}"/>
                </a:ext>
              </a:extLst>
            </p:cNvPr>
            <p:cNvSpPr/>
            <p:nvPr/>
          </p:nvSpPr>
          <p:spPr>
            <a:xfrm rot="13637035">
              <a:off x="5636457" y="5076942"/>
              <a:ext cx="807695" cy="807695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ight Triangle 53">
              <a:extLst>
                <a:ext uri="{FF2B5EF4-FFF2-40B4-BE49-F238E27FC236}">
                  <a16:creationId xmlns:a16="http://schemas.microsoft.com/office/drawing/2014/main" id="{29FC723D-1539-488A-BA87-3D661B9553AB}"/>
                </a:ext>
              </a:extLst>
            </p:cNvPr>
            <p:cNvSpPr/>
            <p:nvPr/>
          </p:nvSpPr>
          <p:spPr>
            <a:xfrm rot="5400000">
              <a:off x="7452924" y="5190894"/>
              <a:ext cx="1040159" cy="1040159"/>
            </a:xfrm>
            <a:prstGeom prst="rt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57C9F8CB-FDAF-405B-85CD-413DF7CC59F0}"/>
                </a:ext>
              </a:extLst>
            </p:cNvPr>
            <p:cNvSpPr/>
            <p:nvPr/>
          </p:nvSpPr>
          <p:spPr>
            <a:xfrm rot="2768727" flipH="1">
              <a:off x="5659566" y="4564835"/>
              <a:ext cx="1441991" cy="494166"/>
            </a:xfrm>
            <a:prstGeom prst="parallelogram">
              <a:avLst>
                <a:gd name="adj" fmla="val 106848"/>
              </a:avLst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 </a:t>
              </a:r>
            </a:p>
          </p:txBody>
        </p:sp>
      </p:grpSp>
      <p:sp>
        <p:nvSpPr>
          <p:cNvPr id="44" name="CuadroTexto 7">
            <a:extLst>
              <a:ext uri="{FF2B5EF4-FFF2-40B4-BE49-F238E27FC236}">
                <a16:creationId xmlns:a16="http://schemas.microsoft.com/office/drawing/2014/main" id="{BDC4FC83-B569-4079-AD16-711D8E8BFD88}"/>
              </a:ext>
            </a:extLst>
          </p:cNvPr>
          <p:cNvSpPr txBox="1"/>
          <p:nvPr/>
        </p:nvSpPr>
        <p:spPr>
          <a:xfrm>
            <a:off x="5192582" y="5773078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41D8AFD7-2853-4CC9-AED3-64E063E6B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002" y="-8964"/>
            <a:ext cx="1421208" cy="136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79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1" grpId="0" animBg="1"/>
      <p:bldP spid="33" grpId="0" animBg="1"/>
      <p:bldP spid="34" grpId="0" animBg="1"/>
      <p:bldP spid="37" grpId="0" animBg="1"/>
      <p:bldP spid="39" grpId="0" animBg="1"/>
      <p:bldP spid="42" grpId="0" animBg="1"/>
      <p:bldP spid="5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B388-D7F5-49A0-A5FD-67BE521F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rgbClr val="F0821A"/>
                </a:solidFill>
                <a:latin typeface="Arial Black" panose="020B0A04020102020204" pitchFamily="34" charset="0"/>
              </a:rPr>
              <a:t>Tangram digital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924337-B8D4-4A2C-B5FF-3AAFE178D5EB}"/>
              </a:ext>
            </a:extLst>
          </p:cNvPr>
          <p:cNvSpPr/>
          <p:nvPr/>
        </p:nvSpPr>
        <p:spPr>
          <a:xfrm>
            <a:off x="570277" y="1314920"/>
            <a:ext cx="8106996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Century Gothic" panose="020B0502020202020204" pitchFamily="34" charset="0"/>
              </a:rPr>
              <a:t>¿Puedes usar las figuras de Tangram para construir la imagen a continuación?
Haz clic en las figuras para averiguar a dónde van.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21" name="Yellow">
            <a:extLst>
              <a:ext uri="{FF2B5EF4-FFF2-40B4-BE49-F238E27FC236}">
                <a16:creationId xmlns:a16="http://schemas.microsoft.com/office/drawing/2014/main" id="{246B40DB-CB22-46DD-8A6C-7290B4839294}"/>
              </a:ext>
            </a:extLst>
          </p:cNvPr>
          <p:cNvSpPr/>
          <p:nvPr/>
        </p:nvSpPr>
        <p:spPr>
          <a:xfrm rot="8100000">
            <a:off x="3175473" y="2323515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urple">
            <a:extLst>
              <a:ext uri="{FF2B5EF4-FFF2-40B4-BE49-F238E27FC236}">
                <a16:creationId xmlns:a16="http://schemas.microsoft.com/office/drawing/2014/main" id="{E60ACF5D-82F3-4BF0-8B08-90E129C019AF}"/>
              </a:ext>
            </a:extLst>
          </p:cNvPr>
          <p:cNvSpPr/>
          <p:nvPr/>
        </p:nvSpPr>
        <p:spPr>
          <a:xfrm rot="8100000">
            <a:off x="2709021" y="3398576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blue">
            <a:extLst>
              <a:ext uri="{FF2B5EF4-FFF2-40B4-BE49-F238E27FC236}">
                <a16:creationId xmlns:a16="http://schemas.microsoft.com/office/drawing/2014/main" id="{33A0EED8-5193-4D85-95F3-0DDFC04C9735}"/>
              </a:ext>
            </a:extLst>
          </p:cNvPr>
          <p:cNvSpPr/>
          <p:nvPr/>
        </p:nvSpPr>
        <p:spPr>
          <a:xfrm rot="8100000">
            <a:off x="1298697" y="3387907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light green">
            <a:extLst>
              <a:ext uri="{FF2B5EF4-FFF2-40B4-BE49-F238E27FC236}">
                <a16:creationId xmlns:a16="http://schemas.microsoft.com/office/drawing/2014/main" id="{A6DC1A75-7126-4A9A-B6A2-B8075A484189}"/>
              </a:ext>
            </a:extLst>
          </p:cNvPr>
          <p:cNvSpPr/>
          <p:nvPr/>
        </p:nvSpPr>
        <p:spPr>
          <a:xfrm rot="8100000">
            <a:off x="2420677" y="4354705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pink">
            <a:extLst>
              <a:ext uri="{FF2B5EF4-FFF2-40B4-BE49-F238E27FC236}">
                <a16:creationId xmlns:a16="http://schemas.microsoft.com/office/drawing/2014/main" id="{DECE5EC2-1AB8-4FC1-9D57-E0C3A61548BA}"/>
              </a:ext>
            </a:extLst>
          </p:cNvPr>
          <p:cNvSpPr/>
          <p:nvPr/>
        </p:nvSpPr>
        <p:spPr>
          <a:xfrm rot="8100000">
            <a:off x="1020682" y="2334186"/>
            <a:ext cx="1005753" cy="1005753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range">
            <a:extLst>
              <a:ext uri="{FF2B5EF4-FFF2-40B4-BE49-F238E27FC236}">
                <a16:creationId xmlns:a16="http://schemas.microsoft.com/office/drawing/2014/main" id="{A3841F6C-6EE1-485D-9E7C-CE1EACADBD20}"/>
              </a:ext>
            </a:extLst>
          </p:cNvPr>
          <p:cNvSpPr/>
          <p:nvPr/>
        </p:nvSpPr>
        <p:spPr>
          <a:xfrm rot="3025466">
            <a:off x="1553748" y="5159750"/>
            <a:ext cx="1243142" cy="688466"/>
          </a:xfrm>
          <a:prstGeom prst="parallelogram">
            <a:avLst>
              <a:gd name="adj" fmla="val 81011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C8B3B0F1-E01E-45A8-86D3-2F23C6ADFCA4}"/>
              </a:ext>
            </a:extLst>
          </p:cNvPr>
          <p:cNvSpPr/>
          <p:nvPr/>
        </p:nvSpPr>
        <p:spPr>
          <a:xfrm rot="2724982">
            <a:off x="5331212" y="3518701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F5242D9C-5C58-449C-86EC-A80C27E8BFE7}"/>
              </a:ext>
            </a:extLst>
          </p:cNvPr>
          <p:cNvSpPr/>
          <p:nvPr/>
        </p:nvSpPr>
        <p:spPr>
          <a:xfrm rot="8100000">
            <a:off x="1297551" y="339095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8EEBCAED-EF1E-40A8-A9A4-6E770F9EF193}"/>
              </a:ext>
            </a:extLst>
          </p:cNvPr>
          <p:cNvSpPr/>
          <p:nvPr/>
        </p:nvSpPr>
        <p:spPr>
          <a:xfrm rot="16200000">
            <a:off x="5021280" y="2452750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DE0C07A1-6670-4450-A733-598AAA9503CC}"/>
              </a:ext>
            </a:extLst>
          </p:cNvPr>
          <p:cNvSpPr/>
          <p:nvPr/>
        </p:nvSpPr>
        <p:spPr>
          <a:xfrm rot="8100000">
            <a:off x="2707251" y="340619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rak green">
            <a:extLst>
              <a:ext uri="{FF2B5EF4-FFF2-40B4-BE49-F238E27FC236}">
                <a16:creationId xmlns:a16="http://schemas.microsoft.com/office/drawing/2014/main" id="{F1EF6FD4-5C12-47B2-A2AA-AFBB2D7E64D4}"/>
              </a:ext>
            </a:extLst>
          </p:cNvPr>
          <p:cNvSpPr/>
          <p:nvPr/>
        </p:nvSpPr>
        <p:spPr>
          <a:xfrm>
            <a:off x="1223030" y="4142416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520D24-C7E1-4A14-98B0-42A1A93AD009}"/>
              </a:ext>
            </a:extLst>
          </p:cNvPr>
          <p:cNvSpPr/>
          <p:nvPr/>
        </p:nvSpPr>
        <p:spPr>
          <a:xfrm rot="5400000">
            <a:off x="1224800" y="4137527"/>
            <a:ext cx="640879" cy="64087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A1CC42-CB92-43CC-A622-E52D755E0F24}"/>
              </a:ext>
            </a:extLst>
          </p:cNvPr>
          <p:cNvSpPr/>
          <p:nvPr/>
        </p:nvSpPr>
        <p:spPr>
          <a:xfrm rot="8180989">
            <a:off x="5932944" y="4527972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ight Triangle 33">
            <a:extLst>
              <a:ext uri="{FF2B5EF4-FFF2-40B4-BE49-F238E27FC236}">
                <a16:creationId xmlns:a16="http://schemas.microsoft.com/office/drawing/2014/main" id="{3CFF6051-3A1D-4E28-858E-C4705A9E0492}"/>
              </a:ext>
            </a:extLst>
          </p:cNvPr>
          <p:cNvSpPr/>
          <p:nvPr/>
        </p:nvSpPr>
        <p:spPr>
          <a:xfrm>
            <a:off x="5705290" y="2725476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71F6C81F-E16E-484F-A4E1-C86448388FF0}"/>
              </a:ext>
            </a:extLst>
          </p:cNvPr>
          <p:cNvSpPr/>
          <p:nvPr/>
        </p:nvSpPr>
        <p:spPr>
          <a:xfrm rot="8100000">
            <a:off x="3206310" y="2329950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7339C37C-5FDE-468B-A873-BC4A0736461B}"/>
              </a:ext>
            </a:extLst>
          </p:cNvPr>
          <p:cNvSpPr/>
          <p:nvPr/>
        </p:nvSpPr>
        <p:spPr>
          <a:xfrm rot="8100000">
            <a:off x="2451126" y="4360970"/>
            <a:ext cx="746794" cy="746794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F095BB3F-BBAF-47B0-9DDE-0DE625DD5EDF}"/>
              </a:ext>
            </a:extLst>
          </p:cNvPr>
          <p:cNvSpPr/>
          <p:nvPr/>
        </p:nvSpPr>
        <p:spPr>
          <a:xfrm rot="8084898">
            <a:off x="6332401" y="5067914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212BBE09-9A1C-4BAB-949F-6153EF492F72}"/>
              </a:ext>
            </a:extLst>
          </p:cNvPr>
          <p:cNvSpPr/>
          <p:nvPr/>
        </p:nvSpPr>
        <p:spPr>
          <a:xfrm rot="8100000">
            <a:off x="1063161" y="2354943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0AF7BDE-758C-4031-BBD2-F06AFFCC7D44}"/>
              </a:ext>
            </a:extLst>
          </p:cNvPr>
          <p:cNvSpPr/>
          <p:nvPr/>
        </p:nvSpPr>
        <p:spPr>
          <a:xfrm rot="10800000">
            <a:off x="5700383" y="3775220"/>
            <a:ext cx="1040159" cy="1040159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F070FFDD-5BEF-4D69-9A2D-61F3D85E858C}"/>
              </a:ext>
            </a:extLst>
          </p:cNvPr>
          <p:cNvSpPr/>
          <p:nvPr/>
        </p:nvSpPr>
        <p:spPr>
          <a:xfrm rot="3025466">
            <a:off x="1539249" y="5166403"/>
            <a:ext cx="1243142" cy="688466"/>
          </a:xfrm>
          <a:prstGeom prst="parallelogram">
            <a:avLst>
              <a:gd name="adj" fmla="val 81011"/>
            </a:avLst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42" name="Parallelogram 41">
            <a:extLst>
              <a:ext uri="{FF2B5EF4-FFF2-40B4-BE49-F238E27FC236}">
                <a16:creationId xmlns:a16="http://schemas.microsoft.com/office/drawing/2014/main" id="{CA50B8C4-0D8D-4D70-A444-D6877DB1DAB1}"/>
              </a:ext>
            </a:extLst>
          </p:cNvPr>
          <p:cNvSpPr/>
          <p:nvPr/>
        </p:nvSpPr>
        <p:spPr>
          <a:xfrm flipH="1">
            <a:off x="6749710" y="4848249"/>
            <a:ext cx="1441991" cy="494166"/>
          </a:xfrm>
          <a:prstGeom prst="parallelogram">
            <a:avLst>
              <a:gd name="adj" fmla="val 106848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BD8E87-295A-4460-93F0-7024E4DB09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85" t="-6459" r="-2624" b="-4935"/>
          <a:stretch/>
        </p:blipFill>
        <p:spPr>
          <a:xfrm>
            <a:off x="2816055" y="4397288"/>
            <a:ext cx="2507519" cy="164559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ACA671A-7C97-48CE-8506-9AF01B9B7A2F}"/>
              </a:ext>
            </a:extLst>
          </p:cNvPr>
          <p:cNvGrpSpPr/>
          <p:nvPr/>
        </p:nvGrpSpPr>
        <p:grpSpPr>
          <a:xfrm>
            <a:off x="5022169" y="2449190"/>
            <a:ext cx="3158961" cy="3422859"/>
            <a:chOff x="6741718" y="1494362"/>
            <a:chExt cx="3158961" cy="3422859"/>
          </a:xfrm>
          <a:noFill/>
        </p:grpSpPr>
        <p:sp>
          <p:nvSpPr>
            <p:cNvPr id="43" name="Right Triangle 42">
              <a:extLst>
                <a:ext uri="{FF2B5EF4-FFF2-40B4-BE49-F238E27FC236}">
                  <a16:creationId xmlns:a16="http://schemas.microsoft.com/office/drawing/2014/main" id="{25B88C7D-A652-46E2-9ACE-28BCC8172288}"/>
                </a:ext>
              </a:extLst>
            </p:cNvPr>
            <p:cNvSpPr/>
            <p:nvPr/>
          </p:nvSpPr>
          <p:spPr>
            <a:xfrm rot="2724982">
              <a:off x="7044774" y="2560313"/>
              <a:ext cx="640879" cy="640879"/>
            </a:xfrm>
            <a:prstGeom prst="rtTriangl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4" name="Right Triangle 43">
              <a:extLst>
                <a:ext uri="{FF2B5EF4-FFF2-40B4-BE49-F238E27FC236}">
                  <a16:creationId xmlns:a16="http://schemas.microsoft.com/office/drawing/2014/main" id="{981AB908-9776-4374-A9D5-D8B0C6BB6F69}"/>
                </a:ext>
              </a:extLst>
            </p:cNvPr>
            <p:cNvSpPr/>
            <p:nvPr/>
          </p:nvSpPr>
          <p:spPr>
            <a:xfrm rot="16200000">
              <a:off x="6741718" y="1494362"/>
              <a:ext cx="640879" cy="640879"/>
            </a:xfrm>
            <a:prstGeom prst="rtTriangl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4C3C472-E745-4310-9104-24FEEAAF5E80}"/>
                </a:ext>
              </a:extLst>
            </p:cNvPr>
            <p:cNvSpPr/>
            <p:nvPr/>
          </p:nvSpPr>
          <p:spPr>
            <a:xfrm rot="8180989">
              <a:off x="7648798" y="3569584"/>
              <a:ext cx="644703" cy="644703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Right Triangle 45">
              <a:extLst>
                <a:ext uri="{FF2B5EF4-FFF2-40B4-BE49-F238E27FC236}">
                  <a16:creationId xmlns:a16="http://schemas.microsoft.com/office/drawing/2014/main" id="{40E8AB8C-54B8-43C7-8CED-0C430B8067ED}"/>
                </a:ext>
              </a:extLst>
            </p:cNvPr>
            <p:cNvSpPr/>
            <p:nvPr/>
          </p:nvSpPr>
          <p:spPr>
            <a:xfrm>
              <a:off x="7421144" y="1767088"/>
              <a:ext cx="1005753" cy="1005753"/>
            </a:xfrm>
            <a:prstGeom prst="rtTriangl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Right Triangle 46">
              <a:extLst>
                <a:ext uri="{FF2B5EF4-FFF2-40B4-BE49-F238E27FC236}">
                  <a16:creationId xmlns:a16="http://schemas.microsoft.com/office/drawing/2014/main" id="{90DB4620-EDA3-4C06-A94F-D06FFC152B4B}"/>
                </a:ext>
              </a:extLst>
            </p:cNvPr>
            <p:cNvSpPr/>
            <p:nvPr/>
          </p:nvSpPr>
          <p:spPr>
            <a:xfrm rot="8084898">
              <a:off x="8045963" y="4109526"/>
              <a:ext cx="807695" cy="807695"/>
            </a:xfrm>
            <a:prstGeom prst="rtTriangl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ight Triangle 47">
              <a:extLst>
                <a:ext uri="{FF2B5EF4-FFF2-40B4-BE49-F238E27FC236}">
                  <a16:creationId xmlns:a16="http://schemas.microsoft.com/office/drawing/2014/main" id="{80136B9D-A891-46DA-86AF-CA04B0C36BE0}"/>
                </a:ext>
              </a:extLst>
            </p:cNvPr>
            <p:cNvSpPr/>
            <p:nvPr/>
          </p:nvSpPr>
          <p:spPr>
            <a:xfrm rot="10800000">
              <a:off x="7418529" y="2816832"/>
              <a:ext cx="1040159" cy="1040159"/>
            </a:xfrm>
            <a:prstGeom prst="rtTriangl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85F672A6-4615-4730-A984-F1790286275D}"/>
                </a:ext>
              </a:extLst>
            </p:cNvPr>
            <p:cNvSpPr/>
            <p:nvPr/>
          </p:nvSpPr>
          <p:spPr>
            <a:xfrm flipH="1">
              <a:off x="8458688" y="3889861"/>
              <a:ext cx="1441991" cy="494166"/>
            </a:xfrm>
            <a:prstGeom prst="parallelogram">
              <a:avLst>
                <a:gd name="adj" fmla="val 106848"/>
              </a:avLst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 </a:t>
              </a:r>
            </a:p>
          </p:txBody>
        </p:sp>
      </p:grpSp>
      <p:sp>
        <p:nvSpPr>
          <p:cNvPr id="50" name="CuadroTexto 7">
            <a:extLst>
              <a:ext uri="{FF2B5EF4-FFF2-40B4-BE49-F238E27FC236}">
                <a16:creationId xmlns:a16="http://schemas.microsoft.com/office/drawing/2014/main" id="{208E8C5D-A230-4EE6-B704-C148E634AA77}"/>
              </a:ext>
            </a:extLst>
          </p:cNvPr>
          <p:cNvSpPr txBox="1"/>
          <p:nvPr/>
        </p:nvSpPr>
        <p:spPr>
          <a:xfrm>
            <a:off x="5192582" y="5773078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ACE4C15C-331B-4066-A4C7-8AC374533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002" y="-8964"/>
            <a:ext cx="1421208" cy="136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8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1" grpId="0" animBg="1"/>
      <p:bldP spid="33" grpId="0" animBg="1"/>
      <p:bldP spid="34" grpId="0" animBg="1"/>
      <p:bldP spid="37" grpId="0" animBg="1"/>
      <p:bldP spid="39" grpId="0" animBg="1"/>
      <p:bldP spid="42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B388-D7F5-49A0-A5FD-67BE521F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rgbClr val="F0821A"/>
                </a:solidFill>
                <a:latin typeface="Arial Black" panose="020B0A04020102020204" pitchFamily="34" charset="0"/>
              </a:rPr>
              <a:t>Tangram digital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924337-B8D4-4A2C-B5FF-3AAFE178D5EB}"/>
              </a:ext>
            </a:extLst>
          </p:cNvPr>
          <p:cNvSpPr/>
          <p:nvPr/>
        </p:nvSpPr>
        <p:spPr>
          <a:xfrm>
            <a:off x="584653" y="1319535"/>
            <a:ext cx="833964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Century Gothic" panose="020B0502020202020204" pitchFamily="34" charset="0"/>
              </a:rPr>
              <a:t>¿Puedes usar las figuras de Tangram para construir la imagen a continuación?
Haz clic en las figuras para averiguar a dónde van.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21" name="Yellow">
            <a:extLst>
              <a:ext uri="{FF2B5EF4-FFF2-40B4-BE49-F238E27FC236}">
                <a16:creationId xmlns:a16="http://schemas.microsoft.com/office/drawing/2014/main" id="{246B40DB-CB22-46DD-8A6C-7290B4839294}"/>
              </a:ext>
            </a:extLst>
          </p:cNvPr>
          <p:cNvSpPr/>
          <p:nvPr/>
        </p:nvSpPr>
        <p:spPr>
          <a:xfrm rot="8100000">
            <a:off x="3175473" y="2323515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urple">
            <a:extLst>
              <a:ext uri="{FF2B5EF4-FFF2-40B4-BE49-F238E27FC236}">
                <a16:creationId xmlns:a16="http://schemas.microsoft.com/office/drawing/2014/main" id="{E60ACF5D-82F3-4BF0-8B08-90E129C019AF}"/>
              </a:ext>
            </a:extLst>
          </p:cNvPr>
          <p:cNvSpPr/>
          <p:nvPr/>
        </p:nvSpPr>
        <p:spPr>
          <a:xfrm rot="8100000">
            <a:off x="2709021" y="3398576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blue">
            <a:extLst>
              <a:ext uri="{FF2B5EF4-FFF2-40B4-BE49-F238E27FC236}">
                <a16:creationId xmlns:a16="http://schemas.microsoft.com/office/drawing/2014/main" id="{33A0EED8-5193-4D85-95F3-0DDFC04C9735}"/>
              </a:ext>
            </a:extLst>
          </p:cNvPr>
          <p:cNvSpPr/>
          <p:nvPr/>
        </p:nvSpPr>
        <p:spPr>
          <a:xfrm rot="8100000">
            <a:off x="1298697" y="3387907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light green">
            <a:extLst>
              <a:ext uri="{FF2B5EF4-FFF2-40B4-BE49-F238E27FC236}">
                <a16:creationId xmlns:a16="http://schemas.microsoft.com/office/drawing/2014/main" id="{A6DC1A75-7126-4A9A-B6A2-B8075A484189}"/>
              </a:ext>
            </a:extLst>
          </p:cNvPr>
          <p:cNvSpPr/>
          <p:nvPr/>
        </p:nvSpPr>
        <p:spPr>
          <a:xfrm rot="8100000">
            <a:off x="2420677" y="4354705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pink">
            <a:extLst>
              <a:ext uri="{FF2B5EF4-FFF2-40B4-BE49-F238E27FC236}">
                <a16:creationId xmlns:a16="http://schemas.microsoft.com/office/drawing/2014/main" id="{DECE5EC2-1AB8-4FC1-9D57-E0C3A61548BA}"/>
              </a:ext>
            </a:extLst>
          </p:cNvPr>
          <p:cNvSpPr/>
          <p:nvPr/>
        </p:nvSpPr>
        <p:spPr>
          <a:xfrm rot="8100000">
            <a:off x="1020682" y="2334186"/>
            <a:ext cx="1005753" cy="1005753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range">
            <a:extLst>
              <a:ext uri="{FF2B5EF4-FFF2-40B4-BE49-F238E27FC236}">
                <a16:creationId xmlns:a16="http://schemas.microsoft.com/office/drawing/2014/main" id="{A3841F6C-6EE1-485D-9E7C-CE1EACADBD20}"/>
              </a:ext>
            </a:extLst>
          </p:cNvPr>
          <p:cNvSpPr/>
          <p:nvPr/>
        </p:nvSpPr>
        <p:spPr>
          <a:xfrm rot="3025466">
            <a:off x="1553748" y="5159750"/>
            <a:ext cx="1243142" cy="688466"/>
          </a:xfrm>
          <a:prstGeom prst="parallelogram">
            <a:avLst>
              <a:gd name="adj" fmla="val 81011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C8B3B0F1-E01E-45A8-86D3-2F23C6ADFCA4}"/>
              </a:ext>
            </a:extLst>
          </p:cNvPr>
          <p:cNvSpPr/>
          <p:nvPr/>
        </p:nvSpPr>
        <p:spPr>
          <a:xfrm rot="2673813">
            <a:off x="5619983" y="3012490"/>
            <a:ext cx="640879" cy="640879"/>
          </a:xfrm>
          <a:prstGeom prst="rtTriangle">
            <a:avLst/>
          </a:prstGeom>
          <a:solidFill>
            <a:srgbClr val="18A0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F5242D9C-5C58-449C-86EC-A80C27E8BFE7}"/>
              </a:ext>
            </a:extLst>
          </p:cNvPr>
          <p:cNvSpPr/>
          <p:nvPr/>
        </p:nvSpPr>
        <p:spPr>
          <a:xfrm rot="8100000">
            <a:off x="1297551" y="339095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8EEBCAED-EF1E-40A8-A9A4-6E770F9EF193}"/>
              </a:ext>
            </a:extLst>
          </p:cNvPr>
          <p:cNvSpPr/>
          <p:nvPr/>
        </p:nvSpPr>
        <p:spPr>
          <a:xfrm rot="18824851">
            <a:off x="5131861" y="2533260"/>
            <a:ext cx="640879" cy="640879"/>
          </a:xfrm>
          <a:prstGeom prst="rtTriangle">
            <a:avLst/>
          </a:prstGeom>
          <a:solidFill>
            <a:srgbClr val="A87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DE0C07A1-6670-4450-A733-598AAA9503CC}"/>
              </a:ext>
            </a:extLst>
          </p:cNvPr>
          <p:cNvSpPr/>
          <p:nvPr/>
        </p:nvSpPr>
        <p:spPr>
          <a:xfrm rot="8100000">
            <a:off x="2707251" y="3406196"/>
            <a:ext cx="640879" cy="64087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drak green">
            <a:extLst>
              <a:ext uri="{FF2B5EF4-FFF2-40B4-BE49-F238E27FC236}">
                <a16:creationId xmlns:a16="http://schemas.microsoft.com/office/drawing/2014/main" id="{F1EF6FD4-5C12-47B2-A2AA-AFBB2D7E64D4}"/>
              </a:ext>
            </a:extLst>
          </p:cNvPr>
          <p:cNvSpPr/>
          <p:nvPr/>
        </p:nvSpPr>
        <p:spPr>
          <a:xfrm>
            <a:off x="1222114" y="4131407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B520D24-C7E1-4A14-98B0-42A1A93AD009}"/>
              </a:ext>
            </a:extLst>
          </p:cNvPr>
          <p:cNvSpPr/>
          <p:nvPr/>
        </p:nvSpPr>
        <p:spPr>
          <a:xfrm rot="5400000">
            <a:off x="1224800" y="4137527"/>
            <a:ext cx="640879" cy="64087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A1CC42-CB92-43CC-A622-E52D755E0F24}"/>
              </a:ext>
            </a:extLst>
          </p:cNvPr>
          <p:cNvSpPr/>
          <p:nvPr/>
        </p:nvSpPr>
        <p:spPr>
          <a:xfrm rot="8180989">
            <a:off x="6080446" y="3516572"/>
            <a:ext cx="644703" cy="644703"/>
          </a:xfrm>
          <a:prstGeom prst="rect">
            <a:avLst/>
          </a:prstGeom>
          <a:solidFill>
            <a:srgbClr val="007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ight Triangle 33">
            <a:extLst>
              <a:ext uri="{FF2B5EF4-FFF2-40B4-BE49-F238E27FC236}">
                <a16:creationId xmlns:a16="http://schemas.microsoft.com/office/drawing/2014/main" id="{3CFF6051-3A1D-4E28-858E-C4705A9E0492}"/>
              </a:ext>
            </a:extLst>
          </p:cNvPr>
          <p:cNvSpPr/>
          <p:nvPr/>
        </p:nvSpPr>
        <p:spPr>
          <a:xfrm rot="13495386">
            <a:off x="5491822" y="4176132"/>
            <a:ext cx="1005753" cy="1005753"/>
          </a:xfrm>
          <a:prstGeom prst="rtTriangle">
            <a:avLst/>
          </a:prstGeom>
          <a:solidFill>
            <a:srgbClr val="E8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71F6C81F-E16E-484F-A4E1-C86448388FF0}"/>
              </a:ext>
            </a:extLst>
          </p:cNvPr>
          <p:cNvSpPr/>
          <p:nvPr/>
        </p:nvSpPr>
        <p:spPr>
          <a:xfrm rot="8100000">
            <a:off x="3206310" y="2329950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7339C37C-5FDE-468B-A873-BC4A0736461B}"/>
              </a:ext>
            </a:extLst>
          </p:cNvPr>
          <p:cNvSpPr/>
          <p:nvPr/>
        </p:nvSpPr>
        <p:spPr>
          <a:xfrm rot="8100000">
            <a:off x="2451126" y="4360970"/>
            <a:ext cx="746794" cy="746794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F095BB3F-BBAF-47B0-9DDE-0DE625DD5EDF}"/>
              </a:ext>
            </a:extLst>
          </p:cNvPr>
          <p:cNvSpPr/>
          <p:nvPr/>
        </p:nvSpPr>
        <p:spPr>
          <a:xfrm rot="8084898">
            <a:off x="6721113" y="3872794"/>
            <a:ext cx="807695" cy="807695"/>
          </a:xfrm>
          <a:prstGeom prst="rtTriangle">
            <a:avLst/>
          </a:prstGeom>
          <a:solidFill>
            <a:srgbClr val="86B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212BBE09-9A1C-4BAB-949F-6153EF492F72}"/>
              </a:ext>
            </a:extLst>
          </p:cNvPr>
          <p:cNvSpPr/>
          <p:nvPr/>
        </p:nvSpPr>
        <p:spPr>
          <a:xfrm rot="8100000">
            <a:off x="1063161" y="2354943"/>
            <a:ext cx="936039" cy="936039"/>
          </a:xfrm>
          <a:prstGeom prst="rtTriangle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60AF7BDE-758C-4031-BBD2-F06AFFCC7D44}"/>
              </a:ext>
            </a:extLst>
          </p:cNvPr>
          <p:cNvSpPr/>
          <p:nvPr/>
        </p:nvSpPr>
        <p:spPr>
          <a:xfrm rot="10800000">
            <a:off x="6438160" y="4323388"/>
            <a:ext cx="1040159" cy="1040159"/>
          </a:xfrm>
          <a:prstGeom prst="rtTriangle">
            <a:avLst/>
          </a:prstGeom>
          <a:solidFill>
            <a:srgbClr val="CB47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F070FFDD-5BEF-4D69-9A2D-61F3D85E858C}"/>
              </a:ext>
            </a:extLst>
          </p:cNvPr>
          <p:cNvSpPr/>
          <p:nvPr/>
        </p:nvSpPr>
        <p:spPr>
          <a:xfrm rot="3025466">
            <a:off x="1539249" y="5166403"/>
            <a:ext cx="1243142" cy="688466"/>
          </a:xfrm>
          <a:prstGeom prst="parallelogram">
            <a:avLst>
              <a:gd name="adj" fmla="val 81011"/>
            </a:avLst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sp>
        <p:nvSpPr>
          <p:cNvPr id="42" name="Parallelogram 41">
            <a:extLst>
              <a:ext uri="{FF2B5EF4-FFF2-40B4-BE49-F238E27FC236}">
                <a16:creationId xmlns:a16="http://schemas.microsoft.com/office/drawing/2014/main" id="{CA50B8C4-0D8D-4D70-A444-D6877DB1DAB1}"/>
              </a:ext>
            </a:extLst>
          </p:cNvPr>
          <p:cNvSpPr/>
          <p:nvPr/>
        </p:nvSpPr>
        <p:spPr>
          <a:xfrm rot="5400000" flipH="1" flipV="1">
            <a:off x="4957322" y="3850482"/>
            <a:ext cx="1502136" cy="514778"/>
          </a:xfrm>
          <a:prstGeom prst="parallelogram">
            <a:avLst>
              <a:gd name="adj" fmla="val 106848"/>
            </a:avLst>
          </a:prstGeom>
          <a:solidFill>
            <a:srgbClr val="F08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BD8E87-295A-4460-93F0-7024E4DB09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" t="-6083" r="-11" b="-5034"/>
          <a:stretch/>
        </p:blipFill>
        <p:spPr>
          <a:xfrm>
            <a:off x="3586662" y="4125640"/>
            <a:ext cx="1633702" cy="203121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0AD85DE-89E8-4036-BFCD-16C0D35DC568}"/>
              </a:ext>
            </a:extLst>
          </p:cNvPr>
          <p:cNvGrpSpPr/>
          <p:nvPr/>
        </p:nvGrpSpPr>
        <p:grpSpPr>
          <a:xfrm>
            <a:off x="5135160" y="2533259"/>
            <a:ext cx="2386061" cy="2830195"/>
            <a:chOff x="6609671" y="1193296"/>
            <a:chExt cx="2386061" cy="2830195"/>
          </a:xfrm>
          <a:noFill/>
        </p:grpSpPr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69ED902E-F1C8-45C4-B46A-5F9671514F8D}"/>
                </a:ext>
              </a:extLst>
            </p:cNvPr>
            <p:cNvSpPr/>
            <p:nvPr/>
          </p:nvSpPr>
          <p:spPr>
            <a:xfrm rot="2673821">
              <a:off x="7089217" y="1671778"/>
              <a:ext cx="640879" cy="640879"/>
            </a:xfrm>
            <a:prstGeom prst="rtTriangl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0" name="Right Triangle 49">
              <a:extLst>
                <a:ext uri="{FF2B5EF4-FFF2-40B4-BE49-F238E27FC236}">
                  <a16:creationId xmlns:a16="http://schemas.microsoft.com/office/drawing/2014/main" id="{CD33A7F8-F8CD-47FF-8E4B-B23707FD9A11}"/>
                </a:ext>
              </a:extLst>
            </p:cNvPr>
            <p:cNvSpPr/>
            <p:nvPr/>
          </p:nvSpPr>
          <p:spPr>
            <a:xfrm rot="18824851">
              <a:off x="6609671" y="1193296"/>
              <a:ext cx="640879" cy="640879"/>
            </a:xfrm>
            <a:prstGeom prst="rtTriangl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945DF98-42BE-4CF6-AA9E-89C0A222ED31}"/>
                </a:ext>
              </a:extLst>
            </p:cNvPr>
            <p:cNvSpPr/>
            <p:nvPr/>
          </p:nvSpPr>
          <p:spPr>
            <a:xfrm rot="8180989">
              <a:off x="7556990" y="2180213"/>
              <a:ext cx="644703" cy="644703"/>
            </a:xfrm>
            <a:prstGeom prst="rect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" name="Right Triangle 51">
              <a:extLst>
                <a:ext uri="{FF2B5EF4-FFF2-40B4-BE49-F238E27FC236}">
                  <a16:creationId xmlns:a16="http://schemas.microsoft.com/office/drawing/2014/main" id="{95457997-9E2E-49D4-97E6-C92917F368A4}"/>
                </a:ext>
              </a:extLst>
            </p:cNvPr>
            <p:cNvSpPr/>
            <p:nvPr/>
          </p:nvSpPr>
          <p:spPr>
            <a:xfrm rot="13495386">
              <a:off x="6971628" y="2840565"/>
              <a:ext cx="1005753" cy="1005753"/>
            </a:xfrm>
            <a:prstGeom prst="rtTriangl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ight Triangle 52">
              <a:extLst>
                <a:ext uri="{FF2B5EF4-FFF2-40B4-BE49-F238E27FC236}">
                  <a16:creationId xmlns:a16="http://schemas.microsoft.com/office/drawing/2014/main" id="{91AC98B9-E184-421D-A395-7F459E5A0421}"/>
                </a:ext>
              </a:extLst>
            </p:cNvPr>
            <p:cNvSpPr/>
            <p:nvPr/>
          </p:nvSpPr>
          <p:spPr>
            <a:xfrm rot="8084898">
              <a:off x="8188037" y="2537322"/>
              <a:ext cx="807695" cy="807695"/>
            </a:xfrm>
            <a:prstGeom prst="rtTriangl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ight Triangle 53">
              <a:extLst>
                <a:ext uri="{FF2B5EF4-FFF2-40B4-BE49-F238E27FC236}">
                  <a16:creationId xmlns:a16="http://schemas.microsoft.com/office/drawing/2014/main" id="{DEC424AC-EA63-4AC4-9E3D-6AC74D917273}"/>
                </a:ext>
              </a:extLst>
            </p:cNvPr>
            <p:cNvSpPr/>
            <p:nvPr/>
          </p:nvSpPr>
          <p:spPr>
            <a:xfrm rot="10800000">
              <a:off x="7907376" y="2983332"/>
              <a:ext cx="1040159" cy="1040159"/>
            </a:xfrm>
            <a:prstGeom prst="rtTriangl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E76CA61B-355E-45B9-A188-79552E48EBFB}"/>
                </a:ext>
              </a:extLst>
            </p:cNvPr>
            <p:cNvSpPr/>
            <p:nvPr/>
          </p:nvSpPr>
          <p:spPr>
            <a:xfrm rot="5400000" flipH="1" flipV="1">
              <a:off x="6436431" y="2510519"/>
              <a:ext cx="1502136" cy="514778"/>
            </a:xfrm>
            <a:prstGeom prst="parallelogram">
              <a:avLst>
                <a:gd name="adj" fmla="val 106848"/>
              </a:avLst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 </a:t>
              </a:r>
            </a:p>
          </p:txBody>
        </p:sp>
      </p:grpSp>
      <p:sp>
        <p:nvSpPr>
          <p:cNvPr id="44" name="CuadroTexto 7">
            <a:extLst>
              <a:ext uri="{FF2B5EF4-FFF2-40B4-BE49-F238E27FC236}">
                <a16:creationId xmlns:a16="http://schemas.microsoft.com/office/drawing/2014/main" id="{31297721-63A6-416F-A07E-FBDCFD0F788B}"/>
              </a:ext>
            </a:extLst>
          </p:cNvPr>
          <p:cNvSpPr txBox="1"/>
          <p:nvPr/>
        </p:nvSpPr>
        <p:spPr>
          <a:xfrm>
            <a:off x="5192582" y="5773078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35101C31-BD2C-4C81-9C83-826F66F801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002" y="-8964"/>
            <a:ext cx="1421208" cy="136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02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1" grpId="0" animBg="1"/>
      <p:bldP spid="33" grpId="0" animBg="1"/>
      <p:bldP spid="34" grpId="0" animBg="1"/>
      <p:bldP spid="37" grpId="0" animBg="1"/>
      <p:bldP spid="39" grpId="0" animBg="1"/>
      <p:bldP spid="42" grpId="0" animBg="1"/>
      <p:bldP spid="5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8C058020-CE1A-4275-96FF-3E9B179AFEF1}" vid="{BE2BE99D-79A1-4F73-BB89-E052F53DA9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</TotalTime>
  <Words>368</Words>
  <Application>Microsoft Office PowerPoint</Application>
  <PresentationFormat>Presentación en pantalla (4:3)</PresentationFormat>
  <Paragraphs>75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Century Gothic</vt:lpstr>
      <vt:lpstr>Amore Kiena Italic</vt:lpstr>
      <vt:lpstr>Arial Black</vt:lpstr>
      <vt:lpstr>AGJoyOfMissingOutSolid</vt:lpstr>
      <vt:lpstr>Calibri</vt:lpstr>
      <vt:lpstr>Twinkl</vt:lpstr>
      <vt:lpstr>Arial</vt:lpstr>
      <vt:lpstr>Office Theme</vt:lpstr>
      <vt:lpstr>Presentación de PowerPoint</vt:lpstr>
      <vt:lpstr>Presentación de PowerPoint</vt:lpstr>
      <vt:lpstr>Tangram digital</vt:lpstr>
      <vt:lpstr>Tangram digital</vt:lpstr>
      <vt:lpstr>Tangram digital</vt:lpstr>
      <vt:lpstr>Tangram digital</vt:lpstr>
      <vt:lpstr>Tangram Digital</vt:lpstr>
      <vt:lpstr>Tangram digital</vt:lpstr>
      <vt:lpstr>Tangram digital</vt:lpstr>
      <vt:lpstr>Tangram digital</vt:lpstr>
      <vt:lpstr>Tangram digital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/>
  <cp:lastModifiedBy>LIA</cp:lastModifiedBy>
  <cp:revision>43</cp:revision>
  <dcterms:created xsi:type="dcterms:W3CDTF">2019-06-05T08:15:39Z</dcterms:created>
  <dcterms:modified xsi:type="dcterms:W3CDTF">2023-10-15T03:34:45Z</dcterms:modified>
</cp:coreProperties>
</file>