
<file path=[Content_Types].xml><?xml version="1.0" encoding="utf-8"?>
<Types xmlns="http://schemas.openxmlformats.org/package/2006/content-types">
  <Default Extension="aac" ContentType="audio/aac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82" r:id="rId2"/>
    <p:sldId id="256" r:id="rId3"/>
    <p:sldId id="273" r:id="rId4"/>
    <p:sldId id="275" r:id="rId5"/>
    <p:sldId id="280" r:id="rId6"/>
    <p:sldId id="272" r:id="rId7"/>
    <p:sldId id="277" r:id="rId8"/>
    <p:sldId id="278" r:id="rId9"/>
    <p:sldId id="276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B9C21-21AD-4E0E-9E65-8373672C3FD6}" type="datetimeFigureOut">
              <a:rPr lang="es-ES" smtClean="0"/>
              <a:t>27/06/2026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086E7-11FF-4F4F-9A6C-1833CD49A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59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aac"/><Relationship Id="rId1" Type="http://schemas.microsoft.com/office/2007/relationships/media" Target="../media/media1.aac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A84EF7C-6F01-44D5-B2EE-DC680199D9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4AB9A1-E042-4902-AB9A-1CF70267CB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" b="7377"/>
          <a:stretch/>
        </p:blipFill>
        <p:spPr>
          <a:xfrm>
            <a:off x="1752600" y="419100"/>
            <a:ext cx="14249400" cy="9372600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C99BF6C-43CD-4961-B552-BD223D6663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2" r="21490" b="52941"/>
          <a:stretch/>
        </p:blipFill>
        <p:spPr>
          <a:xfrm flipH="1">
            <a:off x="14325600" y="5292878"/>
            <a:ext cx="4061637" cy="4917922"/>
          </a:xfrm>
          <a:prstGeom prst="rect">
            <a:avLst/>
          </a:prstGeom>
        </p:spPr>
      </p:pic>
      <p:pic>
        <p:nvPicPr>
          <p:cNvPr id="8" name="WhatsApp Audio 2026-06-27 at 3.52.39 AM">
            <a:hlinkClick r:id="" action="ppaction://media"/>
            <a:extLst>
              <a:ext uri="{FF2B5EF4-FFF2-40B4-BE49-F238E27FC236}">
                <a16:creationId xmlns:a16="http://schemas.microsoft.com/office/drawing/2014/main" id="{0CC6E0F2-B1AB-497D-9094-8D73834C76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789325" flipH="1">
            <a:off x="14356874" y="5714591"/>
            <a:ext cx="1894368" cy="13178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50" name="Picture 2" descr="Cursor Mano PNG, Dibujos, Vectores Para Descarga Gratuita - Pngtree">
            <a:extLst>
              <a:ext uri="{FF2B5EF4-FFF2-40B4-BE49-F238E27FC236}">
                <a16:creationId xmlns:a16="http://schemas.microsoft.com/office/drawing/2014/main" id="{F71D7581-3EE8-4AA4-B331-A9696AD78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39073">
            <a:off x="15403674" y="6159349"/>
            <a:ext cx="572203" cy="5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19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3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94B2702-538A-4A47-8C84-EA5B44AFF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BA76643-1E0A-44CD-8E54-DB5DD44FD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7650"/>
            <a:ext cx="17398218" cy="9791700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  <p:sp>
        <p:nvSpPr>
          <p:cNvPr id="12" name="Freeform 12"/>
          <p:cNvSpPr/>
          <p:nvPr/>
        </p:nvSpPr>
        <p:spPr>
          <a:xfrm rot="4386602">
            <a:off x="8706616" y="8979345"/>
            <a:ext cx="3220323" cy="3680369"/>
          </a:xfrm>
          <a:custGeom>
            <a:avLst/>
            <a:gdLst/>
            <a:ahLst/>
            <a:cxnLst/>
            <a:rect l="l" t="t" r="r" b="b"/>
            <a:pathLst>
              <a:path w="3220323" h="3680369">
                <a:moveTo>
                  <a:pt x="0" y="0"/>
                </a:moveTo>
                <a:lnTo>
                  <a:pt x="3220323" y="0"/>
                </a:lnTo>
                <a:lnTo>
                  <a:pt x="3220323" y="3680370"/>
                </a:lnTo>
                <a:lnTo>
                  <a:pt x="0" y="3680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6B173A7-846D-4A6B-81D0-63A3DE265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56A6ED-4D6A-419C-977B-32BAFE227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0573"/>
            <a:ext cx="17068800" cy="9605854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209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D33C28-5B6A-4D48-8A1D-9A9FF45C7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5A1A7E-E804-41A9-A6EC-BD9513ECE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61987"/>
            <a:ext cx="16268700" cy="9129713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071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2400864-236D-470D-AEFD-DA85B833D7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EA7687-8FAA-419A-8EDD-E539F637E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19100"/>
            <a:ext cx="15925800" cy="9525000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51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9D70A25-1DCB-40FD-B781-FD8CE1C78C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6D528B-A934-41FD-84AB-8450B0138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66700"/>
            <a:ext cx="17221200" cy="9692075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53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7360F69-AEC2-4506-A1BB-54F9CE7BB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017D03-A083-470C-9188-3265647CF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647699"/>
            <a:ext cx="13335000" cy="934402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57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0A2BDDE-942C-461B-9D3F-E5600AFF1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CD958EE-FD85-4160-8624-417C1E32C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661987"/>
            <a:ext cx="15925800" cy="896302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058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D145B0-45AF-4433-8966-4D92392047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b="1864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8B8C63A-C5A1-42EF-877E-E7FAF68B3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23900"/>
            <a:ext cx="16154400" cy="9091681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276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0</Words>
  <Application>Microsoft Office PowerPoint</Application>
  <PresentationFormat>Personalizado</PresentationFormat>
  <Paragraphs>0</Paragraphs>
  <Slides>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White Illustrated Digital Tools Presentation</dc:title>
  <dc:creator>lady vanessa garcia zapata</dc:creator>
  <cp:lastModifiedBy>lady vanessa garcia zapata</cp:lastModifiedBy>
  <cp:revision>19</cp:revision>
  <dcterms:created xsi:type="dcterms:W3CDTF">2006-08-16T00:00:00Z</dcterms:created>
  <dcterms:modified xsi:type="dcterms:W3CDTF">2026-06-27T09:17:35Z</dcterms:modified>
  <dc:identifier>DAHNuyGX3eY</dc:identifier>
</cp:coreProperties>
</file>