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22"/>
  </p:notesMasterIdLst>
  <p:handoutMasterIdLst>
    <p:handoutMasterId r:id="rId23"/>
  </p:handoutMasterIdLst>
  <p:sldIdLst>
    <p:sldId id="258" r:id="rId2"/>
    <p:sldId id="264" r:id="rId3"/>
    <p:sldId id="285" r:id="rId4"/>
    <p:sldId id="291" r:id="rId5"/>
    <p:sldId id="268" r:id="rId6"/>
    <p:sldId id="269" r:id="rId7"/>
    <p:sldId id="287" r:id="rId8"/>
    <p:sldId id="270" r:id="rId9"/>
    <p:sldId id="271" r:id="rId10"/>
    <p:sldId id="272" r:id="rId11"/>
    <p:sldId id="273" r:id="rId12"/>
    <p:sldId id="274" r:id="rId13"/>
    <p:sldId id="286" r:id="rId14"/>
    <p:sldId id="275" r:id="rId15"/>
    <p:sldId id="276" r:id="rId16"/>
    <p:sldId id="279" r:id="rId17"/>
    <p:sldId id="288" r:id="rId18"/>
    <p:sldId id="289" r:id="rId19"/>
    <p:sldId id="290" r:id="rId20"/>
    <p:sldId id="267" r:id="rId2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Twinkl" panose="020B0604020202020204" charset="0"/>
      <p:regular r:id="rId28"/>
      <p:bold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34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40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5443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482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437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C800"/>
    <a:srgbClr val="18A0DB"/>
    <a:srgbClr val="DE1E5A"/>
    <a:srgbClr val="BC0105"/>
    <a:srgbClr val="4DB1E3"/>
    <a:srgbClr val="80C1EB"/>
    <a:srgbClr val="ACDDFC"/>
    <a:srgbClr val="FFFFFF"/>
    <a:srgbClr val="4AA1D9"/>
    <a:srgbClr val="21A6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6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1224" y="54"/>
      </p:cViewPr>
      <p:guideLst>
        <p:guide orient="horz" pos="3634"/>
        <p:guide pos="2880"/>
        <p:guide pos="340"/>
        <p:guide orient="horz" pos="3974"/>
        <p:guide pos="5443"/>
        <p:guide orient="horz" pos="346"/>
        <p:guide pos="476"/>
        <p:guide orient="horz" pos="482"/>
        <p:guide orient="horz" pos="3838"/>
        <p:guide pos="4377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7" d="100"/>
          <a:sy n="77" d="100"/>
        </p:scale>
        <p:origin x="264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4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14/10/2023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14/10/2023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twinkl.co.uk/resources/curriculum-for-excellence-first-mathematics-number-money-and-measure/curriculum-for-excellence-first-mathematics-number-money-and-measure-number-and-number-processes/curriculum-for-excellence-first-mathematics-number-money-and-measure-number-and-number-processes-place-value" TargetMode="Externa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twinkl.co.uk/resources/curriculum-for-excellence-first-mathematics-number-money-and-measure/curriculum-for-excellence-first-mathematics-number-money-and-measure-number-and-number-processes/curriculum-for-excellence-first-mathematics-number-money-and-measure-number-and-number-processes-place-value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  <p:sp>
        <p:nvSpPr>
          <p:cNvPr id="2" name="Rectangle 1">
            <a:hlinkClick r:id="rId4"/>
          </p:cNvPr>
          <p:cNvSpPr/>
          <p:nvPr userDrawn="1"/>
        </p:nvSpPr>
        <p:spPr>
          <a:xfrm>
            <a:off x="4137660" y="5561814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72497" y="5734211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7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  <p:sp>
        <p:nvSpPr>
          <p:cNvPr id="4" name="Rectangle 3">
            <a:hlinkClick r:id="rId4"/>
          </p:cNvPr>
          <p:cNvSpPr/>
          <p:nvPr userDrawn="1"/>
        </p:nvSpPr>
        <p:spPr>
          <a:xfrm>
            <a:off x="4137660" y="3152488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3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6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6.png"/><Relationship Id="rId7" Type="http://schemas.openxmlformats.org/officeDocument/2006/relationships/image" Target="../media/image1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11" Type="http://schemas.openxmlformats.org/officeDocument/2006/relationships/image" Target="../media/image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11" Type="http://schemas.openxmlformats.org/officeDocument/2006/relationships/image" Target="../media/image6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6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7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11" Type="http://schemas.openxmlformats.org/officeDocument/2006/relationships/image" Target="../media/image6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6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7.png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6.png"/><Relationship Id="rId7" Type="http://schemas.openxmlformats.org/officeDocument/2006/relationships/image" Target="../media/image1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11" Type="http://schemas.openxmlformats.org/officeDocument/2006/relationships/image" Target="../media/image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6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7.png"/><Relationship Id="rId7" Type="http://schemas.openxmlformats.org/officeDocument/2006/relationships/image" Target="../media/image12.png"/><Relationship Id="rId12" Type="http://schemas.openxmlformats.org/officeDocument/2006/relationships/image" Target="../media/image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11" Type="http://schemas.openxmlformats.org/officeDocument/2006/relationships/image" Target="../media/image6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11" Type="http://schemas.openxmlformats.org/officeDocument/2006/relationships/image" Target="../media/image6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11" Type="http://schemas.openxmlformats.org/officeDocument/2006/relationships/image" Target="../media/image6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11" Type="http://schemas.openxmlformats.org/officeDocument/2006/relationships/image" Target="../media/image6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E8E9C02-AC70-434F-9A0F-CC95D47216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877" y="5300870"/>
            <a:ext cx="1615889" cy="155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886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+mn-lt"/>
              </a:rPr>
              <a:t>¿Cuál es el número?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5031" y="1600200"/>
            <a:ext cx="467076" cy="3429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1492" y="4580626"/>
            <a:ext cx="450030" cy="44857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40907" y="4580626"/>
            <a:ext cx="450030" cy="448574"/>
          </a:xfrm>
          <a:prstGeom prst="rect">
            <a:avLst/>
          </a:prstGeom>
        </p:spPr>
      </p:pic>
      <p:pic>
        <p:nvPicPr>
          <p:cNvPr id="36" name="Tiny Star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7110086" y="5256591"/>
            <a:ext cx="271800" cy="256794"/>
          </a:xfrm>
          <a:prstGeom prst="rect">
            <a:avLst/>
          </a:prstGeom>
        </p:spPr>
      </p:pic>
      <p:pic>
        <p:nvPicPr>
          <p:cNvPr id="33" name="Tiny Star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2436587" y="4795025"/>
            <a:ext cx="271800" cy="256794"/>
          </a:xfrm>
          <a:prstGeom prst="rect">
            <a:avLst/>
          </a:prstGeom>
        </p:spPr>
      </p:pic>
      <p:pic>
        <p:nvPicPr>
          <p:cNvPr id="32" name="Tiny Star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7915936" y="2341889"/>
            <a:ext cx="271800" cy="256794"/>
          </a:xfrm>
          <a:prstGeom prst="rect">
            <a:avLst/>
          </a:prstGeom>
        </p:spPr>
      </p:pic>
      <p:pic>
        <p:nvPicPr>
          <p:cNvPr id="30" name="Tiny Star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6820881" y="1780863"/>
            <a:ext cx="431116" cy="407314"/>
          </a:xfrm>
          <a:prstGeom prst="rect">
            <a:avLst/>
          </a:prstGeom>
        </p:spPr>
      </p:pic>
      <p:pic>
        <p:nvPicPr>
          <p:cNvPr id="31" name="Tiny Star 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1950885" y="1689478"/>
            <a:ext cx="360001" cy="340125"/>
          </a:xfrm>
          <a:prstGeom prst="rect">
            <a:avLst/>
          </a:prstGeom>
        </p:spPr>
      </p:pic>
      <p:pic>
        <p:nvPicPr>
          <p:cNvPr id="34" name="Tiny Star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1012668" y="2004003"/>
            <a:ext cx="271800" cy="256794"/>
          </a:xfrm>
          <a:prstGeom prst="rect">
            <a:avLst/>
          </a:prstGeom>
        </p:spPr>
      </p:pic>
      <p:pic>
        <p:nvPicPr>
          <p:cNvPr id="35" name="Tiny Star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7960866" y="3530412"/>
            <a:ext cx="271800" cy="256794"/>
          </a:xfrm>
          <a:prstGeom prst="rect">
            <a:avLst/>
          </a:prstGeom>
        </p:spPr>
      </p:pic>
      <p:sp>
        <p:nvSpPr>
          <p:cNvPr id="38" name="Answer"/>
          <p:cNvSpPr txBox="1"/>
          <p:nvPr/>
        </p:nvSpPr>
        <p:spPr>
          <a:xfrm>
            <a:off x="3388141" y="1953730"/>
            <a:ext cx="282622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900" b="1" dirty="0"/>
              <a:t>12</a:t>
            </a:r>
          </a:p>
        </p:txBody>
      </p:sp>
      <p:grpSp>
        <p:nvGrpSpPr>
          <p:cNvPr id="37" name="Magic Cloud"/>
          <p:cNvGrpSpPr/>
          <p:nvPr/>
        </p:nvGrpSpPr>
        <p:grpSpPr>
          <a:xfrm>
            <a:off x="1054195" y="1614483"/>
            <a:ext cx="6574594" cy="3867975"/>
            <a:chOff x="1054195" y="1600200"/>
            <a:chExt cx="6574594" cy="3867975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4195" y="1600200"/>
              <a:ext cx="6574594" cy="3867975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70980" y="1884980"/>
              <a:ext cx="591963" cy="559281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293735">
              <a:off x="6815661" y="3543410"/>
              <a:ext cx="697870" cy="659341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293735">
              <a:off x="3955063" y="4981349"/>
              <a:ext cx="448449" cy="423690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293735">
              <a:off x="1925771" y="2759832"/>
              <a:ext cx="431116" cy="407314"/>
            </a:xfrm>
            <a:prstGeom prst="rect">
              <a:avLst/>
            </a:prstGeom>
          </p:spPr>
        </p:pic>
      </p:grpSp>
      <p:sp>
        <p:nvSpPr>
          <p:cNvPr id="16" name="Magic Circle"/>
          <p:cNvSpPr/>
          <p:nvPr/>
        </p:nvSpPr>
        <p:spPr>
          <a:xfrm>
            <a:off x="661335" y="2670023"/>
            <a:ext cx="2264393" cy="1677878"/>
          </a:xfrm>
          <a:prstGeom prst="ellipse">
            <a:avLst/>
          </a:prstGeom>
          <a:noFill/>
          <a:ln w="63500" cmpd="thickThin">
            <a:solidFill>
              <a:schemeClr val="accent3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Hand and Wand"/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2032" y="2553440"/>
            <a:ext cx="1887682" cy="495152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61007" y="4966190"/>
            <a:ext cx="1119603" cy="991629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6E1508AA-485A-4876-B21A-BD160E4E444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877" y="5300870"/>
            <a:ext cx="1615889" cy="155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237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-3.33333E-6 C 0.06892 -3.33333E-6 0.125 0.05602 0.125 0.125 C 0.125 0.19398 0.06892 0.25 1.66667E-6 0.25 C -0.06893 0.25 -0.125 0.19398 -0.125 0.125 C -0.125 0.05602 -0.06893 -3.33333E-6 1.66667E-6 -3.33333E-6 Z " pathEditMode="relative" rAng="0" ptsTypes="AAAAA">
                                          <p:cBhvr>
                                            <p:cTn id="6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21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9" dur="2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9" presetID="8" presetClass="emph" presetSubtype="0" repeatCount="indefinite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0" dur="5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1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2" dur="5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3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4" dur="5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5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6" dur="5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7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8" dur="5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9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80" dur="5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1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82" dur="5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3" fill="hold">
                          <p:stCondLst>
                            <p:cond delay="indefinite"/>
                          </p:stCondLst>
                          <p:childTnLst>
                            <p:par>
                              <p:cTn id="8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89" presetID="53" presetClass="exit" presetSubtype="32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90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92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4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5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8" presetID="37" presetClass="path" presetSubtype="0" accel="50000" fill="hold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-0.01042 L -0.05903 -0.05625 C -0.07153 -0.06644 -0.08976 -0.07176 -0.10886 -0.07176 C -0.13108 -0.07176 -0.14844 -0.06644 -0.16094 -0.05625 L -0.21945 -0.01042 " pathEditMode="relative" rAng="0" ptsTypes="AAAAA" p14:bounceEnd="34000">
                                          <p:cBhvr>
                                            <p:cTn id="99" dur="2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972" y="-307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8" grpId="0"/>
          <p:bldP spid="16" grpId="0" animBg="1"/>
          <p:bldP spid="16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-3.33333E-6 C 0.06892 -3.33333E-6 0.125 0.05602 0.125 0.125 C 0.125 0.19398 0.06892 0.25 1.66667E-6 0.25 C -0.06893 0.25 -0.125 0.19398 -0.125 0.125 C -0.125 0.05602 -0.06893 -3.33333E-6 1.66667E-6 -3.33333E-6 Z " pathEditMode="relative" rAng="0" ptsTypes="AAAAA">
                                          <p:cBhvr>
                                            <p:cTn id="6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21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9" dur="2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69" presetID="8" presetClass="emph" presetSubtype="0" repeatCount="indefinite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0" dur="5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1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2" dur="5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3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4" dur="5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5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6" dur="5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7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8" dur="5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9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80" dur="5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1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82" dur="5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3" fill="hold">
                          <p:stCondLst>
                            <p:cond delay="indefinite"/>
                          </p:stCondLst>
                          <p:childTnLst>
                            <p:par>
                              <p:cTn id="8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89" presetID="53" presetClass="exit" presetSubtype="32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90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92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4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5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98" presetID="37" presetClass="path" presetSubtype="0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-0.01042 L -0.05903 -0.05625 C -0.07153 -0.06644 -0.08976 -0.07176 -0.10886 -0.07176 C -0.13108 -0.07176 -0.14844 -0.06644 -0.16094 -0.05625 L -0.21945 -0.01042 " pathEditMode="relative" rAng="0" ptsTypes="AAAAA">
                                          <p:cBhvr>
                                            <p:cTn id="99" dur="2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972" y="-307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8" grpId="0"/>
          <p:bldP spid="16" grpId="0" animBg="1"/>
          <p:bldP spid="16" grpId="1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87C5C9-6A96-41D1-8C71-AF84DD15FD8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1651" y="1614713"/>
            <a:ext cx="4580697" cy="4058166"/>
          </a:xfrm>
          <a:prstGeom prst="rect">
            <a:avLst/>
          </a:prstGeom>
        </p:spPr>
      </p:pic>
      <p:sp>
        <p:nvSpPr>
          <p:cNvPr id="4" name="Title 20">
            <a:extLst>
              <a:ext uri="{FF2B5EF4-FFF2-40B4-BE49-F238E27FC236}">
                <a16:creationId xmlns:a16="http://schemas.microsoft.com/office/drawing/2014/main" id="{A8FB5D47-5B8C-46FC-A072-0BC0A175A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79425"/>
            <a:ext cx="8220075" cy="993775"/>
          </a:xfrm>
        </p:spPr>
        <p:txBody>
          <a:bodyPr/>
          <a:lstStyle/>
          <a:p>
            <a:r>
              <a:rPr lang="en-GB" sz="3600" dirty="0">
                <a:latin typeface="+mn-lt"/>
              </a:rPr>
              <a:t>¿Cuál es el número?</a:t>
            </a:r>
          </a:p>
        </p:txBody>
      </p:sp>
      <p:sp>
        <p:nvSpPr>
          <p:cNvPr id="11" name="Magic Circle">
            <a:extLst>
              <a:ext uri="{FF2B5EF4-FFF2-40B4-BE49-F238E27FC236}">
                <a16:creationId xmlns:a16="http://schemas.microsoft.com/office/drawing/2014/main" id="{5D65187B-5C09-440B-9C5D-B53914EF5658}"/>
              </a:ext>
            </a:extLst>
          </p:cNvPr>
          <p:cNvSpPr/>
          <p:nvPr/>
        </p:nvSpPr>
        <p:spPr>
          <a:xfrm>
            <a:off x="5292662" y="1622425"/>
            <a:ext cx="2264393" cy="1677878"/>
          </a:xfrm>
          <a:prstGeom prst="ellipse">
            <a:avLst/>
          </a:prstGeom>
          <a:noFill/>
          <a:ln w="63500" cmpd="thickThin">
            <a:solidFill>
              <a:schemeClr val="accent3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Hand and Wand">
            <a:extLst>
              <a:ext uri="{FF2B5EF4-FFF2-40B4-BE49-F238E27FC236}">
                <a16:creationId xmlns:a16="http://schemas.microsoft.com/office/drawing/2014/main" id="{90EFBE2F-3281-48D1-8E39-730995C57C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2469371">
            <a:off x="7660409" y="-2678492"/>
            <a:ext cx="1887682" cy="4951520"/>
          </a:xfrm>
          <a:prstGeom prst="rect">
            <a:avLst/>
          </a:prstGeom>
        </p:spPr>
      </p:pic>
      <p:pic>
        <p:nvPicPr>
          <p:cNvPr id="13" name="Tiny Star 6">
            <a:extLst>
              <a:ext uri="{FF2B5EF4-FFF2-40B4-BE49-F238E27FC236}">
                <a16:creationId xmlns:a16="http://schemas.microsoft.com/office/drawing/2014/main" id="{F758EDB2-DC57-417D-A7AE-99CE8A136F8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7110086" y="5256591"/>
            <a:ext cx="271800" cy="256794"/>
          </a:xfrm>
          <a:prstGeom prst="rect">
            <a:avLst/>
          </a:prstGeom>
        </p:spPr>
      </p:pic>
      <p:pic>
        <p:nvPicPr>
          <p:cNvPr id="14" name="Tiny Star 5">
            <a:extLst>
              <a:ext uri="{FF2B5EF4-FFF2-40B4-BE49-F238E27FC236}">
                <a16:creationId xmlns:a16="http://schemas.microsoft.com/office/drawing/2014/main" id="{03C68E19-F09A-4313-8B1D-60E3E7D5D72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2436587" y="5033373"/>
            <a:ext cx="271800" cy="256794"/>
          </a:xfrm>
          <a:prstGeom prst="rect">
            <a:avLst/>
          </a:prstGeom>
        </p:spPr>
      </p:pic>
      <p:pic>
        <p:nvPicPr>
          <p:cNvPr id="15" name="Tiny Star 4">
            <a:extLst>
              <a:ext uri="{FF2B5EF4-FFF2-40B4-BE49-F238E27FC236}">
                <a16:creationId xmlns:a16="http://schemas.microsoft.com/office/drawing/2014/main" id="{3AACACD6-E1E9-43DC-8C47-8AD20B5FCF1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7915936" y="2341889"/>
            <a:ext cx="271800" cy="256794"/>
          </a:xfrm>
          <a:prstGeom prst="rect">
            <a:avLst/>
          </a:prstGeom>
        </p:spPr>
      </p:pic>
      <p:pic>
        <p:nvPicPr>
          <p:cNvPr id="16" name="Tiny Star 3">
            <a:extLst>
              <a:ext uri="{FF2B5EF4-FFF2-40B4-BE49-F238E27FC236}">
                <a16:creationId xmlns:a16="http://schemas.microsoft.com/office/drawing/2014/main" id="{DEE74F7F-CD86-4C42-8144-52DC6C5146F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6820881" y="1780863"/>
            <a:ext cx="431116" cy="407314"/>
          </a:xfrm>
          <a:prstGeom prst="rect">
            <a:avLst/>
          </a:prstGeom>
        </p:spPr>
      </p:pic>
      <p:pic>
        <p:nvPicPr>
          <p:cNvPr id="17" name="Tiny Star 2">
            <a:extLst>
              <a:ext uri="{FF2B5EF4-FFF2-40B4-BE49-F238E27FC236}">
                <a16:creationId xmlns:a16="http://schemas.microsoft.com/office/drawing/2014/main" id="{F27FE8BA-16DA-4A3C-8909-D8DF2B25B1C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1950885" y="1927826"/>
            <a:ext cx="360001" cy="340125"/>
          </a:xfrm>
          <a:prstGeom prst="rect">
            <a:avLst/>
          </a:prstGeom>
        </p:spPr>
      </p:pic>
      <p:pic>
        <p:nvPicPr>
          <p:cNvPr id="18" name="Tiny Star 1">
            <a:extLst>
              <a:ext uri="{FF2B5EF4-FFF2-40B4-BE49-F238E27FC236}">
                <a16:creationId xmlns:a16="http://schemas.microsoft.com/office/drawing/2014/main" id="{C7E6A8A8-6CF3-4D2C-A333-7E7DEBD2030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1012668" y="2242351"/>
            <a:ext cx="271800" cy="256794"/>
          </a:xfrm>
          <a:prstGeom prst="rect">
            <a:avLst/>
          </a:prstGeom>
        </p:spPr>
      </p:pic>
      <p:sp>
        <p:nvSpPr>
          <p:cNvPr id="19" name="Answer">
            <a:extLst>
              <a:ext uri="{FF2B5EF4-FFF2-40B4-BE49-F238E27FC236}">
                <a16:creationId xmlns:a16="http://schemas.microsoft.com/office/drawing/2014/main" id="{40358AA4-D678-485F-BE05-59D9ADDABAD8}"/>
              </a:ext>
            </a:extLst>
          </p:cNvPr>
          <p:cNvSpPr txBox="1"/>
          <p:nvPr/>
        </p:nvSpPr>
        <p:spPr>
          <a:xfrm>
            <a:off x="2389292" y="1782859"/>
            <a:ext cx="4588406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900" b="1" dirty="0"/>
              <a:t>378</a:t>
            </a:r>
          </a:p>
        </p:txBody>
      </p:sp>
      <p:grpSp>
        <p:nvGrpSpPr>
          <p:cNvPr id="5" name="Magic Cloud">
            <a:extLst>
              <a:ext uri="{FF2B5EF4-FFF2-40B4-BE49-F238E27FC236}">
                <a16:creationId xmlns:a16="http://schemas.microsoft.com/office/drawing/2014/main" id="{BEDDD708-ED82-4087-8A93-0F20688B722F}"/>
              </a:ext>
            </a:extLst>
          </p:cNvPr>
          <p:cNvGrpSpPr/>
          <p:nvPr/>
        </p:nvGrpSpPr>
        <p:grpSpPr>
          <a:xfrm>
            <a:off x="982461" y="1517013"/>
            <a:ext cx="6574594" cy="3867975"/>
            <a:chOff x="1054195" y="1600200"/>
            <a:chExt cx="6574594" cy="3867975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9E0C9BF-C973-43FC-97FF-0F42C1641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4195" y="1600200"/>
              <a:ext cx="6574594" cy="3867975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9A85682-D55A-4310-B4D7-B679881AAB8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70980" y="1884980"/>
              <a:ext cx="591963" cy="559281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68BA5B0-D430-47B4-B842-C961934277A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293735">
              <a:off x="6815661" y="3543410"/>
              <a:ext cx="697870" cy="659341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F20B5D8-D383-409D-BEBC-D4704C4A5AB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293735">
              <a:off x="3955063" y="4981349"/>
              <a:ext cx="448449" cy="42369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4635117-FA5B-4CE3-BFA6-A69CC88CA0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293735">
              <a:off x="1925771" y="2759832"/>
              <a:ext cx="431116" cy="407314"/>
            </a:xfrm>
            <a:prstGeom prst="rect">
              <a:avLst/>
            </a:prstGeom>
          </p:spPr>
        </p:pic>
      </p:grpSp>
      <p:pic>
        <p:nvPicPr>
          <p:cNvPr id="21" name="Imagen 20">
            <a:extLst>
              <a:ext uri="{FF2B5EF4-FFF2-40B4-BE49-F238E27FC236}">
                <a16:creationId xmlns:a16="http://schemas.microsoft.com/office/drawing/2014/main" id="{27873762-9720-446D-82F9-3F1CFB40955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877" y="5300870"/>
            <a:ext cx="1615889" cy="155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990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33333E-6 C 0.06892 -3.33333E-6 0.125 0.05602 0.125 0.125 C 0.125 0.19398 0.06892 0.25 1.66667E-6 0.25 C -0.06893 0.25 -0.125 0.19398 -0.125 0.125 C -0.125 0.05602 -0.06893 -3.33333E-6 1.66667E-6 -3.33333E-6 Z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0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2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6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8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0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500"/>
                            </p:stCondLst>
                            <p:childTnLst>
                              <p:par>
                                <p:cTn id="72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Answer">
            <a:extLst>
              <a:ext uri="{FF2B5EF4-FFF2-40B4-BE49-F238E27FC236}">
                <a16:creationId xmlns:a16="http://schemas.microsoft.com/office/drawing/2014/main" id="{E0EFBA8B-4721-4A07-845A-F70FEC0339F0}"/>
              </a:ext>
            </a:extLst>
          </p:cNvPr>
          <p:cNvSpPr txBox="1"/>
          <p:nvPr/>
        </p:nvSpPr>
        <p:spPr>
          <a:xfrm>
            <a:off x="2422696" y="2442804"/>
            <a:ext cx="45884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 b="1" dirty="0"/>
              <a:t>200+50+3</a:t>
            </a:r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61007" y="4966190"/>
            <a:ext cx="1119603" cy="991629"/>
          </a:xfrm>
          <a:prstGeom prst="rect">
            <a:avLst/>
          </a:prstGeom>
        </p:spPr>
      </p:pic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/>
          <a:lstStyle/>
          <a:p>
            <a:r>
              <a:rPr lang="en-GB" sz="3600" dirty="0">
                <a:latin typeface="+mn-lt"/>
              </a:rPr>
              <a:t>¿Cuál es el número?</a:t>
            </a:r>
          </a:p>
        </p:txBody>
      </p:sp>
      <p:pic>
        <p:nvPicPr>
          <p:cNvPr id="36" name="Tiny Star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6495294" y="5424914"/>
            <a:ext cx="271800" cy="256794"/>
          </a:xfrm>
          <a:prstGeom prst="rect">
            <a:avLst/>
          </a:prstGeom>
        </p:spPr>
      </p:pic>
      <p:pic>
        <p:nvPicPr>
          <p:cNvPr id="33" name="Tiny Star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2436587" y="4795025"/>
            <a:ext cx="271800" cy="256794"/>
          </a:xfrm>
          <a:prstGeom prst="rect">
            <a:avLst/>
          </a:prstGeom>
        </p:spPr>
      </p:pic>
      <p:pic>
        <p:nvPicPr>
          <p:cNvPr id="32" name="Tiny Star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7915936" y="2341889"/>
            <a:ext cx="271800" cy="256794"/>
          </a:xfrm>
          <a:prstGeom prst="rect">
            <a:avLst/>
          </a:prstGeom>
        </p:spPr>
      </p:pic>
      <p:pic>
        <p:nvPicPr>
          <p:cNvPr id="30" name="Tiny Star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6820881" y="1780863"/>
            <a:ext cx="431116" cy="407314"/>
          </a:xfrm>
          <a:prstGeom prst="rect">
            <a:avLst/>
          </a:prstGeom>
        </p:spPr>
      </p:pic>
      <p:pic>
        <p:nvPicPr>
          <p:cNvPr id="31" name="Tiny Star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1950885" y="1689478"/>
            <a:ext cx="360001" cy="340125"/>
          </a:xfrm>
          <a:prstGeom prst="rect">
            <a:avLst/>
          </a:prstGeom>
        </p:spPr>
      </p:pic>
      <p:pic>
        <p:nvPicPr>
          <p:cNvPr id="34" name="Tiny Star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1012668" y="2004003"/>
            <a:ext cx="271800" cy="256794"/>
          </a:xfrm>
          <a:prstGeom prst="rect">
            <a:avLst/>
          </a:prstGeom>
        </p:spPr>
      </p:pic>
      <p:pic>
        <p:nvPicPr>
          <p:cNvPr id="35" name="Tiny Star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7960866" y="3530412"/>
            <a:ext cx="271800" cy="256794"/>
          </a:xfrm>
          <a:prstGeom prst="rect">
            <a:avLst/>
          </a:prstGeom>
        </p:spPr>
      </p:pic>
      <p:sp>
        <p:nvSpPr>
          <p:cNvPr id="38" name="Answer"/>
          <p:cNvSpPr txBox="1"/>
          <p:nvPr/>
        </p:nvSpPr>
        <p:spPr>
          <a:xfrm>
            <a:off x="2082564" y="1815110"/>
            <a:ext cx="4588406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9900" b="1" dirty="0"/>
              <a:t>253</a:t>
            </a:r>
          </a:p>
        </p:txBody>
      </p:sp>
      <p:grpSp>
        <p:nvGrpSpPr>
          <p:cNvPr id="37" name="Magic Cloud"/>
          <p:cNvGrpSpPr/>
          <p:nvPr/>
        </p:nvGrpSpPr>
        <p:grpSpPr>
          <a:xfrm>
            <a:off x="1182929" y="1390595"/>
            <a:ext cx="6574594" cy="4071409"/>
            <a:chOff x="1213048" y="1884980"/>
            <a:chExt cx="6574594" cy="4071409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13048" y="2088414"/>
              <a:ext cx="6574594" cy="3867975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70980" y="1884980"/>
              <a:ext cx="591963" cy="559281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293735">
              <a:off x="6815661" y="3543410"/>
              <a:ext cx="697870" cy="659341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293735">
              <a:off x="3955063" y="4981349"/>
              <a:ext cx="448449" cy="423690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293735">
              <a:off x="1925771" y="2759832"/>
              <a:ext cx="431116" cy="407314"/>
            </a:xfrm>
            <a:prstGeom prst="rect">
              <a:avLst/>
            </a:prstGeom>
          </p:spPr>
        </p:pic>
      </p:grpSp>
      <p:sp>
        <p:nvSpPr>
          <p:cNvPr id="16" name="Magic Circle"/>
          <p:cNvSpPr/>
          <p:nvPr/>
        </p:nvSpPr>
        <p:spPr>
          <a:xfrm>
            <a:off x="661335" y="2670023"/>
            <a:ext cx="2264393" cy="1677878"/>
          </a:xfrm>
          <a:prstGeom prst="ellipse">
            <a:avLst/>
          </a:prstGeom>
          <a:noFill/>
          <a:ln w="63500" cmpd="thickThin">
            <a:solidFill>
              <a:schemeClr val="accent3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Hand and Wand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2032" y="2553440"/>
            <a:ext cx="1887682" cy="4951520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16335BDA-26EA-48BB-9D1C-D499620560A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877" y="5300870"/>
            <a:ext cx="1615889" cy="155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754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-3.33333E-6 C 0.06892 -3.33333E-6 0.125 0.05602 0.125 0.125 C 0.125 0.19398 0.06892 0.25 1.66667E-6 0.25 C -0.06893 0.25 -0.125 0.19398 -0.125 0.125 C -0.125 0.05602 -0.06893 -3.33333E-6 1.66667E-6 -3.33333E-6 Z " pathEditMode="relative" rAng="0" ptsTypes="AAAAA">
                                          <p:cBhvr>
                                            <p:cTn id="6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21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9" dur="2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5" presetID="8" presetClass="emph" presetSubtype="0" repeatCount="indefinite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66" dur="5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7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68" dur="5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9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0" dur="5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1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2" dur="5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3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4" dur="5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5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6" dur="5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7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8" dur="5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9" fill="hold">
                          <p:stCondLst>
                            <p:cond delay="indefinite"/>
                          </p:stCondLst>
                          <p:childTnLst>
                            <p:par>
                              <p:cTn id="8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1" presetID="23" presetClass="exit" presetSubtype="3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2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86" presetID="53" presetClass="exit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7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89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5" presetID="37" presetClass="path" presetSubtype="0" accel="50000" fill="hold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-0.01042 L -0.05903 -0.05625 C -0.07153 -0.06644 -0.08976 -0.07176 -0.10886 -0.07176 C -0.13108 -0.07176 -0.14844 -0.06644 -0.16094 -0.05625 L -0.21945 -0.01042 " pathEditMode="relative" rAng="0" ptsTypes="AAAAA" p14:bounceEnd="34000">
                                          <p:cBhvr>
                                            <p:cTn id="96" dur="2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972" y="-307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9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/>
          <p:bldP spid="41" grpId="1"/>
          <p:bldP spid="38" grpId="0"/>
          <p:bldP spid="16" grpId="0" animBg="1"/>
          <p:bldP spid="16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-3.33333E-6 C 0.06892 -3.33333E-6 0.125 0.05602 0.125 0.125 C 0.125 0.19398 0.06892 0.25 1.66667E-6 0.25 C -0.06893 0.25 -0.125 0.19398 -0.125 0.125 C -0.125 0.05602 -0.06893 -3.33333E-6 1.66667E-6 -3.33333E-6 Z " pathEditMode="relative" rAng="0" ptsTypes="AAAAA">
                                          <p:cBhvr>
                                            <p:cTn id="6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21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9" dur="2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5" presetID="8" presetClass="emph" presetSubtype="0" repeatCount="indefinite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66" dur="5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7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68" dur="5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9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0" dur="5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1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2" dur="5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3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4" dur="5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5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6" dur="5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7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8" dur="5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9" fill="hold">
                          <p:stCondLst>
                            <p:cond delay="indefinite"/>
                          </p:stCondLst>
                          <p:childTnLst>
                            <p:par>
                              <p:cTn id="8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1" presetID="23" presetClass="exit" presetSubtype="3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2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86" presetID="53" presetClass="exit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7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89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5" presetID="37" presetClass="path" presetSubtype="0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-0.01042 L -0.05903 -0.05625 C -0.07153 -0.06644 -0.08976 -0.07176 -0.10886 -0.07176 C -0.13108 -0.07176 -0.14844 -0.06644 -0.16094 -0.05625 L -0.21945 -0.01042 " pathEditMode="relative" rAng="0" ptsTypes="AAAAA">
                                          <p:cBhvr>
                                            <p:cTn id="96" dur="2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972" y="-307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9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/>
          <p:bldP spid="41" grpId="1"/>
          <p:bldP spid="38" grpId="0"/>
          <p:bldP spid="16" grpId="0" animBg="1"/>
          <p:bldP spid="16" grpId="1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1656" y="4908583"/>
            <a:ext cx="1793938" cy="1150175"/>
          </a:xfrm>
          <a:prstGeom prst="rect">
            <a:avLst/>
          </a:prstGeom>
        </p:spPr>
      </p:pic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+mn-lt"/>
              </a:rPr>
              <a:t>¿Cuál es el número?</a:t>
            </a:r>
          </a:p>
        </p:txBody>
      </p:sp>
      <p:pic>
        <p:nvPicPr>
          <p:cNvPr id="8" name="Ten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3799" y="1600200"/>
            <a:ext cx="467076" cy="3429000"/>
          </a:xfrm>
          <a:prstGeom prst="rect">
            <a:avLst/>
          </a:prstGeom>
        </p:spPr>
      </p:pic>
      <p:pic>
        <p:nvPicPr>
          <p:cNvPr id="10" name="Unit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0769" y="4580626"/>
            <a:ext cx="450030" cy="448574"/>
          </a:xfrm>
          <a:prstGeom prst="rect">
            <a:avLst/>
          </a:prstGeom>
        </p:spPr>
      </p:pic>
      <p:pic>
        <p:nvPicPr>
          <p:cNvPr id="12" name="Unit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6449" y="4580626"/>
            <a:ext cx="450030" cy="448574"/>
          </a:xfrm>
          <a:prstGeom prst="rect">
            <a:avLst/>
          </a:prstGeom>
        </p:spPr>
      </p:pic>
      <p:pic>
        <p:nvPicPr>
          <p:cNvPr id="22" name="Ten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8043" y="1600200"/>
            <a:ext cx="467076" cy="3429000"/>
          </a:xfrm>
          <a:prstGeom prst="rect">
            <a:avLst/>
          </a:prstGeom>
        </p:spPr>
      </p:pic>
      <p:pic>
        <p:nvPicPr>
          <p:cNvPr id="23" name="Ten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1653" y="1600200"/>
            <a:ext cx="467076" cy="3429000"/>
          </a:xfrm>
          <a:prstGeom prst="rect">
            <a:avLst/>
          </a:prstGeom>
        </p:spPr>
      </p:pic>
      <p:pic>
        <p:nvPicPr>
          <p:cNvPr id="24" name="Unit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07810" y="4580626"/>
            <a:ext cx="450030" cy="448574"/>
          </a:xfrm>
          <a:prstGeom prst="rect">
            <a:avLst/>
          </a:prstGeom>
        </p:spPr>
      </p:pic>
      <p:pic>
        <p:nvPicPr>
          <p:cNvPr id="25" name="Unit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6330" y="3971259"/>
            <a:ext cx="450030" cy="448574"/>
          </a:xfrm>
          <a:prstGeom prst="rect">
            <a:avLst/>
          </a:prstGeom>
        </p:spPr>
      </p:pic>
      <p:pic>
        <p:nvPicPr>
          <p:cNvPr id="39" name="Unit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7691" y="3971259"/>
            <a:ext cx="450030" cy="448574"/>
          </a:xfrm>
          <a:prstGeom prst="rect">
            <a:avLst/>
          </a:prstGeom>
        </p:spPr>
      </p:pic>
      <p:pic>
        <p:nvPicPr>
          <p:cNvPr id="36" name="Tiny Star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7110086" y="5256591"/>
            <a:ext cx="271800" cy="256794"/>
          </a:xfrm>
          <a:prstGeom prst="rect">
            <a:avLst/>
          </a:prstGeom>
        </p:spPr>
      </p:pic>
      <p:pic>
        <p:nvPicPr>
          <p:cNvPr id="33" name="Tiny Star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2436587" y="4795025"/>
            <a:ext cx="271800" cy="256794"/>
          </a:xfrm>
          <a:prstGeom prst="rect">
            <a:avLst/>
          </a:prstGeom>
        </p:spPr>
      </p:pic>
      <p:pic>
        <p:nvPicPr>
          <p:cNvPr id="32" name="Tiny Star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7915936" y="2341889"/>
            <a:ext cx="271800" cy="256794"/>
          </a:xfrm>
          <a:prstGeom prst="rect">
            <a:avLst/>
          </a:prstGeom>
        </p:spPr>
      </p:pic>
      <p:pic>
        <p:nvPicPr>
          <p:cNvPr id="30" name="Tiny Star 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6820881" y="1780863"/>
            <a:ext cx="431116" cy="407314"/>
          </a:xfrm>
          <a:prstGeom prst="rect">
            <a:avLst/>
          </a:prstGeom>
        </p:spPr>
      </p:pic>
      <p:pic>
        <p:nvPicPr>
          <p:cNvPr id="31" name="Tiny Star 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1950885" y="1689478"/>
            <a:ext cx="360001" cy="340125"/>
          </a:xfrm>
          <a:prstGeom prst="rect">
            <a:avLst/>
          </a:prstGeom>
        </p:spPr>
      </p:pic>
      <p:pic>
        <p:nvPicPr>
          <p:cNvPr id="34" name="Tiny Star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1012668" y="2004003"/>
            <a:ext cx="271800" cy="256794"/>
          </a:xfrm>
          <a:prstGeom prst="rect">
            <a:avLst/>
          </a:prstGeom>
        </p:spPr>
      </p:pic>
      <p:pic>
        <p:nvPicPr>
          <p:cNvPr id="35" name="Tiny Star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7960866" y="3530412"/>
            <a:ext cx="271800" cy="256794"/>
          </a:xfrm>
          <a:prstGeom prst="rect">
            <a:avLst/>
          </a:prstGeom>
        </p:spPr>
      </p:pic>
      <p:sp>
        <p:nvSpPr>
          <p:cNvPr id="38" name="Answer"/>
          <p:cNvSpPr txBox="1"/>
          <p:nvPr/>
        </p:nvSpPr>
        <p:spPr>
          <a:xfrm>
            <a:off x="3388140" y="1953730"/>
            <a:ext cx="2885213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900" b="1" dirty="0"/>
              <a:t>35</a:t>
            </a:r>
          </a:p>
        </p:txBody>
      </p:sp>
      <p:grpSp>
        <p:nvGrpSpPr>
          <p:cNvPr id="37" name="Magic Cloud"/>
          <p:cNvGrpSpPr/>
          <p:nvPr/>
        </p:nvGrpSpPr>
        <p:grpSpPr>
          <a:xfrm>
            <a:off x="1054195" y="1614483"/>
            <a:ext cx="6574594" cy="3867975"/>
            <a:chOff x="1054195" y="1600200"/>
            <a:chExt cx="6574594" cy="3867975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4195" y="1600200"/>
              <a:ext cx="6574594" cy="3867975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70980" y="1884980"/>
              <a:ext cx="591963" cy="559281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293735">
              <a:off x="6815661" y="3543410"/>
              <a:ext cx="697870" cy="659341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293735">
              <a:off x="3955063" y="4981349"/>
              <a:ext cx="448449" cy="423690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293735">
              <a:off x="1925771" y="2759832"/>
              <a:ext cx="431116" cy="407314"/>
            </a:xfrm>
            <a:prstGeom prst="rect">
              <a:avLst/>
            </a:prstGeom>
          </p:spPr>
        </p:pic>
      </p:grpSp>
      <p:sp>
        <p:nvSpPr>
          <p:cNvPr id="16" name="Magic Circle"/>
          <p:cNvSpPr/>
          <p:nvPr/>
        </p:nvSpPr>
        <p:spPr>
          <a:xfrm>
            <a:off x="661335" y="2670023"/>
            <a:ext cx="2264393" cy="1677878"/>
          </a:xfrm>
          <a:prstGeom prst="ellipse">
            <a:avLst/>
          </a:prstGeom>
          <a:noFill/>
          <a:ln w="63500" cmpd="thickThin">
            <a:solidFill>
              <a:schemeClr val="accent3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Hand and Wand"/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2032" y="2553440"/>
            <a:ext cx="1887682" cy="4951520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05F193CB-2E29-4345-8452-4A546802A96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877" y="5300870"/>
            <a:ext cx="1615889" cy="155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158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33333E-6 C 0.06892 -3.33333E-6 0.125 0.05602 0.125 0.125 C 0.125 0.19398 0.06892 0.25 1.66667E-6 0.25 C -0.06893 0.25 -0.125 0.19398 -0.125 0.125 C -0.125 0.05602 -0.06893 -3.33333E-6 1.66667E-6 -3.33333E-6 Z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500"/>
                            </p:stCondLst>
                            <p:childTnLst>
                              <p:par>
                                <p:cTn id="84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5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7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9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1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3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5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6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7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53" presetClass="exit" presetSubtype="3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16" grpId="0" animBg="1"/>
      <p:bldP spid="16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3572" y="5118369"/>
            <a:ext cx="2013702" cy="1057778"/>
          </a:xfrm>
          <a:prstGeom prst="rect">
            <a:avLst/>
          </a:prstGeom>
        </p:spPr>
      </p:pic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+mn-lt"/>
              </a:rPr>
              <a:t>¿Cuál es el número?</a:t>
            </a:r>
          </a:p>
        </p:txBody>
      </p:sp>
      <p:pic>
        <p:nvPicPr>
          <p:cNvPr id="41" name="Unit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7209" y="4044504"/>
            <a:ext cx="450030" cy="448574"/>
          </a:xfrm>
          <a:prstGeom prst="rect">
            <a:avLst/>
          </a:prstGeom>
        </p:spPr>
      </p:pic>
      <p:pic>
        <p:nvPicPr>
          <p:cNvPr id="42" name="Ten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85926" y="1600200"/>
            <a:ext cx="467076" cy="3429000"/>
          </a:xfrm>
          <a:prstGeom prst="rect">
            <a:avLst/>
          </a:prstGeom>
        </p:spPr>
      </p:pic>
      <p:pic>
        <p:nvPicPr>
          <p:cNvPr id="43" name="Ten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3780" y="1600200"/>
            <a:ext cx="467076" cy="3429000"/>
          </a:xfrm>
          <a:prstGeom prst="rect">
            <a:avLst/>
          </a:prstGeom>
        </p:spPr>
      </p:pic>
      <p:pic>
        <p:nvPicPr>
          <p:cNvPr id="8" name="Ten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3198" y="1600200"/>
            <a:ext cx="467076" cy="3429000"/>
          </a:xfrm>
          <a:prstGeom prst="rect">
            <a:avLst/>
          </a:prstGeom>
        </p:spPr>
      </p:pic>
      <p:pic>
        <p:nvPicPr>
          <p:cNvPr id="10" name="Unit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0168" y="4580626"/>
            <a:ext cx="450030" cy="448574"/>
          </a:xfrm>
          <a:prstGeom prst="rect">
            <a:avLst/>
          </a:prstGeom>
        </p:spPr>
      </p:pic>
      <p:pic>
        <p:nvPicPr>
          <p:cNvPr id="12" name="Unit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5848" y="4580626"/>
            <a:ext cx="450030" cy="448574"/>
          </a:xfrm>
          <a:prstGeom prst="rect">
            <a:avLst/>
          </a:prstGeom>
        </p:spPr>
      </p:pic>
      <p:pic>
        <p:nvPicPr>
          <p:cNvPr id="22" name="Ten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7442" y="1600200"/>
            <a:ext cx="467076" cy="3429000"/>
          </a:xfrm>
          <a:prstGeom prst="rect">
            <a:avLst/>
          </a:prstGeom>
        </p:spPr>
      </p:pic>
      <p:pic>
        <p:nvPicPr>
          <p:cNvPr id="23" name="Ten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1052" y="1600200"/>
            <a:ext cx="467076" cy="3429000"/>
          </a:xfrm>
          <a:prstGeom prst="rect">
            <a:avLst/>
          </a:prstGeom>
        </p:spPr>
      </p:pic>
      <p:pic>
        <p:nvPicPr>
          <p:cNvPr id="24" name="Unit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47209" y="4580626"/>
            <a:ext cx="450030" cy="448574"/>
          </a:xfrm>
          <a:prstGeom prst="rect">
            <a:avLst/>
          </a:prstGeom>
        </p:spPr>
      </p:pic>
      <p:pic>
        <p:nvPicPr>
          <p:cNvPr id="25" name="Unit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3173" y="4044504"/>
            <a:ext cx="450030" cy="448574"/>
          </a:xfrm>
          <a:prstGeom prst="rect">
            <a:avLst/>
          </a:prstGeom>
        </p:spPr>
      </p:pic>
      <p:pic>
        <p:nvPicPr>
          <p:cNvPr id="39" name="Unit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4534" y="4044504"/>
            <a:ext cx="450030" cy="448574"/>
          </a:xfrm>
          <a:prstGeom prst="rect">
            <a:avLst/>
          </a:prstGeom>
        </p:spPr>
      </p:pic>
      <p:pic>
        <p:nvPicPr>
          <p:cNvPr id="36" name="Tiny Star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7110086" y="5256591"/>
            <a:ext cx="271800" cy="256794"/>
          </a:xfrm>
          <a:prstGeom prst="rect">
            <a:avLst/>
          </a:prstGeom>
        </p:spPr>
      </p:pic>
      <p:pic>
        <p:nvPicPr>
          <p:cNvPr id="33" name="Tiny Star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2436587" y="4795025"/>
            <a:ext cx="271800" cy="256794"/>
          </a:xfrm>
          <a:prstGeom prst="rect">
            <a:avLst/>
          </a:prstGeom>
        </p:spPr>
      </p:pic>
      <p:pic>
        <p:nvPicPr>
          <p:cNvPr id="32" name="Tiny Star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7915936" y="2341889"/>
            <a:ext cx="271800" cy="256794"/>
          </a:xfrm>
          <a:prstGeom prst="rect">
            <a:avLst/>
          </a:prstGeom>
        </p:spPr>
      </p:pic>
      <p:pic>
        <p:nvPicPr>
          <p:cNvPr id="30" name="Tiny Star 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6820881" y="1780863"/>
            <a:ext cx="431116" cy="407314"/>
          </a:xfrm>
          <a:prstGeom prst="rect">
            <a:avLst/>
          </a:prstGeom>
        </p:spPr>
      </p:pic>
      <p:pic>
        <p:nvPicPr>
          <p:cNvPr id="31" name="Tiny Star 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1950885" y="1689478"/>
            <a:ext cx="360001" cy="340125"/>
          </a:xfrm>
          <a:prstGeom prst="rect">
            <a:avLst/>
          </a:prstGeom>
        </p:spPr>
      </p:pic>
      <p:pic>
        <p:nvPicPr>
          <p:cNvPr id="34" name="Tiny Star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1012668" y="2004003"/>
            <a:ext cx="271800" cy="256794"/>
          </a:xfrm>
          <a:prstGeom prst="rect">
            <a:avLst/>
          </a:prstGeom>
        </p:spPr>
      </p:pic>
      <p:pic>
        <p:nvPicPr>
          <p:cNvPr id="35" name="Tiny Star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7960866" y="3530412"/>
            <a:ext cx="271800" cy="256794"/>
          </a:xfrm>
          <a:prstGeom prst="rect">
            <a:avLst/>
          </a:prstGeom>
        </p:spPr>
      </p:pic>
      <p:sp>
        <p:nvSpPr>
          <p:cNvPr id="38" name="Answer"/>
          <p:cNvSpPr txBox="1"/>
          <p:nvPr/>
        </p:nvSpPr>
        <p:spPr>
          <a:xfrm>
            <a:off x="3179961" y="1953730"/>
            <a:ext cx="3027481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900" b="1" dirty="0"/>
              <a:t>56</a:t>
            </a:r>
          </a:p>
        </p:txBody>
      </p:sp>
      <p:grpSp>
        <p:nvGrpSpPr>
          <p:cNvPr id="37" name="Magic Cloud"/>
          <p:cNvGrpSpPr/>
          <p:nvPr/>
        </p:nvGrpSpPr>
        <p:grpSpPr>
          <a:xfrm>
            <a:off x="1054195" y="1614483"/>
            <a:ext cx="6574594" cy="3867975"/>
            <a:chOff x="1054195" y="1600200"/>
            <a:chExt cx="6574594" cy="3867975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4195" y="1600200"/>
              <a:ext cx="6574594" cy="3867975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70980" y="1884980"/>
              <a:ext cx="591963" cy="559281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293735">
              <a:off x="6815661" y="3543410"/>
              <a:ext cx="697870" cy="659341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293735">
              <a:off x="3955063" y="4981349"/>
              <a:ext cx="448449" cy="423690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293735">
              <a:off x="1925771" y="2759832"/>
              <a:ext cx="431116" cy="407314"/>
            </a:xfrm>
            <a:prstGeom prst="rect">
              <a:avLst/>
            </a:prstGeom>
          </p:spPr>
        </p:pic>
      </p:grpSp>
      <p:sp>
        <p:nvSpPr>
          <p:cNvPr id="16" name="Magic Circle"/>
          <p:cNvSpPr/>
          <p:nvPr/>
        </p:nvSpPr>
        <p:spPr>
          <a:xfrm>
            <a:off x="661335" y="2670023"/>
            <a:ext cx="2264393" cy="1677878"/>
          </a:xfrm>
          <a:prstGeom prst="ellipse">
            <a:avLst/>
          </a:prstGeom>
          <a:noFill/>
          <a:ln w="63500" cmpd="thickThin">
            <a:solidFill>
              <a:schemeClr val="accent3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Hand and Wand"/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2032" y="2553440"/>
            <a:ext cx="1887682" cy="4951520"/>
          </a:xfrm>
          <a:prstGeom prst="rect">
            <a:avLst/>
          </a:prstGeom>
        </p:spPr>
      </p:pic>
      <p:pic>
        <p:nvPicPr>
          <p:cNvPr id="44" name="Imagen 43">
            <a:extLst>
              <a:ext uri="{FF2B5EF4-FFF2-40B4-BE49-F238E27FC236}">
                <a16:creationId xmlns:a16="http://schemas.microsoft.com/office/drawing/2014/main" id="{6CF24BEA-B55E-4699-8324-3B094265185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877" y="5300870"/>
            <a:ext cx="1615889" cy="155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800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33333E-6 C 0.06892 -3.33333E-6 0.125 0.05602 0.125 0.125 C 0.125 0.19398 0.06892 0.25 1.66667E-6 0.25 C -0.06893 0.25 -0.125 0.19398 -0.125 0.125 C -0.125 0.05602 -0.06893 -3.33333E-6 1.66667E-6 -3.33333E-6 Z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500"/>
                            </p:stCondLst>
                            <p:childTnLst>
                              <p:par>
                                <p:cTn id="93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4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6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8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0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2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4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6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53" presetClass="exit" presetSubtype="3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16" grpId="0" animBg="1"/>
      <p:bldP spid="16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Answer">
            <a:extLst>
              <a:ext uri="{FF2B5EF4-FFF2-40B4-BE49-F238E27FC236}">
                <a16:creationId xmlns:a16="http://schemas.microsoft.com/office/drawing/2014/main" id="{E0EFBA8B-4721-4A07-845A-F70FEC0339F0}"/>
              </a:ext>
            </a:extLst>
          </p:cNvPr>
          <p:cNvSpPr txBox="1"/>
          <p:nvPr/>
        </p:nvSpPr>
        <p:spPr>
          <a:xfrm>
            <a:off x="2422696" y="2442804"/>
            <a:ext cx="458840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b="1" dirty="0"/>
              <a:t>2 centenas, 3 decenas y 5 unidades </a:t>
            </a:r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61007" y="4966190"/>
            <a:ext cx="1119603" cy="991629"/>
          </a:xfrm>
          <a:prstGeom prst="rect">
            <a:avLst/>
          </a:prstGeom>
        </p:spPr>
      </p:pic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/>
          <a:lstStyle/>
          <a:p>
            <a:r>
              <a:rPr lang="en-GB" sz="3600" dirty="0">
                <a:latin typeface="+mn-lt"/>
              </a:rPr>
              <a:t>¿Cuál es el número?</a:t>
            </a:r>
          </a:p>
        </p:txBody>
      </p:sp>
      <p:pic>
        <p:nvPicPr>
          <p:cNvPr id="36" name="Tiny Star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6495294" y="5424914"/>
            <a:ext cx="271800" cy="256794"/>
          </a:xfrm>
          <a:prstGeom prst="rect">
            <a:avLst/>
          </a:prstGeom>
        </p:spPr>
      </p:pic>
      <p:pic>
        <p:nvPicPr>
          <p:cNvPr id="33" name="Tiny Star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2436587" y="4795025"/>
            <a:ext cx="271800" cy="256794"/>
          </a:xfrm>
          <a:prstGeom prst="rect">
            <a:avLst/>
          </a:prstGeom>
        </p:spPr>
      </p:pic>
      <p:pic>
        <p:nvPicPr>
          <p:cNvPr id="32" name="Tiny Star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7915936" y="2341889"/>
            <a:ext cx="271800" cy="256794"/>
          </a:xfrm>
          <a:prstGeom prst="rect">
            <a:avLst/>
          </a:prstGeom>
        </p:spPr>
      </p:pic>
      <p:pic>
        <p:nvPicPr>
          <p:cNvPr id="30" name="Tiny Star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6820881" y="1780863"/>
            <a:ext cx="431116" cy="407314"/>
          </a:xfrm>
          <a:prstGeom prst="rect">
            <a:avLst/>
          </a:prstGeom>
        </p:spPr>
      </p:pic>
      <p:pic>
        <p:nvPicPr>
          <p:cNvPr id="31" name="Tiny Star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1950885" y="1689478"/>
            <a:ext cx="360001" cy="340125"/>
          </a:xfrm>
          <a:prstGeom prst="rect">
            <a:avLst/>
          </a:prstGeom>
        </p:spPr>
      </p:pic>
      <p:pic>
        <p:nvPicPr>
          <p:cNvPr id="34" name="Tiny Star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1012668" y="2004003"/>
            <a:ext cx="271800" cy="256794"/>
          </a:xfrm>
          <a:prstGeom prst="rect">
            <a:avLst/>
          </a:prstGeom>
        </p:spPr>
      </p:pic>
      <p:pic>
        <p:nvPicPr>
          <p:cNvPr id="35" name="Tiny Star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7960866" y="3530412"/>
            <a:ext cx="271800" cy="256794"/>
          </a:xfrm>
          <a:prstGeom prst="rect">
            <a:avLst/>
          </a:prstGeom>
        </p:spPr>
      </p:pic>
      <p:sp>
        <p:nvSpPr>
          <p:cNvPr id="38" name="Answer"/>
          <p:cNvSpPr txBox="1"/>
          <p:nvPr/>
        </p:nvSpPr>
        <p:spPr>
          <a:xfrm>
            <a:off x="2770254" y="2158110"/>
            <a:ext cx="4588406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900" b="1" dirty="0"/>
              <a:t>235</a:t>
            </a:r>
          </a:p>
        </p:txBody>
      </p:sp>
      <p:grpSp>
        <p:nvGrpSpPr>
          <p:cNvPr id="37" name="Magic Cloud"/>
          <p:cNvGrpSpPr/>
          <p:nvPr/>
        </p:nvGrpSpPr>
        <p:grpSpPr>
          <a:xfrm>
            <a:off x="1120628" y="1660322"/>
            <a:ext cx="6574594" cy="4067193"/>
            <a:chOff x="1170860" y="1884980"/>
            <a:chExt cx="6574594" cy="4067193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70860" y="2084198"/>
              <a:ext cx="6574594" cy="3867975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70980" y="1884980"/>
              <a:ext cx="591963" cy="559281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293735">
              <a:off x="6815661" y="3543410"/>
              <a:ext cx="697870" cy="659341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293735">
              <a:off x="3955063" y="4981349"/>
              <a:ext cx="448449" cy="423690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293735">
              <a:off x="1925771" y="2759832"/>
              <a:ext cx="431116" cy="407314"/>
            </a:xfrm>
            <a:prstGeom prst="rect">
              <a:avLst/>
            </a:prstGeom>
          </p:spPr>
        </p:pic>
      </p:grpSp>
      <p:sp>
        <p:nvSpPr>
          <p:cNvPr id="16" name="Magic Circle"/>
          <p:cNvSpPr/>
          <p:nvPr/>
        </p:nvSpPr>
        <p:spPr>
          <a:xfrm>
            <a:off x="661335" y="2670023"/>
            <a:ext cx="2264393" cy="1677878"/>
          </a:xfrm>
          <a:prstGeom prst="ellipse">
            <a:avLst/>
          </a:prstGeom>
          <a:noFill/>
          <a:ln w="63500" cmpd="thickThin">
            <a:solidFill>
              <a:schemeClr val="accent3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Hand and Wand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2032" y="2553440"/>
            <a:ext cx="1887682" cy="4951520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4D01F066-8E4F-4B63-ADBB-9C328E1492F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877" y="5300870"/>
            <a:ext cx="1615889" cy="155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277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-3.33333E-6 C 0.06892 -3.33333E-6 0.125 0.05602 0.125 0.125 C 0.125 0.19398 0.06892 0.25 1.66667E-6 0.25 C -0.06893 0.25 -0.125 0.19398 -0.125 0.125 C -0.125 0.05602 -0.06893 -3.33333E-6 1.66667E-6 -3.33333E-6 Z " pathEditMode="relative" rAng="0" ptsTypes="AAAAA">
                                          <p:cBhvr>
                                            <p:cTn id="6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21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9" dur="2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5" presetID="8" presetClass="emph" presetSubtype="0" repeatCount="indefinite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66" dur="5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7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68" dur="5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9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0" dur="5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1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2" dur="5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3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4" dur="5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5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6" dur="5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7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8" dur="5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9" fill="hold">
                          <p:stCondLst>
                            <p:cond delay="indefinite"/>
                          </p:stCondLst>
                          <p:childTnLst>
                            <p:par>
                              <p:cTn id="8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1" presetID="23" presetClass="exit" presetSubtype="3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2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86" presetID="53" presetClass="exit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7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89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5" presetID="37" presetClass="path" presetSubtype="0" accel="50000" fill="hold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-0.01042 L -0.05903 -0.05625 C -0.07153 -0.06644 -0.08976 -0.07176 -0.10886 -0.07176 C -0.13108 -0.07176 -0.14844 -0.06644 -0.16094 -0.05625 L -0.21945 -0.01042 " pathEditMode="relative" rAng="0" ptsTypes="AAAAA" p14:bounceEnd="34000">
                                          <p:cBhvr>
                                            <p:cTn id="96" dur="2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972" y="-307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9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/>
          <p:bldP spid="41" grpId="1"/>
          <p:bldP spid="38" grpId="0"/>
          <p:bldP spid="16" grpId="0" animBg="1"/>
          <p:bldP spid="16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-3.33333E-6 C 0.06892 -3.33333E-6 0.125 0.05602 0.125 0.125 C 0.125 0.19398 0.06892 0.25 1.66667E-6 0.25 C -0.06893 0.25 -0.125 0.19398 -0.125 0.125 C -0.125 0.05602 -0.06893 -3.33333E-6 1.66667E-6 -3.33333E-6 Z " pathEditMode="relative" rAng="0" ptsTypes="AAAAA">
                                          <p:cBhvr>
                                            <p:cTn id="6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21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9" dur="2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5" presetID="8" presetClass="emph" presetSubtype="0" repeatCount="indefinite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66" dur="5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7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68" dur="5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9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0" dur="5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1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2" dur="5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3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4" dur="5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5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6" dur="5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7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8" dur="5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9" fill="hold">
                          <p:stCondLst>
                            <p:cond delay="indefinite"/>
                          </p:stCondLst>
                          <p:childTnLst>
                            <p:par>
                              <p:cTn id="8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1" presetID="23" presetClass="exit" presetSubtype="3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2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86" presetID="53" presetClass="exit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7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89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5" presetID="37" presetClass="path" presetSubtype="0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-0.01042 L -0.05903 -0.05625 C -0.07153 -0.06644 -0.08976 -0.07176 -0.10886 -0.07176 C -0.13108 -0.07176 -0.14844 -0.06644 -0.16094 -0.05625 L -0.21945 -0.01042 " pathEditMode="relative" rAng="0" ptsTypes="AAAAA">
                                          <p:cBhvr>
                                            <p:cTn id="96" dur="2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972" y="-307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9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/>
          <p:bldP spid="41" grpId="1"/>
          <p:bldP spid="38" grpId="0"/>
          <p:bldP spid="16" grpId="0" animBg="1"/>
          <p:bldP spid="16" grpId="1" animBg="1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61007" y="4966190"/>
            <a:ext cx="1119603" cy="991629"/>
          </a:xfrm>
          <a:prstGeom prst="rect">
            <a:avLst/>
          </a:prstGeom>
        </p:spPr>
      </p:pic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/>
          <a:lstStyle/>
          <a:p>
            <a:r>
              <a:rPr lang="en-GB" sz="3600" dirty="0">
                <a:latin typeface="+mn-lt"/>
              </a:rPr>
              <a:t>¿Cuál es el número?</a:t>
            </a:r>
          </a:p>
        </p:txBody>
      </p:sp>
      <p:pic>
        <p:nvPicPr>
          <p:cNvPr id="41" name="Unit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4733" y="4044504"/>
            <a:ext cx="450030" cy="448574"/>
          </a:xfrm>
          <a:prstGeom prst="rect">
            <a:avLst/>
          </a:prstGeom>
        </p:spPr>
      </p:pic>
      <p:pic>
        <p:nvPicPr>
          <p:cNvPr id="8" name="Ten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0722" y="1600200"/>
            <a:ext cx="467076" cy="3429000"/>
          </a:xfrm>
          <a:prstGeom prst="rect">
            <a:avLst/>
          </a:prstGeom>
        </p:spPr>
      </p:pic>
      <p:pic>
        <p:nvPicPr>
          <p:cNvPr id="10" name="Unit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7692" y="4580626"/>
            <a:ext cx="450030" cy="448574"/>
          </a:xfrm>
          <a:prstGeom prst="rect">
            <a:avLst/>
          </a:prstGeom>
        </p:spPr>
      </p:pic>
      <p:pic>
        <p:nvPicPr>
          <p:cNvPr id="12" name="Unit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3372" y="4580626"/>
            <a:ext cx="450030" cy="448574"/>
          </a:xfrm>
          <a:prstGeom prst="rect">
            <a:avLst/>
          </a:prstGeom>
        </p:spPr>
      </p:pic>
      <p:pic>
        <p:nvPicPr>
          <p:cNvPr id="22" name="Ten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4966" y="1600200"/>
            <a:ext cx="467076" cy="3429000"/>
          </a:xfrm>
          <a:prstGeom prst="rect">
            <a:avLst/>
          </a:prstGeom>
        </p:spPr>
      </p:pic>
      <p:pic>
        <p:nvPicPr>
          <p:cNvPr id="24" name="Unit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4733" y="4580626"/>
            <a:ext cx="450030" cy="448574"/>
          </a:xfrm>
          <a:prstGeom prst="rect">
            <a:avLst/>
          </a:prstGeom>
        </p:spPr>
      </p:pic>
      <p:pic>
        <p:nvPicPr>
          <p:cNvPr id="25" name="Unit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0697" y="4044504"/>
            <a:ext cx="450030" cy="448574"/>
          </a:xfrm>
          <a:prstGeom prst="rect">
            <a:avLst/>
          </a:prstGeom>
        </p:spPr>
      </p:pic>
      <p:pic>
        <p:nvPicPr>
          <p:cNvPr id="39" name="Unit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2058" y="4044504"/>
            <a:ext cx="450030" cy="448574"/>
          </a:xfrm>
          <a:prstGeom prst="rect">
            <a:avLst/>
          </a:prstGeom>
        </p:spPr>
      </p:pic>
      <p:pic>
        <p:nvPicPr>
          <p:cNvPr id="40" name="Unit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7476" y="4044504"/>
            <a:ext cx="450030" cy="448574"/>
          </a:xfrm>
          <a:prstGeom prst="rect">
            <a:avLst/>
          </a:prstGeom>
        </p:spPr>
      </p:pic>
      <p:pic>
        <p:nvPicPr>
          <p:cNvPr id="44" name="Unit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7476" y="4580626"/>
            <a:ext cx="450030" cy="448574"/>
          </a:xfrm>
          <a:prstGeom prst="rect">
            <a:avLst/>
          </a:prstGeom>
        </p:spPr>
      </p:pic>
      <p:pic>
        <p:nvPicPr>
          <p:cNvPr id="36" name="Tiny Star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7110086" y="5256591"/>
            <a:ext cx="271800" cy="256794"/>
          </a:xfrm>
          <a:prstGeom prst="rect">
            <a:avLst/>
          </a:prstGeom>
        </p:spPr>
      </p:pic>
      <p:pic>
        <p:nvPicPr>
          <p:cNvPr id="33" name="Tiny Star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2436587" y="4795025"/>
            <a:ext cx="271800" cy="256794"/>
          </a:xfrm>
          <a:prstGeom prst="rect">
            <a:avLst/>
          </a:prstGeom>
        </p:spPr>
      </p:pic>
      <p:pic>
        <p:nvPicPr>
          <p:cNvPr id="32" name="Tiny Star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7915936" y="2341889"/>
            <a:ext cx="271800" cy="256794"/>
          </a:xfrm>
          <a:prstGeom prst="rect">
            <a:avLst/>
          </a:prstGeom>
        </p:spPr>
      </p:pic>
      <p:pic>
        <p:nvPicPr>
          <p:cNvPr id="30" name="Tiny Star 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6820881" y="1780863"/>
            <a:ext cx="431116" cy="407314"/>
          </a:xfrm>
          <a:prstGeom prst="rect">
            <a:avLst/>
          </a:prstGeom>
        </p:spPr>
      </p:pic>
      <p:pic>
        <p:nvPicPr>
          <p:cNvPr id="31" name="Tiny Star 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1950885" y="1689478"/>
            <a:ext cx="360001" cy="340125"/>
          </a:xfrm>
          <a:prstGeom prst="rect">
            <a:avLst/>
          </a:prstGeom>
        </p:spPr>
      </p:pic>
      <p:pic>
        <p:nvPicPr>
          <p:cNvPr id="34" name="Tiny Star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1012668" y="2004003"/>
            <a:ext cx="271800" cy="256794"/>
          </a:xfrm>
          <a:prstGeom prst="rect">
            <a:avLst/>
          </a:prstGeom>
        </p:spPr>
      </p:pic>
      <p:pic>
        <p:nvPicPr>
          <p:cNvPr id="35" name="Tiny Star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7960866" y="3530412"/>
            <a:ext cx="271800" cy="256794"/>
          </a:xfrm>
          <a:prstGeom prst="rect">
            <a:avLst/>
          </a:prstGeom>
        </p:spPr>
      </p:pic>
      <p:sp>
        <p:nvSpPr>
          <p:cNvPr id="38" name="Answer"/>
          <p:cNvSpPr txBox="1"/>
          <p:nvPr/>
        </p:nvSpPr>
        <p:spPr>
          <a:xfrm>
            <a:off x="3179961" y="1953730"/>
            <a:ext cx="3027481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900" b="1" dirty="0"/>
              <a:t>28</a:t>
            </a:r>
          </a:p>
        </p:txBody>
      </p:sp>
      <p:grpSp>
        <p:nvGrpSpPr>
          <p:cNvPr id="37" name="Magic Cloud"/>
          <p:cNvGrpSpPr/>
          <p:nvPr/>
        </p:nvGrpSpPr>
        <p:grpSpPr>
          <a:xfrm>
            <a:off x="1054195" y="1614483"/>
            <a:ext cx="6574594" cy="3867975"/>
            <a:chOff x="1054195" y="1600200"/>
            <a:chExt cx="6574594" cy="3867975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4195" y="1600200"/>
              <a:ext cx="6574594" cy="3867975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70980" y="1884980"/>
              <a:ext cx="591963" cy="559281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293735">
              <a:off x="6815661" y="3543410"/>
              <a:ext cx="697870" cy="659341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293735">
              <a:off x="3955063" y="4981349"/>
              <a:ext cx="448449" cy="423690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293735">
              <a:off x="1925771" y="2759832"/>
              <a:ext cx="431116" cy="407314"/>
            </a:xfrm>
            <a:prstGeom prst="rect">
              <a:avLst/>
            </a:prstGeom>
          </p:spPr>
        </p:pic>
      </p:grpSp>
      <p:sp>
        <p:nvSpPr>
          <p:cNvPr id="16" name="Magic Circle"/>
          <p:cNvSpPr/>
          <p:nvPr/>
        </p:nvSpPr>
        <p:spPr>
          <a:xfrm>
            <a:off x="661335" y="2670023"/>
            <a:ext cx="2264393" cy="1677878"/>
          </a:xfrm>
          <a:prstGeom prst="ellipse">
            <a:avLst/>
          </a:prstGeom>
          <a:noFill/>
          <a:ln w="63500" cmpd="thickThin">
            <a:solidFill>
              <a:schemeClr val="accent3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Hand and Wand"/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2032" y="2553440"/>
            <a:ext cx="1887682" cy="4951520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13183B42-F488-4FE2-A5F6-D65960E50F1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877" y="5300870"/>
            <a:ext cx="1615889" cy="155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02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-3.33333E-6 C 0.06892 -3.33333E-6 0.125 0.05602 0.125 0.125 C 0.125 0.19398 0.06892 0.25 1.66667E-6 0.25 C -0.06893 0.25 -0.125 0.19398 -0.125 0.125 C -0.125 0.05602 -0.06893 -3.33333E-6 1.66667E-6 -3.33333E-6 Z " pathEditMode="relative" rAng="0" ptsTypes="AAAAA">
                                          <p:cBhvr>
                                            <p:cTn id="6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21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9" dur="2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8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1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4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7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90" presetID="8" presetClass="emph" presetSubtype="0" repeatCount="indefinite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91" dur="5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2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93" dur="5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4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95" dur="5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6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97" dur="5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8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99" dur="5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0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01" dur="5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2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03" dur="5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4" fill="hold">
                          <p:stCondLst>
                            <p:cond delay="indefinite"/>
                          </p:stCondLst>
                          <p:childTnLst>
                            <p:par>
                              <p:cTn id="10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8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0" presetID="53" presetClass="exit" presetSubtype="32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11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113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5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19" presetID="37" presetClass="path" presetSubtype="0" accel="50000" fill="hold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-0.01042 L -0.05903 -0.05625 C -0.07153 -0.06644 -0.08976 -0.07176 -0.10886 -0.07176 C -0.13108 -0.07176 -0.14844 -0.06644 -0.16094 -0.05625 L -0.21945 -0.01042 " pathEditMode="relative" rAng="0" ptsTypes="AAAAA" p14:bounceEnd="34000">
                                          <p:cBhvr>
                                            <p:cTn id="120" dur="2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972" y="-307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8" grpId="0"/>
          <p:bldP spid="16" grpId="0" animBg="1"/>
          <p:bldP spid="16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-3.33333E-6 C 0.06892 -3.33333E-6 0.125 0.05602 0.125 0.125 C 0.125 0.19398 0.06892 0.25 1.66667E-6 0.25 C -0.06893 0.25 -0.125 0.19398 -0.125 0.125 C -0.125 0.05602 -0.06893 -3.33333E-6 1.66667E-6 -3.33333E-6 Z " pathEditMode="relative" rAng="0" ptsTypes="AAAAA">
                                          <p:cBhvr>
                                            <p:cTn id="6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21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9" dur="2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9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8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1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4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7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90" presetID="8" presetClass="emph" presetSubtype="0" repeatCount="indefinite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91" dur="5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2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93" dur="5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4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95" dur="5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6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97" dur="5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8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99" dur="5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0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01" dur="5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2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03" dur="5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4" fill="hold">
                          <p:stCondLst>
                            <p:cond delay="indefinite"/>
                          </p:stCondLst>
                          <p:childTnLst>
                            <p:par>
                              <p:cTn id="10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8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0" presetID="53" presetClass="exit" presetSubtype="32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11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113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5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19" presetID="37" presetClass="path" presetSubtype="0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-0.01042 L -0.05903 -0.05625 C -0.07153 -0.06644 -0.08976 -0.07176 -0.10886 -0.07176 C -0.13108 -0.07176 -0.14844 -0.06644 -0.16094 -0.05625 L -0.21945 -0.01042 " pathEditMode="relative" rAng="0" ptsTypes="AAAAA">
                                          <p:cBhvr>
                                            <p:cTn id="120" dur="2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972" y="-307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8" grpId="0"/>
          <p:bldP spid="16" grpId="0" animBg="1"/>
          <p:bldP spid="16" grpId="1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1656" y="4908583"/>
            <a:ext cx="1793938" cy="1150175"/>
          </a:xfrm>
          <a:prstGeom prst="rect">
            <a:avLst/>
          </a:prstGeom>
        </p:spPr>
      </p:pic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/>
          <a:lstStyle/>
          <a:p>
            <a:r>
              <a:rPr lang="en-GB" sz="3600" dirty="0">
                <a:latin typeface="+mn-lt"/>
              </a:rPr>
              <a:t>¿Cuál es el número?</a:t>
            </a:r>
          </a:p>
        </p:txBody>
      </p:sp>
      <p:pic>
        <p:nvPicPr>
          <p:cNvPr id="8" name="Ten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0119" y="1600200"/>
            <a:ext cx="467076" cy="3429000"/>
          </a:xfrm>
          <a:prstGeom prst="rect">
            <a:avLst/>
          </a:prstGeom>
        </p:spPr>
      </p:pic>
      <p:pic>
        <p:nvPicPr>
          <p:cNvPr id="10" name="Unit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7089" y="4580626"/>
            <a:ext cx="450030" cy="448574"/>
          </a:xfrm>
          <a:prstGeom prst="rect">
            <a:avLst/>
          </a:prstGeom>
        </p:spPr>
      </p:pic>
      <p:pic>
        <p:nvPicPr>
          <p:cNvPr id="12" name="Unit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2769" y="4580626"/>
            <a:ext cx="450030" cy="448574"/>
          </a:xfrm>
          <a:prstGeom prst="rect">
            <a:avLst/>
          </a:prstGeom>
        </p:spPr>
      </p:pic>
      <p:pic>
        <p:nvPicPr>
          <p:cNvPr id="22" name="Ten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64363" y="1600200"/>
            <a:ext cx="467076" cy="3429000"/>
          </a:xfrm>
          <a:prstGeom prst="rect">
            <a:avLst/>
          </a:prstGeom>
        </p:spPr>
      </p:pic>
      <p:pic>
        <p:nvPicPr>
          <p:cNvPr id="25" name="Unit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0094" y="4044504"/>
            <a:ext cx="450030" cy="448574"/>
          </a:xfrm>
          <a:prstGeom prst="rect">
            <a:avLst/>
          </a:prstGeom>
        </p:spPr>
      </p:pic>
      <p:pic>
        <p:nvPicPr>
          <p:cNvPr id="42" name="Ten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6679" y="1600200"/>
            <a:ext cx="467076" cy="3429000"/>
          </a:xfrm>
          <a:prstGeom prst="rect">
            <a:avLst/>
          </a:prstGeom>
        </p:spPr>
      </p:pic>
      <p:pic>
        <p:nvPicPr>
          <p:cNvPr id="43" name="Ten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0923" y="1600200"/>
            <a:ext cx="467076" cy="3429000"/>
          </a:xfrm>
          <a:prstGeom prst="rect">
            <a:avLst/>
          </a:prstGeom>
        </p:spPr>
      </p:pic>
      <p:pic>
        <p:nvPicPr>
          <p:cNvPr id="45" name="Ten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94595" y="1600200"/>
            <a:ext cx="467076" cy="3429000"/>
          </a:xfrm>
          <a:prstGeom prst="rect">
            <a:avLst/>
          </a:prstGeom>
        </p:spPr>
      </p:pic>
      <p:pic>
        <p:nvPicPr>
          <p:cNvPr id="46" name="Ten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1155" y="1600200"/>
            <a:ext cx="467076" cy="3429000"/>
          </a:xfrm>
          <a:prstGeom prst="rect">
            <a:avLst/>
          </a:prstGeom>
        </p:spPr>
      </p:pic>
      <p:pic>
        <p:nvPicPr>
          <p:cNvPr id="47" name="Ten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85399" y="1600200"/>
            <a:ext cx="467076" cy="3429000"/>
          </a:xfrm>
          <a:prstGeom prst="rect">
            <a:avLst/>
          </a:prstGeom>
        </p:spPr>
      </p:pic>
      <p:pic>
        <p:nvPicPr>
          <p:cNvPr id="36" name="Tiny Star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7110086" y="5256591"/>
            <a:ext cx="271800" cy="256794"/>
          </a:xfrm>
          <a:prstGeom prst="rect">
            <a:avLst/>
          </a:prstGeom>
        </p:spPr>
      </p:pic>
      <p:pic>
        <p:nvPicPr>
          <p:cNvPr id="33" name="Tiny Star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2436587" y="4795025"/>
            <a:ext cx="271800" cy="256794"/>
          </a:xfrm>
          <a:prstGeom prst="rect">
            <a:avLst/>
          </a:prstGeom>
        </p:spPr>
      </p:pic>
      <p:pic>
        <p:nvPicPr>
          <p:cNvPr id="32" name="Tiny Star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7915936" y="2341889"/>
            <a:ext cx="271800" cy="256794"/>
          </a:xfrm>
          <a:prstGeom prst="rect">
            <a:avLst/>
          </a:prstGeom>
        </p:spPr>
      </p:pic>
      <p:pic>
        <p:nvPicPr>
          <p:cNvPr id="30" name="Tiny Star 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6820881" y="1780863"/>
            <a:ext cx="431116" cy="407314"/>
          </a:xfrm>
          <a:prstGeom prst="rect">
            <a:avLst/>
          </a:prstGeom>
        </p:spPr>
      </p:pic>
      <p:pic>
        <p:nvPicPr>
          <p:cNvPr id="31" name="Tiny Star 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1950885" y="1689478"/>
            <a:ext cx="360001" cy="340125"/>
          </a:xfrm>
          <a:prstGeom prst="rect">
            <a:avLst/>
          </a:prstGeom>
        </p:spPr>
      </p:pic>
      <p:pic>
        <p:nvPicPr>
          <p:cNvPr id="34" name="Tiny Star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1012668" y="2004003"/>
            <a:ext cx="271800" cy="256794"/>
          </a:xfrm>
          <a:prstGeom prst="rect">
            <a:avLst/>
          </a:prstGeom>
        </p:spPr>
      </p:pic>
      <p:pic>
        <p:nvPicPr>
          <p:cNvPr id="35" name="Tiny Star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7960866" y="3530412"/>
            <a:ext cx="271800" cy="256794"/>
          </a:xfrm>
          <a:prstGeom prst="rect">
            <a:avLst/>
          </a:prstGeom>
        </p:spPr>
      </p:pic>
      <p:sp>
        <p:nvSpPr>
          <p:cNvPr id="38" name="Answer"/>
          <p:cNvSpPr txBox="1"/>
          <p:nvPr/>
        </p:nvSpPr>
        <p:spPr>
          <a:xfrm>
            <a:off x="3179961" y="1953730"/>
            <a:ext cx="3027481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900" b="1" dirty="0"/>
              <a:t>73</a:t>
            </a:r>
          </a:p>
        </p:txBody>
      </p:sp>
      <p:grpSp>
        <p:nvGrpSpPr>
          <p:cNvPr id="37" name="Magic Cloud"/>
          <p:cNvGrpSpPr/>
          <p:nvPr/>
        </p:nvGrpSpPr>
        <p:grpSpPr>
          <a:xfrm>
            <a:off x="1054195" y="1614483"/>
            <a:ext cx="6574594" cy="3867975"/>
            <a:chOff x="1054195" y="1600200"/>
            <a:chExt cx="6574594" cy="3867975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4195" y="1600200"/>
              <a:ext cx="6574594" cy="3867975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70980" y="1884980"/>
              <a:ext cx="591963" cy="559281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293735">
              <a:off x="6815661" y="3543410"/>
              <a:ext cx="697870" cy="659341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293735">
              <a:off x="3955063" y="4981349"/>
              <a:ext cx="448449" cy="423690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293735">
              <a:off x="1925771" y="2759832"/>
              <a:ext cx="431116" cy="407314"/>
            </a:xfrm>
            <a:prstGeom prst="rect">
              <a:avLst/>
            </a:prstGeom>
          </p:spPr>
        </p:pic>
      </p:grpSp>
      <p:sp>
        <p:nvSpPr>
          <p:cNvPr id="16" name="Magic Circle"/>
          <p:cNvSpPr/>
          <p:nvPr/>
        </p:nvSpPr>
        <p:spPr>
          <a:xfrm>
            <a:off x="661335" y="2670023"/>
            <a:ext cx="2264393" cy="1677878"/>
          </a:xfrm>
          <a:prstGeom prst="ellipse">
            <a:avLst/>
          </a:prstGeom>
          <a:noFill/>
          <a:ln w="63500" cmpd="thickThin">
            <a:solidFill>
              <a:schemeClr val="accent3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Hand and Wand"/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2032" y="2553440"/>
            <a:ext cx="1887682" cy="4951520"/>
          </a:xfrm>
          <a:prstGeom prst="rect">
            <a:avLst/>
          </a:prstGeom>
        </p:spPr>
      </p:pic>
      <p:pic>
        <p:nvPicPr>
          <p:cNvPr id="40" name="Imagen 39">
            <a:extLst>
              <a:ext uri="{FF2B5EF4-FFF2-40B4-BE49-F238E27FC236}">
                <a16:creationId xmlns:a16="http://schemas.microsoft.com/office/drawing/2014/main" id="{A7A39E9C-4179-429F-87C4-79D7F5AAC18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877" y="5300870"/>
            <a:ext cx="1615889" cy="155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423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33333E-6 C 0.06892 -3.33333E-6 0.125 0.05602 0.125 0.125 C 0.125 0.19398 0.06892 0.25 1.66667E-6 0.25 C -0.06893 0.25 -0.125 0.19398 -0.125 0.125 C -0.125 0.05602 -0.06893 -3.33333E-6 1.66667E-6 -3.33333E-6 Z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500"/>
                            </p:stCondLst>
                            <p:childTnLst>
                              <p:par>
                                <p:cTn id="90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1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3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5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6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7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9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1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3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00"/>
                            </p:stCondLst>
                            <p:childTnLst>
                              <p:par>
                                <p:cTn id="110" presetID="53" presetClass="exit" presetSubtype="3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16" grpId="0" animBg="1"/>
      <p:bldP spid="16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3572" y="5118369"/>
            <a:ext cx="2013702" cy="1057778"/>
          </a:xfrm>
          <a:prstGeom prst="rect">
            <a:avLst/>
          </a:prstGeom>
        </p:spPr>
      </p:pic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/>
          <a:lstStyle/>
          <a:p>
            <a:r>
              <a:rPr lang="en-GB" sz="3600" dirty="0">
                <a:latin typeface="+mn-lt"/>
              </a:rPr>
              <a:t>¿Cuál es el número?</a:t>
            </a:r>
          </a:p>
        </p:txBody>
      </p:sp>
      <p:pic>
        <p:nvPicPr>
          <p:cNvPr id="8" name="Ten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3131" y="1600200"/>
            <a:ext cx="467076" cy="3429000"/>
          </a:xfrm>
          <a:prstGeom prst="rect">
            <a:avLst/>
          </a:prstGeom>
        </p:spPr>
      </p:pic>
      <p:pic>
        <p:nvPicPr>
          <p:cNvPr id="39" name="Unit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781" y="4044504"/>
            <a:ext cx="450030" cy="448574"/>
          </a:xfrm>
          <a:prstGeom prst="rect">
            <a:avLst/>
          </a:prstGeom>
        </p:spPr>
      </p:pic>
      <p:pic>
        <p:nvPicPr>
          <p:cNvPr id="40" name="Unit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7500" y="4580626"/>
            <a:ext cx="450030" cy="448574"/>
          </a:xfrm>
          <a:prstGeom prst="rect">
            <a:avLst/>
          </a:prstGeom>
        </p:spPr>
      </p:pic>
      <p:pic>
        <p:nvPicPr>
          <p:cNvPr id="41" name="Unit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3180" y="4580626"/>
            <a:ext cx="450030" cy="448574"/>
          </a:xfrm>
          <a:prstGeom prst="rect">
            <a:avLst/>
          </a:prstGeom>
        </p:spPr>
      </p:pic>
      <p:pic>
        <p:nvPicPr>
          <p:cNvPr id="44" name="Unit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0505" y="4044504"/>
            <a:ext cx="450030" cy="448574"/>
          </a:xfrm>
          <a:prstGeom prst="rect">
            <a:avLst/>
          </a:prstGeom>
        </p:spPr>
      </p:pic>
      <p:pic>
        <p:nvPicPr>
          <p:cNvPr id="10" name="Unit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00101" y="4580626"/>
            <a:ext cx="450030" cy="448574"/>
          </a:xfrm>
          <a:prstGeom prst="rect">
            <a:avLst/>
          </a:prstGeom>
        </p:spPr>
      </p:pic>
      <p:pic>
        <p:nvPicPr>
          <p:cNvPr id="12" name="Unit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5781" y="4580626"/>
            <a:ext cx="450030" cy="448574"/>
          </a:xfrm>
          <a:prstGeom prst="rect">
            <a:avLst/>
          </a:prstGeom>
        </p:spPr>
      </p:pic>
      <p:pic>
        <p:nvPicPr>
          <p:cNvPr id="22" name="Ten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7375" y="1600200"/>
            <a:ext cx="467076" cy="3429000"/>
          </a:xfrm>
          <a:prstGeom prst="rect">
            <a:avLst/>
          </a:prstGeom>
        </p:spPr>
      </p:pic>
      <p:pic>
        <p:nvPicPr>
          <p:cNvPr id="25" name="Unit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3106" y="4044504"/>
            <a:ext cx="450030" cy="448574"/>
          </a:xfrm>
          <a:prstGeom prst="rect">
            <a:avLst/>
          </a:prstGeom>
        </p:spPr>
      </p:pic>
      <p:pic>
        <p:nvPicPr>
          <p:cNvPr id="42" name="Ten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9691" y="1600200"/>
            <a:ext cx="467076" cy="3429000"/>
          </a:xfrm>
          <a:prstGeom prst="rect">
            <a:avLst/>
          </a:prstGeom>
        </p:spPr>
      </p:pic>
      <p:pic>
        <p:nvPicPr>
          <p:cNvPr id="43" name="Ten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3935" y="1600200"/>
            <a:ext cx="467076" cy="3429000"/>
          </a:xfrm>
          <a:prstGeom prst="rect">
            <a:avLst/>
          </a:prstGeom>
        </p:spPr>
      </p:pic>
      <p:pic>
        <p:nvPicPr>
          <p:cNvPr id="45" name="Ten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7607" y="1600200"/>
            <a:ext cx="467076" cy="3429000"/>
          </a:xfrm>
          <a:prstGeom prst="rect">
            <a:avLst/>
          </a:prstGeom>
        </p:spPr>
      </p:pic>
      <p:pic>
        <p:nvPicPr>
          <p:cNvPr id="47" name="Ten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8411" y="1600200"/>
            <a:ext cx="467076" cy="3429000"/>
          </a:xfrm>
          <a:prstGeom prst="rect">
            <a:avLst/>
          </a:prstGeom>
        </p:spPr>
      </p:pic>
      <p:pic>
        <p:nvPicPr>
          <p:cNvPr id="36" name="Tiny Star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7110086" y="5256591"/>
            <a:ext cx="271800" cy="256794"/>
          </a:xfrm>
          <a:prstGeom prst="rect">
            <a:avLst/>
          </a:prstGeom>
        </p:spPr>
      </p:pic>
      <p:pic>
        <p:nvPicPr>
          <p:cNvPr id="33" name="Tiny Star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2436587" y="4795025"/>
            <a:ext cx="271800" cy="256794"/>
          </a:xfrm>
          <a:prstGeom prst="rect">
            <a:avLst/>
          </a:prstGeom>
        </p:spPr>
      </p:pic>
      <p:pic>
        <p:nvPicPr>
          <p:cNvPr id="32" name="Tiny Star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7915936" y="2341889"/>
            <a:ext cx="271800" cy="256794"/>
          </a:xfrm>
          <a:prstGeom prst="rect">
            <a:avLst/>
          </a:prstGeom>
        </p:spPr>
      </p:pic>
      <p:pic>
        <p:nvPicPr>
          <p:cNvPr id="30" name="Tiny Star 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6820881" y="1780863"/>
            <a:ext cx="431116" cy="407314"/>
          </a:xfrm>
          <a:prstGeom prst="rect">
            <a:avLst/>
          </a:prstGeom>
        </p:spPr>
      </p:pic>
      <p:pic>
        <p:nvPicPr>
          <p:cNvPr id="31" name="Tiny Star 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1950885" y="1689478"/>
            <a:ext cx="360001" cy="340125"/>
          </a:xfrm>
          <a:prstGeom prst="rect">
            <a:avLst/>
          </a:prstGeom>
        </p:spPr>
      </p:pic>
      <p:pic>
        <p:nvPicPr>
          <p:cNvPr id="34" name="Tiny Star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1012668" y="2004003"/>
            <a:ext cx="271800" cy="256794"/>
          </a:xfrm>
          <a:prstGeom prst="rect">
            <a:avLst/>
          </a:prstGeom>
        </p:spPr>
      </p:pic>
      <p:pic>
        <p:nvPicPr>
          <p:cNvPr id="35" name="Tiny Star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7960866" y="3530412"/>
            <a:ext cx="271800" cy="256794"/>
          </a:xfrm>
          <a:prstGeom prst="rect">
            <a:avLst/>
          </a:prstGeom>
        </p:spPr>
      </p:pic>
      <p:sp>
        <p:nvSpPr>
          <p:cNvPr id="38" name="Answer"/>
          <p:cNvSpPr txBox="1"/>
          <p:nvPr/>
        </p:nvSpPr>
        <p:spPr>
          <a:xfrm>
            <a:off x="3179961" y="1953730"/>
            <a:ext cx="3027481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900" b="1" dirty="0"/>
              <a:t>67</a:t>
            </a:r>
          </a:p>
        </p:txBody>
      </p:sp>
      <p:grpSp>
        <p:nvGrpSpPr>
          <p:cNvPr id="37" name="Magic Cloud"/>
          <p:cNvGrpSpPr/>
          <p:nvPr/>
        </p:nvGrpSpPr>
        <p:grpSpPr>
          <a:xfrm>
            <a:off x="1054195" y="1614483"/>
            <a:ext cx="6574594" cy="3867975"/>
            <a:chOff x="1054195" y="1600200"/>
            <a:chExt cx="6574594" cy="3867975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4195" y="1600200"/>
              <a:ext cx="6574594" cy="3867975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70980" y="1884980"/>
              <a:ext cx="591963" cy="559281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293735">
              <a:off x="6815661" y="3543410"/>
              <a:ext cx="697870" cy="659341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293735">
              <a:off x="3955063" y="4981349"/>
              <a:ext cx="448449" cy="423690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293735">
              <a:off x="1925771" y="2759832"/>
              <a:ext cx="431116" cy="407314"/>
            </a:xfrm>
            <a:prstGeom prst="rect">
              <a:avLst/>
            </a:prstGeom>
          </p:spPr>
        </p:pic>
      </p:grpSp>
      <p:sp>
        <p:nvSpPr>
          <p:cNvPr id="16" name="Magic Circle"/>
          <p:cNvSpPr/>
          <p:nvPr/>
        </p:nvSpPr>
        <p:spPr>
          <a:xfrm>
            <a:off x="661335" y="2670023"/>
            <a:ext cx="2264393" cy="1677878"/>
          </a:xfrm>
          <a:prstGeom prst="ellipse">
            <a:avLst/>
          </a:prstGeom>
          <a:noFill/>
          <a:ln w="63500" cmpd="thickThin">
            <a:solidFill>
              <a:schemeClr val="accent3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Hand and Wand"/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2032" y="2553440"/>
            <a:ext cx="1887682" cy="4951520"/>
          </a:xfrm>
          <a:prstGeom prst="rect">
            <a:avLst/>
          </a:prstGeom>
        </p:spPr>
      </p:pic>
      <p:pic>
        <p:nvPicPr>
          <p:cNvPr id="48" name="Imagen 47">
            <a:extLst>
              <a:ext uri="{FF2B5EF4-FFF2-40B4-BE49-F238E27FC236}">
                <a16:creationId xmlns:a16="http://schemas.microsoft.com/office/drawing/2014/main" id="{959FA8CE-BBFD-4DE2-BAFF-8913446AC09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877" y="5300870"/>
            <a:ext cx="1615889" cy="155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688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33333E-6 C 0.06892 -3.33333E-6 0.125 0.05602 0.125 0.125 C 0.125 0.19398 0.06892 0.25 1.66667E-6 0.25 C -0.06893 0.25 -0.125 0.19398 -0.125 0.125 C -0.125 0.05602 -0.06893 -3.33333E-6 1.66667E-6 -3.33333E-6 Z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500"/>
                            </p:stCondLst>
                            <p:childTnLst>
                              <p:par>
                                <p:cTn id="99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0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2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4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6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8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0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2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00"/>
                            </p:stCondLst>
                            <p:childTnLst>
                              <p:par>
                                <p:cTn id="119" presetID="53" presetClass="exit" presetSubtype="3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0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16" grpId="0" animBg="1"/>
      <p:bldP spid="16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61007" y="4974579"/>
            <a:ext cx="1119603" cy="991629"/>
          </a:xfrm>
          <a:prstGeom prst="rect">
            <a:avLst/>
          </a:prstGeom>
        </p:spPr>
      </p:pic>
      <p:pic>
        <p:nvPicPr>
          <p:cNvPr id="8" name="Ten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52106" y="1600200"/>
            <a:ext cx="467076" cy="3429000"/>
          </a:xfrm>
          <a:prstGeom prst="rect">
            <a:avLst/>
          </a:prstGeom>
        </p:spPr>
      </p:pic>
      <p:pic>
        <p:nvPicPr>
          <p:cNvPr id="39" name="Unit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4756" y="4044504"/>
            <a:ext cx="450030" cy="448574"/>
          </a:xfrm>
          <a:prstGeom prst="rect">
            <a:avLst/>
          </a:prstGeom>
        </p:spPr>
      </p:pic>
      <p:pic>
        <p:nvPicPr>
          <p:cNvPr id="40" name="Unit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6475" y="4580626"/>
            <a:ext cx="450030" cy="448574"/>
          </a:xfrm>
          <a:prstGeom prst="rect">
            <a:avLst/>
          </a:prstGeom>
        </p:spPr>
      </p:pic>
      <p:pic>
        <p:nvPicPr>
          <p:cNvPr id="41" name="Unit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2155" y="4580626"/>
            <a:ext cx="450030" cy="448574"/>
          </a:xfrm>
          <a:prstGeom prst="rect">
            <a:avLst/>
          </a:prstGeom>
        </p:spPr>
      </p:pic>
      <p:pic>
        <p:nvPicPr>
          <p:cNvPr id="44" name="Unit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9480" y="4044504"/>
            <a:ext cx="450030" cy="448574"/>
          </a:xfrm>
          <a:prstGeom prst="rect">
            <a:avLst/>
          </a:prstGeom>
        </p:spPr>
      </p:pic>
      <p:pic>
        <p:nvPicPr>
          <p:cNvPr id="10" name="Unit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89076" y="4580626"/>
            <a:ext cx="450030" cy="448574"/>
          </a:xfrm>
          <a:prstGeom prst="rect">
            <a:avLst/>
          </a:prstGeom>
        </p:spPr>
      </p:pic>
      <p:pic>
        <p:nvPicPr>
          <p:cNvPr id="12" name="Unit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4756" y="4580626"/>
            <a:ext cx="450030" cy="448574"/>
          </a:xfrm>
          <a:prstGeom prst="rect">
            <a:avLst/>
          </a:prstGeom>
        </p:spPr>
      </p:pic>
      <p:pic>
        <p:nvPicPr>
          <p:cNvPr id="22" name="Ten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6350" y="1600200"/>
            <a:ext cx="467076" cy="3429000"/>
          </a:xfrm>
          <a:prstGeom prst="rect">
            <a:avLst/>
          </a:prstGeom>
        </p:spPr>
      </p:pic>
      <p:pic>
        <p:nvPicPr>
          <p:cNvPr id="25" name="Unit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82081" y="4044504"/>
            <a:ext cx="450030" cy="448574"/>
          </a:xfrm>
          <a:prstGeom prst="rect">
            <a:avLst/>
          </a:prstGeom>
        </p:spPr>
      </p:pic>
      <p:pic>
        <p:nvPicPr>
          <p:cNvPr id="42" name="Ten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8666" y="1600200"/>
            <a:ext cx="467076" cy="3429000"/>
          </a:xfrm>
          <a:prstGeom prst="rect">
            <a:avLst/>
          </a:prstGeom>
        </p:spPr>
      </p:pic>
      <p:pic>
        <p:nvPicPr>
          <p:cNvPr id="43" name="Ten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2910" y="1600200"/>
            <a:ext cx="467076" cy="3429000"/>
          </a:xfrm>
          <a:prstGeom prst="rect">
            <a:avLst/>
          </a:prstGeom>
        </p:spPr>
      </p:pic>
      <p:pic>
        <p:nvPicPr>
          <p:cNvPr id="45" name="Ten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6582" y="1600200"/>
            <a:ext cx="467076" cy="3429000"/>
          </a:xfrm>
          <a:prstGeom prst="rect">
            <a:avLst/>
          </a:prstGeom>
        </p:spPr>
      </p:pic>
      <p:pic>
        <p:nvPicPr>
          <p:cNvPr id="47" name="Ten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7386" y="1600200"/>
            <a:ext cx="467076" cy="3429000"/>
          </a:xfrm>
          <a:prstGeom prst="rect">
            <a:avLst/>
          </a:prstGeom>
        </p:spPr>
      </p:pic>
      <p:pic>
        <p:nvPicPr>
          <p:cNvPr id="46" name="Unit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2155" y="4044504"/>
            <a:ext cx="450030" cy="448574"/>
          </a:xfrm>
          <a:prstGeom prst="rect">
            <a:avLst/>
          </a:prstGeom>
        </p:spPr>
      </p:pic>
      <p:pic>
        <p:nvPicPr>
          <p:cNvPr id="49" name="Ten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90460" y="1600200"/>
            <a:ext cx="467076" cy="3429000"/>
          </a:xfrm>
          <a:prstGeom prst="rect">
            <a:avLst/>
          </a:prstGeom>
        </p:spPr>
      </p:pic>
      <p:pic>
        <p:nvPicPr>
          <p:cNvPr id="50" name="Ten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8376" y="1600200"/>
            <a:ext cx="467076" cy="3429000"/>
          </a:xfrm>
          <a:prstGeom prst="rect">
            <a:avLst/>
          </a:prstGeom>
        </p:spPr>
      </p:pic>
      <p:pic>
        <p:nvPicPr>
          <p:cNvPr id="51" name="Ten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9180" y="1600200"/>
            <a:ext cx="467076" cy="3429000"/>
          </a:xfrm>
          <a:prstGeom prst="rect">
            <a:avLst/>
          </a:prstGeom>
        </p:spPr>
      </p:pic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/>
          <a:lstStyle/>
          <a:p>
            <a:r>
              <a:rPr lang="en-GB" sz="3600" dirty="0">
                <a:latin typeface="+mn-lt"/>
              </a:rPr>
              <a:t>¿Cuál es el número?</a:t>
            </a:r>
          </a:p>
        </p:txBody>
      </p:sp>
      <p:pic>
        <p:nvPicPr>
          <p:cNvPr id="36" name="Tiny Star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7110086" y="5256591"/>
            <a:ext cx="271800" cy="256794"/>
          </a:xfrm>
          <a:prstGeom prst="rect">
            <a:avLst/>
          </a:prstGeom>
        </p:spPr>
      </p:pic>
      <p:pic>
        <p:nvPicPr>
          <p:cNvPr id="33" name="Tiny Star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2436587" y="4795025"/>
            <a:ext cx="271800" cy="256794"/>
          </a:xfrm>
          <a:prstGeom prst="rect">
            <a:avLst/>
          </a:prstGeom>
        </p:spPr>
      </p:pic>
      <p:pic>
        <p:nvPicPr>
          <p:cNvPr id="32" name="Tiny Star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7915936" y="2341889"/>
            <a:ext cx="271800" cy="256794"/>
          </a:xfrm>
          <a:prstGeom prst="rect">
            <a:avLst/>
          </a:prstGeom>
        </p:spPr>
      </p:pic>
      <p:pic>
        <p:nvPicPr>
          <p:cNvPr id="30" name="Tiny Star 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6820881" y="1780863"/>
            <a:ext cx="431116" cy="407314"/>
          </a:xfrm>
          <a:prstGeom prst="rect">
            <a:avLst/>
          </a:prstGeom>
        </p:spPr>
      </p:pic>
      <p:pic>
        <p:nvPicPr>
          <p:cNvPr id="31" name="Tiny Star 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1950885" y="1689478"/>
            <a:ext cx="360001" cy="340125"/>
          </a:xfrm>
          <a:prstGeom prst="rect">
            <a:avLst/>
          </a:prstGeom>
        </p:spPr>
      </p:pic>
      <p:pic>
        <p:nvPicPr>
          <p:cNvPr id="34" name="Tiny Star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1012668" y="2004003"/>
            <a:ext cx="271800" cy="256794"/>
          </a:xfrm>
          <a:prstGeom prst="rect">
            <a:avLst/>
          </a:prstGeom>
        </p:spPr>
      </p:pic>
      <p:pic>
        <p:nvPicPr>
          <p:cNvPr id="35" name="Tiny Star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7960866" y="3530412"/>
            <a:ext cx="271800" cy="256794"/>
          </a:xfrm>
          <a:prstGeom prst="rect">
            <a:avLst/>
          </a:prstGeom>
        </p:spPr>
      </p:pic>
      <p:sp>
        <p:nvSpPr>
          <p:cNvPr id="38" name="Answer"/>
          <p:cNvSpPr txBox="1"/>
          <p:nvPr/>
        </p:nvSpPr>
        <p:spPr>
          <a:xfrm>
            <a:off x="3179961" y="1953730"/>
            <a:ext cx="3170692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900" b="1" dirty="0"/>
              <a:t>98</a:t>
            </a:r>
          </a:p>
        </p:txBody>
      </p:sp>
      <p:grpSp>
        <p:nvGrpSpPr>
          <p:cNvPr id="37" name="Magic Cloud"/>
          <p:cNvGrpSpPr/>
          <p:nvPr/>
        </p:nvGrpSpPr>
        <p:grpSpPr>
          <a:xfrm>
            <a:off x="1054195" y="1614483"/>
            <a:ext cx="6574594" cy="3867975"/>
            <a:chOff x="1054195" y="1600200"/>
            <a:chExt cx="6574594" cy="3867975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4195" y="1600200"/>
              <a:ext cx="6574594" cy="3867975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70980" y="1884980"/>
              <a:ext cx="591963" cy="559281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293735">
              <a:off x="6815661" y="3543410"/>
              <a:ext cx="697870" cy="659341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293735">
              <a:off x="3955063" y="4981349"/>
              <a:ext cx="448449" cy="423690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293735">
              <a:off x="1925771" y="2759832"/>
              <a:ext cx="431116" cy="407314"/>
            </a:xfrm>
            <a:prstGeom prst="rect">
              <a:avLst/>
            </a:prstGeom>
          </p:spPr>
        </p:pic>
      </p:grpSp>
      <p:sp>
        <p:nvSpPr>
          <p:cNvPr id="16" name="Magic Circle"/>
          <p:cNvSpPr/>
          <p:nvPr/>
        </p:nvSpPr>
        <p:spPr>
          <a:xfrm>
            <a:off x="661335" y="2670023"/>
            <a:ext cx="2264393" cy="1677878"/>
          </a:xfrm>
          <a:prstGeom prst="ellipse">
            <a:avLst/>
          </a:prstGeom>
          <a:noFill/>
          <a:ln w="63500" cmpd="thickThin">
            <a:solidFill>
              <a:schemeClr val="accent3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Hand and Wand"/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2032" y="2553440"/>
            <a:ext cx="1887682" cy="4951520"/>
          </a:xfrm>
          <a:prstGeom prst="rect">
            <a:avLst/>
          </a:prstGeom>
        </p:spPr>
      </p:pic>
      <p:pic>
        <p:nvPicPr>
          <p:cNvPr id="53" name="Imagen 52">
            <a:extLst>
              <a:ext uri="{FF2B5EF4-FFF2-40B4-BE49-F238E27FC236}">
                <a16:creationId xmlns:a16="http://schemas.microsoft.com/office/drawing/2014/main" id="{58F7D8D9-364F-498F-8710-9BF62A95DAD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877" y="5300870"/>
            <a:ext cx="1615889" cy="155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5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-3.33333E-6 C 0.06892 -3.33333E-6 0.125 0.05602 0.125 0.125 C 0.125 0.19398 0.06892 0.25 1.66667E-6 0.25 C -0.06893 0.25 -0.125 0.19398 -0.125 0.125 C -0.125 0.05602 -0.06893 -3.33333E-6 1.66667E-6 -3.33333E-6 Z " pathEditMode="relative" rAng="0" ptsTypes="AAAAA">
                                          <p:cBhvr>
                                            <p:cTn id="6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21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9" dur="2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2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5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8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1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4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7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9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0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3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6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9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2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5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8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3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111" presetID="8" presetClass="emph" presetSubtype="0" repeatCount="indefinite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2" dur="5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3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4" dur="5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5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6" dur="5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7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8" dur="5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9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20" dur="5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1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22" dur="5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3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24" dur="5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5" fill="hold">
                          <p:stCondLst>
                            <p:cond delay="indefinite"/>
                          </p:stCondLst>
                          <p:childTnLst>
                            <p:par>
                              <p:cTn id="1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7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9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1" presetID="53" presetClass="exit" presetSubtype="32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32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3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134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6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0" presetID="37" presetClass="path" presetSubtype="0" accel="50000" fill="hold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-0.01042 L -0.05903 -0.05625 C -0.07153 -0.06644 -0.08976 -0.07176 -0.10886 -0.07176 C -0.13108 -0.07176 -0.14844 -0.06644 -0.16094 -0.05625 L -0.21945 -0.01042 " pathEditMode="relative" rAng="0" ptsTypes="AAAAA" p14:bounceEnd="34000">
                                          <p:cBhvr>
                                            <p:cTn id="141" dur="2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972" y="-307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8" grpId="0"/>
          <p:bldP spid="16" grpId="0" animBg="1"/>
          <p:bldP spid="16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-3.33333E-6 C 0.06892 -3.33333E-6 0.125 0.05602 0.125 0.125 C 0.125 0.19398 0.06892 0.25 1.66667E-6 0.25 C -0.06893 0.25 -0.125 0.19398 -0.125 0.125 C -0.125 0.05602 -0.06893 -3.33333E-6 1.66667E-6 -3.33333E-6 Z " pathEditMode="relative" rAng="0" ptsTypes="AAAAA">
                                          <p:cBhvr>
                                            <p:cTn id="6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21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9" dur="2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3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2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5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8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1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4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7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9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0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3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6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9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2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5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68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6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9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7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8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3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6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7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111" presetID="8" presetClass="emph" presetSubtype="0" repeatCount="indefinite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2" dur="5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3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4" dur="5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5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6" dur="5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7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8" dur="5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9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20" dur="5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1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22" dur="5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23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24" dur="5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5" fill="hold">
                          <p:stCondLst>
                            <p:cond delay="indefinite"/>
                          </p:stCondLst>
                          <p:childTnLst>
                            <p:par>
                              <p:cTn id="1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7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9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1" presetID="53" presetClass="exit" presetSubtype="32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32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3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134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6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0" presetID="37" presetClass="path" presetSubtype="0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-0.01042 L -0.05903 -0.05625 C -0.07153 -0.06644 -0.08976 -0.07176 -0.10886 -0.07176 C -0.13108 -0.07176 -0.14844 -0.06644 -0.16094 -0.05625 L -0.21945 -0.01042 " pathEditMode="relative" rAng="0" ptsTypes="AAAAA">
                                          <p:cBhvr>
                                            <p:cTn id="141" dur="2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972" y="-307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8" grpId="0"/>
          <p:bldP spid="16" grpId="0" animBg="1"/>
          <p:bldP spid="16" grpId="1" animBg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21656" y="4908583"/>
            <a:ext cx="1793938" cy="1150175"/>
          </a:xfrm>
          <a:prstGeom prst="rect">
            <a:avLst/>
          </a:prstGeom>
        </p:spPr>
      </p:pic>
      <p:pic>
        <p:nvPicPr>
          <p:cNvPr id="8" name="Ten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59678" y="1600200"/>
            <a:ext cx="467076" cy="3429000"/>
          </a:xfrm>
          <a:prstGeom prst="rect">
            <a:avLst/>
          </a:prstGeom>
        </p:spPr>
      </p:pic>
      <p:pic>
        <p:nvPicPr>
          <p:cNvPr id="10" name="Unit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96648" y="4580626"/>
            <a:ext cx="450030" cy="448574"/>
          </a:xfrm>
          <a:prstGeom prst="rect">
            <a:avLst/>
          </a:prstGeom>
        </p:spPr>
      </p:pic>
      <p:pic>
        <p:nvPicPr>
          <p:cNvPr id="22" name="Ten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3922" y="1600200"/>
            <a:ext cx="467076" cy="3429000"/>
          </a:xfrm>
          <a:prstGeom prst="rect">
            <a:avLst/>
          </a:prstGeom>
        </p:spPr>
      </p:pic>
      <p:pic>
        <p:nvPicPr>
          <p:cNvPr id="42" name="Ten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6238" y="1600200"/>
            <a:ext cx="467076" cy="3429000"/>
          </a:xfrm>
          <a:prstGeom prst="rect">
            <a:avLst/>
          </a:prstGeom>
        </p:spPr>
      </p:pic>
      <p:pic>
        <p:nvPicPr>
          <p:cNvPr id="43" name="Ten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0482" y="1600200"/>
            <a:ext cx="467076" cy="3429000"/>
          </a:xfrm>
          <a:prstGeom prst="rect">
            <a:avLst/>
          </a:prstGeom>
        </p:spPr>
      </p:pic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/>
          <a:lstStyle/>
          <a:p>
            <a:r>
              <a:rPr lang="en-GB" sz="3600" dirty="0">
                <a:latin typeface="+mn-lt"/>
              </a:rPr>
              <a:t>¿Cuál es el número?</a:t>
            </a:r>
          </a:p>
        </p:txBody>
      </p:sp>
      <p:pic>
        <p:nvPicPr>
          <p:cNvPr id="36" name="Tiny Star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7110086" y="5256591"/>
            <a:ext cx="271800" cy="256794"/>
          </a:xfrm>
          <a:prstGeom prst="rect">
            <a:avLst/>
          </a:prstGeom>
        </p:spPr>
      </p:pic>
      <p:pic>
        <p:nvPicPr>
          <p:cNvPr id="33" name="Tiny Star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2436587" y="4795025"/>
            <a:ext cx="271800" cy="256794"/>
          </a:xfrm>
          <a:prstGeom prst="rect">
            <a:avLst/>
          </a:prstGeom>
        </p:spPr>
      </p:pic>
      <p:pic>
        <p:nvPicPr>
          <p:cNvPr id="32" name="Tiny Star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7915936" y="2341889"/>
            <a:ext cx="271800" cy="256794"/>
          </a:xfrm>
          <a:prstGeom prst="rect">
            <a:avLst/>
          </a:prstGeom>
        </p:spPr>
      </p:pic>
      <p:pic>
        <p:nvPicPr>
          <p:cNvPr id="30" name="Tiny Star 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6820881" y="1780863"/>
            <a:ext cx="431116" cy="407314"/>
          </a:xfrm>
          <a:prstGeom prst="rect">
            <a:avLst/>
          </a:prstGeom>
        </p:spPr>
      </p:pic>
      <p:pic>
        <p:nvPicPr>
          <p:cNvPr id="31" name="Tiny Star 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1950885" y="1689478"/>
            <a:ext cx="360001" cy="340125"/>
          </a:xfrm>
          <a:prstGeom prst="rect">
            <a:avLst/>
          </a:prstGeom>
        </p:spPr>
      </p:pic>
      <p:pic>
        <p:nvPicPr>
          <p:cNvPr id="34" name="Tiny Star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1012668" y="2004003"/>
            <a:ext cx="271800" cy="256794"/>
          </a:xfrm>
          <a:prstGeom prst="rect">
            <a:avLst/>
          </a:prstGeom>
        </p:spPr>
      </p:pic>
      <p:pic>
        <p:nvPicPr>
          <p:cNvPr id="35" name="Tiny Star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7960866" y="3530412"/>
            <a:ext cx="271800" cy="256794"/>
          </a:xfrm>
          <a:prstGeom prst="rect">
            <a:avLst/>
          </a:prstGeom>
        </p:spPr>
      </p:pic>
      <p:sp>
        <p:nvSpPr>
          <p:cNvPr id="38" name="Answer"/>
          <p:cNvSpPr txBox="1"/>
          <p:nvPr/>
        </p:nvSpPr>
        <p:spPr>
          <a:xfrm>
            <a:off x="3179961" y="1953730"/>
            <a:ext cx="3170692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900" b="1" dirty="0"/>
              <a:t>41</a:t>
            </a:r>
          </a:p>
        </p:txBody>
      </p:sp>
      <p:grpSp>
        <p:nvGrpSpPr>
          <p:cNvPr id="37" name="Magic Cloud"/>
          <p:cNvGrpSpPr/>
          <p:nvPr/>
        </p:nvGrpSpPr>
        <p:grpSpPr>
          <a:xfrm>
            <a:off x="1054195" y="1614483"/>
            <a:ext cx="6574594" cy="3867975"/>
            <a:chOff x="1054195" y="1600200"/>
            <a:chExt cx="6574594" cy="3867975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4195" y="1600200"/>
              <a:ext cx="6574594" cy="3867975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70980" y="1884980"/>
              <a:ext cx="591963" cy="559281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293735">
              <a:off x="6815661" y="3543410"/>
              <a:ext cx="697870" cy="659341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293735">
              <a:off x="3955063" y="4981349"/>
              <a:ext cx="448449" cy="423690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293735">
              <a:off x="1925771" y="2759832"/>
              <a:ext cx="431116" cy="407314"/>
            </a:xfrm>
            <a:prstGeom prst="rect">
              <a:avLst/>
            </a:prstGeom>
          </p:spPr>
        </p:pic>
      </p:grpSp>
      <p:sp>
        <p:nvSpPr>
          <p:cNvPr id="16" name="Magic Circle"/>
          <p:cNvSpPr/>
          <p:nvPr/>
        </p:nvSpPr>
        <p:spPr>
          <a:xfrm>
            <a:off x="661335" y="2670023"/>
            <a:ext cx="2264393" cy="1677878"/>
          </a:xfrm>
          <a:prstGeom prst="ellipse">
            <a:avLst/>
          </a:prstGeom>
          <a:noFill/>
          <a:ln w="63500" cmpd="thickThin">
            <a:solidFill>
              <a:schemeClr val="accent3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Hand and Wand"/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2032" y="2553440"/>
            <a:ext cx="1887682" cy="4951520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9C72A448-ED4F-4CCD-93AA-92C35BDA53B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877" y="5300870"/>
            <a:ext cx="1615889" cy="155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595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33333E-6 C 0.06892 -3.33333E-6 0.125 0.05602 0.125 0.125 C 0.125 0.19398 0.06892 0.25 1.66667E-6 0.25 C -0.06893 0.25 -0.125 0.19398 -0.125 0.125 C -0.125 0.05602 -0.06893 -3.33333E-6 1.66667E-6 -3.33333E-6 Z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6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8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0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2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4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6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8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53" presetClass="exit" presetSubtype="3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16" grpId="0" animBg="1"/>
      <p:bldP spid="16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87C5C9-6A96-41D1-8C71-AF84DD15FD8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1651" y="1614713"/>
            <a:ext cx="4580697" cy="4058165"/>
          </a:xfrm>
          <a:prstGeom prst="rect">
            <a:avLst/>
          </a:prstGeom>
        </p:spPr>
      </p:pic>
      <p:sp>
        <p:nvSpPr>
          <p:cNvPr id="4" name="Title 20">
            <a:extLst>
              <a:ext uri="{FF2B5EF4-FFF2-40B4-BE49-F238E27FC236}">
                <a16:creationId xmlns:a16="http://schemas.microsoft.com/office/drawing/2014/main" id="{A8FB5D47-5B8C-46FC-A072-0BC0A175A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79425"/>
            <a:ext cx="8220075" cy="993775"/>
          </a:xfrm>
        </p:spPr>
        <p:txBody>
          <a:bodyPr/>
          <a:lstStyle/>
          <a:p>
            <a:r>
              <a:rPr lang="en-GB" sz="3600" dirty="0">
                <a:latin typeface="+mn-lt"/>
              </a:rPr>
              <a:t>¿Cuál es el número?</a:t>
            </a:r>
          </a:p>
        </p:txBody>
      </p:sp>
      <p:sp>
        <p:nvSpPr>
          <p:cNvPr id="11" name="Magic Circle">
            <a:extLst>
              <a:ext uri="{FF2B5EF4-FFF2-40B4-BE49-F238E27FC236}">
                <a16:creationId xmlns:a16="http://schemas.microsoft.com/office/drawing/2014/main" id="{5D65187B-5C09-440B-9C5D-B53914EF5658}"/>
              </a:ext>
            </a:extLst>
          </p:cNvPr>
          <p:cNvSpPr/>
          <p:nvPr/>
        </p:nvSpPr>
        <p:spPr>
          <a:xfrm>
            <a:off x="5292662" y="1622425"/>
            <a:ext cx="2264393" cy="1677878"/>
          </a:xfrm>
          <a:prstGeom prst="ellipse">
            <a:avLst/>
          </a:prstGeom>
          <a:noFill/>
          <a:ln w="63500" cmpd="thickThin">
            <a:solidFill>
              <a:schemeClr val="accent3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2" name="Hand and Wand">
            <a:extLst>
              <a:ext uri="{FF2B5EF4-FFF2-40B4-BE49-F238E27FC236}">
                <a16:creationId xmlns:a16="http://schemas.microsoft.com/office/drawing/2014/main" id="{90EFBE2F-3281-48D1-8E39-730995C57CA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2469371">
            <a:off x="7660409" y="-2678492"/>
            <a:ext cx="1887682" cy="4951520"/>
          </a:xfrm>
          <a:prstGeom prst="rect">
            <a:avLst/>
          </a:prstGeom>
        </p:spPr>
      </p:pic>
      <p:pic>
        <p:nvPicPr>
          <p:cNvPr id="13" name="Tiny Star 6">
            <a:extLst>
              <a:ext uri="{FF2B5EF4-FFF2-40B4-BE49-F238E27FC236}">
                <a16:creationId xmlns:a16="http://schemas.microsoft.com/office/drawing/2014/main" id="{F758EDB2-DC57-417D-A7AE-99CE8A136F8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7110086" y="5256591"/>
            <a:ext cx="271800" cy="256794"/>
          </a:xfrm>
          <a:prstGeom prst="rect">
            <a:avLst/>
          </a:prstGeom>
        </p:spPr>
      </p:pic>
      <p:pic>
        <p:nvPicPr>
          <p:cNvPr id="14" name="Tiny Star 5">
            <a:extLst>
              <a:ext uri="{FF2B5EF4-FFF2-40B4-BE49-F238E27FC236}">
                <a16:creationId xmlns:a16="http://schemas.microsoft.com/office/drawing/2014/main" id="{03C68E19-F09A-4313-8B1D-60E3E7D5D72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2436587" y="5033373"/>
            <a:ext cx="271800" cy="256794"/>
          </a:xfrm>
          <a:prstGeom prst="rect">
            <a:avLst/>
          </a:prstGeom>
        </p:spPr>
      </p:pic>
      <p:pic>
        <p:nvPicPr>
          <p:cNvPr id="15" name="Tiny Star 4">
            <a:extLst>
              <a:ext uri="{FF2B5EF4-FFF2-40B4-BE49-F238E27FC236}">
                <a16:creationId xmlns:a16="http://schemas.microsoft.com/office/drawing/2014/main" id="{3AACACD6-E1E9-43DC-8C47-8AD20B5FCF1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7915936" y="2341889"/>
            <a:ext cx="271800" cy="256794"/>
          </a:xfrm>
          <a:prstGeom prst="rect">
            <a:avLst/>
          </a:prstGeom>
        </p:spPr>
      </p:pic>
      <p:pic>
        <p:nvPicPr>
          <p:cNvPr id="16" name="Tiny Star 3">
            <a:extLst>
              <a:ext uri="{FF2B5EF4-FFF2-40B4-BE49-F238E27FC236}">
                <a16:creationId xmlns:a16="http://schemas.microsoft.com/office/drawing/2014/main" id="{DEE74F7F-CD86-4C42-8144-52DC6C5146F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6820881" y="1780863"/>
            <a:ext cx="431116" cy="407314"/>
          </a:xfrm>
          <a:prstGeom prst="rect">
            <a:avLst/>
          </a:prstGeom>
        </p:spPr>
      </p:pic>
      <p:pic>
        <p:nvPicPr>
          <p:cNvPr id="17" name="Tiny Star 2">
            <a:extLst>
              <a:ext uri="{FF2B5EF4-FFF2-40B4-BE49-F238E27FC236}">
                <a16:creationId xmlns:a16="http://schemas.microsoft.com/office/drawing/2014/main" id="{F27FE8BA-16DA-4A3C-8909-D8DF2B25B1C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1950885" y="1927826"/>
            <a:ext cx="360001" cy="340125"/>
          </a:xfrm>
          <a:prstGeom prst="rect">
            <a:avLst/>
          </a:prstGeom>
        </p:spPr>
      </p:pic>
      <p:pic>
        <p:nvPicPr>
          <p:cNvPr id="18" name="Tiny Star 1">
            <a:extLst>
              <a:ext uri="{FF2B5EF4-FFF2-40B4-BE49-F238E27FC236}">
                <a16:creationId xmlns:a16="http://schemas.microsoft.com/office/drawing/2014/main" id="{C7E6A8A8-6CF3-4D2C-A333-7E7DEBD2030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1012668" y="2242351"/>
            <a:ext cx="271800" cy="256794"/>
          </a:xfrm>
          <a:prstGeom prst="rect">
            <a:avLst/>
          </a:prstGeom>
        </p:spPr>
      </p:pic>
      <p:sp>
        <p:nvSpPr>
          <p:cNvPr id="19" name="Answer">
            <a:extLst>
              <a:ext uri="{FF2B5EF4-FFF2-40B4-BE49-F238E27FC236}">
                <a16:creationId xmlns:a16="http://schemas.microsoft.com/office/drawing/2014/main" id="{40358AA4-D678-485F-BE05-59D9ADDABAD8}"/>
              </a:ext>
            </a:extLst>
          </p:cNvPr>
          <p:cNvSpPr txBox="1"/>
          <p:nvPr/>
        </p:nvSpPr>
        <p:spPr>
          <a:xfrm>
            <a:off x="2389292" y="1782859"/>
            <a:ext cx="4588406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900" b="1" dirty="0"/>
              <a:t>265</a:t>
            </a:r>
          </a:p>
        </p:txBody>
      </p:sp>
      <p:grpSp>
        <p:nvGrpSpPr>
          <p:cNvPr id="5" name="Magic Cloud">
            <a:extLst>
              <a:ext uri="{FF2B5EF4-FFF2-40B4-BE49-F238E27FC236}">
                <a16:creationId xmlns:a16="http://schemas.microsoft.com/office/drawing/2014/main" id="{BEDDD708-ED82-4087-8A93-0F20688B722F}"/>
              </a:ext>
            </a:extLst>
          </p:cNvPr>
          <p:cNvGrpSpPr/>
          <p:nvPr/>
        </p:nvGrpSpPr>
        <p:grpSpPr>
          <a:xfrm>
            <a:off x="1138254" y="1511212"/>
            <a:ext cx="6574594" cy="3867975"/>
            <a:chOff x="1054195" y="1600200"/>
            <a:chExt cx="6574594" cy="3867975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9E0C9BF-C973-43FC-97FF-0F42C1641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4195" y="1600200"/>
              <a:ext cx="6574594" cy="3867975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9A85682-D55A-4310-B4D7-B679881AAB8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70980" y="1884980"/>
              <a:ext cx="591963" cy="559281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68BA5B0-D430-47B4-B842-C961934277A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293735">
              <a:off x="6815661" y="3543410"/>
              <a:ext cx="697870" cy="659341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F20B5D8-D383-409D-BEBC-D4704C4A5AB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293735">
              <a:off x="3955063" y="4981349"/>
              <a:ext cx="448449" cy="42369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4635117-FA5B-4CE3-BFA6-A69CC88CA0F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293735">
              <a:off x="1925771" y="2759832"/>
              <a:ext cx="431116" cy="407314"/>
            </a:xfrm>
            <a:prstGeom prst="rect">
              <a:avLst/>
            </a:prstGeom>
          </p:spPr>
        </p:pic>
      </p:grpSp>
      <p:pic>
        <p:nvPicPr>
          <p:cNvPr id="21" name="Imagen 20">
            <a:extLst>
              <a:ext uri="{FF2B5EF4-FFF2-40B4-BE49-F238E27FC236}">
                <a16:creationId xmlns:a16="http://schemas.microsoft.com/office/drawing/2014/main" id="{D7AEF26E-61FF-4924-AA8C-947C5CB8D6B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877" y="5300870"/>
            <a:ext cx="1615889" cy="155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43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33333E-6 C 0.06892 -3.33333E-6 0.125 0.05602 0.125 0.125 C 0.125 0.19398 0.06892 0.25 1.66667E-6 0.25 C -0.06893 0.25 -0.125 0.19398 -0.125 0.125 C -0.125 0.05602 -0.06893 -3.33333E-6 1.66667E-6 -3.33333E-6 Z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0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2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6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8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0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500"/>
                            </p:stCondLst>
                            <p:childTnLst>
                              <p:par>
                                <p:cTn id="72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3572" y="5118369"/>
            <a:ext cx="2013702" cy="1057778"/>
          </a:xfrm>
          <a:prstGeom prst="rect">
            <a:avLst/>
          </a:prstGeom>
        </p:spPr>
      </p:pic>
      <p:pic>
        <p:nvPicPr>
          <p:cNvPr id="8" name="Ten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2053" y="1600200"/>
            <a:ext cx="467076" cy="3429000"/>
          </a:xfrm>
          <a:prstGeom prst="rect">
            <a:avLst/>
          </a:prstGeom>
        </p:spPr>
      </p:pic>
      <p:pic>
        <p:nvPicPr>
          <p:cNvPr id="39" name="Unit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4703" y="4044504"/>
            <a:ext cx="450030" cy="448574"/>
          </a:xfrm>
          <a:prstGeom prst="rect">
            <a:avLst/>
          </a:prstGeom>
        </p:spPr>
      </p:pic>
      <p:pic>
        <p:nvPicPr>
          <p:cNvPr id="40" name="Unit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6422" y="4580626"/>
            <a:ext cx="450030" cy="448574"/>
          </a:xfrm>
          <a:prstGeom prst="rect">
            <a:avLst/>
          </a:prstGeom>
        </p:spPr>
      </p:pic>
      <p:pic>
        <p:nvPicPr>
          <p:cNvPr id="10" name="Unit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9023" y="4580626"/>
            <a:ext cx="450030" cy="448574"/>
          </a:xfrm>
          <a:prstGeom prst="rect">
            <a:avLst/>
          </a:prstGeom>
        </p:spPr>
      </p:pic>
      <p:pic>
        <p:nvPicPr>
          <p:cNvPr id="12" name="Unit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4703" y="4580626"/>
            <a:ext cx="450030" cy="448574"/>
          </a:xfrm>
          <a:prstGeom prst="rect">
            <a:avLst/>
          </a:prstGeom>
        </p:spPr>
      </p:pic>
      <p:pic>
        <p:nvPicPr>
          <p:cNvPr id="22" name="Ten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6297" y="1600200"/>
            <a:ext cx="467076" cy="3429000"/>
          </a:xfrm>
          <a:prstGeom prst="rect">
            <a:avLst/>
          </a:prstGeom>
        </p:spPr>
      </p:pic>
      <p:pic>
        <p:nvPicPr>
          <p:cNvPr id="25" name="Unit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2028" y="4044504"/>
            <a:ext cx="450030" cy="448574"/>
          </a:xfrm>
          <a:prstGeom prst="rect">
            <a:avLst/>
          </a:prstGeom>
        </p:spPr>
      </p:pic>
      <p:pic>
        <p:nvPicPr>
          <p:cNvPr id="42" name="Ten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8613" y="1600200"/>
            <a:ext cx="467076" cy="3429000"/>
          </a:xfrm>
          <a:prstGeom prst="rect">
            <a:avLst/>
          </a:prstGeom>
        </p:spPr>
      </p:pic>
      <p:pic>
        <p:nvPicPr>
          <p:cNvPr id="43" name="Ten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2857" y="1600200"/>
            <a:ext cx="467076" cy="3429000"/>
          </a:xfrm>
          <a:prstGeom prst="rect">
            <a:avLst/>
          </a:prstGeom>
        </p:spPr>
      </p:pic>
      <p:pic>
        <p:nvPicPr>
          <p:cNvPr id="45" name="Ten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6529" y="1600200"/>
            <a:ext cx="467076" cy="3429000"/>
          </a:xfrm>
          <a:prstGeom prst="rect">
            <a:avLst/>
          </a:prstGeom>
        </p:spPr>
      </p:pic>
      <p:pic>
        <p:nvPicPr>
          <p:cNvPr id="47" name="Ten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7333" y="1600200"/>
            <a:ext cx="467076" cy="3429000"/>
          </a:xfrm>
          <a:prstGeom prst="rect">
            <a:avLst/>
          </a:prstGeom>
        </p:spPr>
      </p:pic>
      <p:pic>
        <p:nvPicPr>
          <p:cNvPr id="49" name="Ten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0407" y="1600200"/>
            <a:ext cx="467076" cy="3429000"/>
          </a:xfrm>
          <a:prstGeom prst="rect">
            <a:avLst/>
          </a:prstGeom>
        </p:spPr>
      </p:pic>
      <p:pic>
        <p:nvPicPr>
          <p:cNvPr id="50" name="Ten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8323" y="1600200"/>
            <a:ext cx="467076" cy="3429000"/>
          </a:xfrm>
          <a:prstGeom prst="rect">
            <a:avLst/>
          </a:prstGeom>
        </p:spPr>
      </p:pic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/>
          <a:lstStyle/>
          <a:p>
            <a:r>
              <a:rPr lang="en-GB" sz="3600" dirty="0">
                <a:latin typeface="+mn-lt"/>
              </a:rPr>
              <a:t>¿Cuál es el número?</a:t>
            </a:r>
          </a:p>
        </p:txBody>
      </p:sp>
      <p:pic>
        <p:nvPicPr>
          <p:cNvPr id="36" name="Tiny Star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7110086" y="5256591"/>
            <a:ext cx="271800" cy="256794"/>
          </a:xfrm>
          <a:prstGeom prst="rect">
            <a:avLst/>
          </a:prstGeom>
        </p:spPr>
      </p:pic>
      <p:pic>
        <p:nvPicPr>
          <p:cNvPr id="33" name="Tiny Star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2436587" y="4795025"/>
            <a:ext cx="271800" cy="256794"/>
          </a:xfrm>
          <a:prstGeom prst="rect">
            <a:avLst/>
          </a:prstGeom>
        </p:spPr>
      </p:pic>
      <p:pic>
        <p:nvPicPr>
          <p:cNvPr id="32" name="Tiny Star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7915936" y="2341889"/>
            <a:ext cx="271800" cy="256794"/>
          </a:xfrm>
          <a:prstGeom prst="rect">
            <a:avLst/>
          </a:prstGeom>
        </p:spPr>
      </p:pic>
      <p:pic>
        <p:nvPicPr>
          <p:cNvPr id="30" name="Tiny Star 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6820881" y="1780863"/>
            <a:ext cx="431116" cy="407314"/>
          </a:xfrm>
          <a:prstGeom prst="rect">
            <a:avLst/>
          </a:prstGeom>
        </p:spPr>
      </p:pic>
      <p:pic>
        <p:nvPicPr>
          <p:cNvPr id="31" name="Tiny Star 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1950885" y="1689478"/>
            <a:ext cx="360001" cy="340125"/>
          </a:xfrm>
          <a:prstGeom prst="rect">
            <a:avLst/>
          </a:prstGeom>
        </p:spPr>
      </p:pic>
      <p:pic>
        <p:nvPicPr>
          <p:cNvPr id="34" name="Tiny Star 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1012668" y="2004003"/>
            <a:ext cx="271800" cy="256794"/>
          </a:xfrm>
          <a:prstGeom prst="rect">
            <a:avLst/>
          </a:prstGeom>
        </p:spPr>
      </p:pic>
      <p:pic>
        <p:nvPicPr>
          <p:cNvPr id="35" name="Tiny Star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7960866" y="3530412"/>
            <a:ext cx="271800" cy="256794"/>
          </a:xfrm>
          <a:prstGeom prst="rect">
            <a:avLst/>
          </a:prstGeom>
        </p:spPr>
      </p:pic>
      <p:sp>
        <p:nvSpPr>
          <p:cNvPr id="38" name="Answer"/>
          <p:cNvSpPr txBox="1"/>
          <p:nvPr/>
        </p:nvSpPr>
        <p:spPr>
          <a:xfrm>
            <a:off x="3179961" y="1953730"/>
            <a:ext cx="3170692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900" b="1" dirty="0"/>
              <a:t>85</a:t>
            </a:r>
          </a:p>
        </p:txBody>
      </p:sp>
      <p:grpSp>
        <p:nvGrpSpPr>
          <p:cNvPr id="37" name="Magic Cloud"/>
          <p:cNvGrpSpPr/>
          <p:nvPr/>
        </p:nvGrpSpPr>
        <p:grpSpPr>
          <a:xfrm>
            <a:off x="1201349" y="1614483"/>
            <a:ext cx="6574594" cy="3867975"/>
            <a:chOff x="1054195" y="1600200"/>
            <a:chExt cx="6574594" cy="3867975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4195" y="1600200"/>
              <a:ext cx="6574594" cy="3867975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70980" y="1884980"/>
              <a:ext cx="591963" cy="559281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293735">
              <a:off x="6815661" y="3543410"/>
              <a:ext cx="697870" cy="659341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293735">
              <a:off x="3955063" y="4981349"/>
              <a:ext cx="448449" cy="423690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293735">
              <a:off x="1925771" y="2759832"/>
              <a:ext cx="431116" cy="407314"/>
            </a:xfrm>
            <a:prstGeom prst="rect">
              <a:avLst/>
            </a:prstGeom>
          </p:spPr>
        </p:pic>
      </p:grpSp>
      <p:sp>
        <p:nvSpPr>
          <p:cNvPr id="16" name="Magic Circle"/>
          <p:cNvSpPr/>
          <p:nvPr/>
        </p:nvSpPr>
        <p:spPr>
          <a:xfrm>
            <a:off x="661335" y="2670023"/>
            <a:ext cx="2264393" cy="1677878"/>
          </a:xfrm>
          <a:prstGeom prst="ellipse">
            <a:avLst/>
          </a:prstGeom>
          <a:noFill/>
          <a:ln w="63500" cmpd="thickThin">
            <a:solidFill>
              <a:schemeClr val="accent3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Hand and Wand"/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2032" y="2553440"/>
            <a:ext cx="1887682" cy="4951520"/>
          </a:xfrm>
          <a:prstGeom prst="rect">
            <a:avLst/>
          </a:prstGeom>
        </p:spPr>
      </p:pic>
      <p:pic>
        <p:nvPicPr>
          <p:cNvPr id="44" name="Imagen 43">
            <a:extLst>
              <a:ext uri="{FF2B5EF4-FFF2-40B4-BE49-F238E27FC236}">
                <a16:creationId xmlns:a16="http://schemas.microsoft.com/office/drawing/2014/main" id="{F3FF89CE-EFE7-4E06-B7CC-00135852F7D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877" y="5300870"/>
            <a:ext cx="1615889" cy="155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764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33333E-6 C 0.06892 -3.33333E-6 0.125 0.05602 0.125 0.125 C 0.125 0.19398 0.06892 0.25 1.66667E-6 0.25 C -0.06893 0.25 -0.125 0.19398 -0.125 0.125 C -0.125 0.05602 -0.06893 -3.33333E-6 1.66667E-6 -3.33333E-6 Z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500"/>
                            </p:stCondLst>
                            <p:childTnLst>
                              <p:par>
                                <p:cTn id="99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0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2" dur="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4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6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8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0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2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6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16" grpId="0" animBg="1"/>
      <p:bldP spid="16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61007" y="4966190"/>
            <a:ext cx="1119603" cy="991629"/>
          </a:xfrm>
          <a:prstGeom prst="rect">
            <a:avLst/>
          </a:prstGeom>
        </p:spPr>
      </p:pic>
      <p:pic>
        <p:nvPicPr>
          <p:cNvPr id="8" name="Ten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2053" y="1600200"/>
            <a:ext cx="467076" cy="3429000"/>
          </a:xfrm>
          <a:prstGeom prst="rect">
            <a:avLst/>
          </a:prstGeom>
        </p:spPr>
      </p:pic>
      <p:pic>
        <p:nvPicPr>
          <p:cNvPr id="22" name="Ten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6297" y="1600200"/>
            <a:ext cx="467076" cy="3429000"/>
          </a:xfrm>
          <a:prstGeom prst="rect">
            <a:avLst/>
          </a:prstGeom>
        </p:spPr>
      </p:pic>
      <p:pic>
        <p:nvPicPr>
          <p:cNvPr id="42" name="Ten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8613" y="1600200"/>
            <a:ext cx="467076" cy="3429000"/>
          </a:xfrm>
          <a:prstGeom prst="rect">
            <a:avLst/>
          </a:prstGeom>
        </p:spPr>
      </p:pic>
      <p:pic>
        <p:nvPicPr>
          <p:cNvPr id="43" name="Ten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92857" y="1600200"/>
            <a:ext cx="467076" cy="3429000"/>
          </a:xfrm>
          <a:prstGeom prst="rect">
            <a:avLst/>
          </a:prstGeom>
        </p:spPr>
      </p:pic>
      <p:pic>
        <p:nvPicPr>
          <p:cNvPr id="45" name="Ten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6529" y="1600200"/>
            <a:ext cx="467076" cy="3429000"/>
          </a:xfrm>
          <a:prstGeom prst="rect">
            <a:avLst/>
          </a:prstGeom>
        </p:spPr>
      </p:pic>
      <p:pic>
        <p:nvPicPr>
          <p:cNvPr id="41" name="Ten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2745" y="1600200"/>
            <a:ext cx="467076" cy="3429000"/>
          </a:xfrm>
          <a:prstGeom prst="rect">
            <a:avLst/>
          </a:prstGeom>
        </p:spPr>
      </p:pic>
      <p:pic>
        <p:nvPicPr>
          <p:cNvPr id="44" name="Ten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6989" y="1600200"/>
            <a:ext cx="467076" cy="3429000"/>
          </a:xfrm>
          <a:prstGeom prst="rect">
            <a:avLst/>
          </a:prstGeom>
        </p:spPr>
      </p:pic>
      <p:pic>
        <p:nvPicPr>
          <p:cNvPr id="47" name="Ten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7333" y="1600200"/>
            <a:ext cx="467076" cy="3429000"/>
          </a:xfrm>
          <a:prstGeom prst="rect">
            <a:avLst/>
          </a:prstGeom>
        </p:spPr>
      </p:pic>
      <p:pic>
        <p:nvPicPr>
          <p:cNvPr id="49" name="Ten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0407" y="1600200"/>
            <a:ext cx="467076" cy="3429000"/>
          </a:xfrm>
          <a:prstGeom prst="rect">
            <a:avLst/>
          </a:prstGeom>
        </p:spPr>
      </p:pic>
      <p:pic>
        <p:nvPicPr>
          <p:cNvPr id="50" name="Ten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8323" y="1600200"/>
            <a:ext cx="467076" cy="3429000"/>
          </a:xfrm>
          <a:prstGeom prst="rect">
            <a:avLst/>
          </a:prstGeom>
        </p:spPr>
      </p:pic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/>
          <a:lstStyle/>
          <a:p>
            <a:r>
              <a:rPr lang="en-GB" sz="3600" dirty="0">
                <a:latin typeface="+mn-lt"/>
              </a:rPr>
              <a:t>¿Cuál es el número?</a:t>
            </a:r>
          </a:p>
        </p:txBody>
      </p:sp>
      <p:pic>
        <p:nvPicPr>
          <p:cNvPr id="36" name="Tiny Star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7110086" y="5256591"/>
            <a:ext cx="271800" cy="256794"/>
          </a:xfrm>
          <a:prstGeom prst="rect">
            <a:avLst/>
          </a:prstGeom>
        </p:spPr>
      </p:pic>
      <p:pic>
        <p:nvPicPr>
          <p:cNvPr id="33" name="Tiny Star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2436587" y="4795025"/>
            <a:ext cx="271800" cy="256794"/>
          </a:xfrm>
          <a:prstGeom prst="rect">
            <a:avLst/>
          </a:prstGeom>
        </p:spPr>
      </p:pic>
      <p:pic>
        <p:nvPicPr>
          <p:cNvPr id="32" name="Tiny Star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7915936" y="2341889"/>
            <a:ext cx="271800" cy="256794"/>
          </a:xfrm>
          <a:prstGeom prst="rect">
            <a:avLst/>
          </a:prstGeom>
        </p:spPr>
      </p:pic>
      <p:pic>
        <p:nvPicPr>
          <p:cNvPr id="30" name="Tiny Star 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6820881" y="1780863"/>
            <a:ext cx="431116" cy="407314"/>
          </a:xfrm>
          <a:prstGeom prst="rect">
            <a:avLst/>
          </a:prstGeom>
        </p:spPr>
      </p:pic>
      <p:pic>
        <p:nvPicPr>
          <p:cNvPr id="31" name="Tiny Star 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1950885" y="1689478"/>
            <a:ext cx="360001" cy="340125"/>
          </a:xfrm>
          <a:prstGeom prst="rect">
            <a:avLst/>
          </a:prstGeom>
        </p:spPr>
      </p:pic>
      <p:pic>
        <p:nvPicPr>
          <p:cNvPr id="34" name="Tiny Star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1012668" y="2004003"/>
            <a:ext cx="271800" cy="256794"/>
          </a:xfrm>
          <a:prstGeom prst="rect">
            <a:avLst/>
          </a:prstGeom>
        </p:spPr>
      </p:pic>
      <p:pic>
        <p:nvPicPr>
          <p:cNvPr id="35" name="Tiny Star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7960866" y="3530412"/>
            <a:ext cx="271800" cy="256794"/>
          </a:xfrm>
          <a:prstGeom prst="rect">
            <a:avLst/>
          </a:prstGeom>
        </p:spPr>
      </p:pic>
      <p:sp>
        <p:nvSpPr>
          <p:cNvPr id="38" name="Answer"/>
          <p:cNvSpPr txBox="1"/>
          <p:nvPr/>
        </p:nvSpPr>
        <p:spPr>
          <a:xfrm>
            <a:off x="2362761" y="1953730"/>
            <a:ext cx="4588406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900" b="1" dirty="0"/>
              <a:t>100</a:t>
            </a:r>
          </a:p>
        </p:txBody>
      </p:sp>
      <p:grpSp>
        <p:nvGrpSpPr>
          <p:cNvPr id="37" name="Magic Cloud"/>
          <p:cNvGrpSpPr/>
          <p:nvPr/>
        </p:nvGrpSpPr>
        <p:grpSpPr>
          <a:xfrm>
            <a:off x="1054195" y="1614483"/>
            <a:ext cx="6574594" cy="3867975"/>
            <a:chOff x="1054195" y="1600200"/>
            <a:chExt cx="6574594" cy="3867975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4195" y="1600200"/>
              <a:ext cx="6574594" cy="3867975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70980" y="1884980"/>
              <a:ext cx="591963" cy="559281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293735">
              <a:off x="6815661" y="3543410"/>
              <a:ext cx="697870" cy="659341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293735">
              <a:off x="3955063" y="4981349"/>
              <a:ext cx="448449" cy="423690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293735">
              <a:off x="1925771" y="2759832"/>
              <a:ext cx="431116" cy="407314"/>
            </a:xfrm>
            <a:prstGeom prst="rect">
              <a:avLst/>
            </a:prstGeom>
          </p:spPr>
        </p:pic>
      </p:grpSp>
      <p:sp>
        <p:nvSpPr>
          <p:cNvPr id="16" name="Magic Circle"/>
          <p:cNvSpPr/>
          <p:nvPr/>
        </p:nvSpPr>
        <p:spPr>
          <a:xfrm>
            <a:off x="661335" y="2670023"/>
            <a:ext cx="2264393" cy="1677878"/>
          </a:xfrm>
          <a:prstGeom prst="ellipse">
            <a:avLst/>
          </a:prstGeom>
          <a:noFill/>
          <a:ln w="63500" cmpd="thickThin">
            <a:solidFill>
              <a:schemeClr val="accent3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Hand and Wand"/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2032" y="2553440"/>
            <a:ext cx="1887682" cy="4951520"/>
          </a:xfrm>
          <a:prstGeom prst="rect">
            <a:avLst/>
          </a:prstGeom>
        </p:spPr>
      </p:pic>
      <p:pic>
        <p:nvPicPr>
          <p:cNvPr id="40" name="Imagen 39">
            <a:extLst>
              <a:ext uri="{FF2B5EF4-FFF2-40B4-BE49-F238E27FC236}">
                <a16:creationId xmlns:a16="http://schemas.microsoft.com/office/drawing/2014/main" id="{DDBECD5B-BF45-4E3D-ABA9-8EBDBB98977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877" y="5300870"/>
            <a:ext cx="1615889" cy="155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176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-3.33333E-6 C 0.06892 -3.33333E-6 0.125 0.05602 0.125 0.125 C 0.125 0.19398 0.06892 0.25 1.66667E-6 0.25 C -0.06893 0.25 -0.125 0.19398 -0.125 0.125 C -0.125 0.05602 -0.06893 -3.33333E-6 1.66667E-6 -3.33333E-6 Z " pathEditMode="relative" rAng="0" ptsTypes="AAAAA">
                                          <p:cBhvr>
                                            <p:cTn id="6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21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9" dur="2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3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6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9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2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5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8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1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4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7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90" presetID="8" presetClass="emph" presetSubtype="0" repeatCount="indefinite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91" dur="5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2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93" dur="5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4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95" dur="5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6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97" dur="5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8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99" dur="5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0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01" dur="5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2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03" dur="5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4" fill="hold">
                          <p:stCondLst>
                            <p:cond delay="indefinite"/>
                          </p:stCondLst>
                          <p:childTnLst>
                            <p:par>
                              <p:cTn id="10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8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0" presetID="53" presetClass="exit" presetSubtype="32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11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113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5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19" presetID="37" presetClass="path" presetSubtype="0" accel="50000" fill="hold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-0.01042 L -0.05903 -0.05625 C -0.07153 -0.06644 -0.08976 -0.07176 -0.10886 -0.07176 C -0.13108 -0.07176 -0.14844 -0.06644 -0.16094 -0.05625 L -0.21945 -0.01042 " pathEditMode="relative" rAng="0" ptsTypes="AAAAA" p14:bounceEnd="34000">
                                          <p:cBhvr>
                                            <p:cTn id="120" dur="2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972" y="-307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8" grpId="0"/>
          <p:bldP spid="16" grpId="0" animBg="1"/>
          <p:bldP spid="16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-3.33333E-6 C 0.06892 -3.33333E-6 0.125 0.05602 0.125 0.125 C 0.125 0.19398 0.06892 0.25 1.66667E-6 0.25 C -0.06893 0.25 -0.125 0.19398 -0.125 0.125 C -0.125 0.05602 -0.06893 -3.33333E-6 1.66667E-6 -3.33333E-6 Z " pathEditMode="relative" rAng="0" ptsTypes="AAAAA">
                                          <p:cBhvr>
                                            <p:cTn id="6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21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9" dur="2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3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6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9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2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5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8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1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4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47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8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90" presetID="8" presetClass="emph" presetSubtype="0" repeatCount="indefinite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91" dur="5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2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93" dur="5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4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95" dur="5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6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97" dur="5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8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99" dur="5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0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01" dur="5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2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03" dur="5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4" fill="hold">
                          <p:stCondLst>
                            <p:cond delay="indefinite"/>
                          </p:stCondLst>
                          <p:childTnLst>
                            <p:par>
                              <p:cTn id="10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8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0" presetID="53" presetClass="exit" presetSubtype="32" fill="hold" nodeType="afterEffect">
                                      <p:stCondLst>
                                        <p:cond delay="50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111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113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5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19" presetID="37" presetClass="path" presetSubtype="0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-0.01042 L -0.05903 -0.05625 C -0.07153 -0.06644 -0.08976 -0.07176 -0.10886 -0.07176 C -0.13108 -0.07176 -0.14844 -0.06644 -0.16094 -0.05625 L -0.21945 -0.01042 " pathEditMode="relative" rAng="0" ptsTypes="AAAAA">
                                          <p:cBhvr>
                                            <p:cTn id="120" dur="2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972" y="-307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8" grpId="0"/>
          <p:bldP spid="16" grpId="0" animBg="1"/>
          <p:bldP spid="16" grpId="1" animBg="1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Answer">
            <a:extLst>
              <a:ext uri="{FF2B5EF4-FFF2-40B4-BE49-F238E27FC236}">
                <a16:creationId xmlns:a16="http://schemas.microsoft.com/office/drawing/2014/main" id="{E0EFBA8B-4721-4A07-845A-F70FEC0339F0}"/>
              </a:ext>
            </a:extLst>
          </p:cNvPr>
          <p:cNvSpPr txBox="1"/>
          <p:nvPr/>
        </p:nvSpPr>
        <p:spPr>
          <a:xfrm>
            <a:off x="2421322" y="2210157"/>
            <a:ext cx="458840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/>
              <a:t>4 </a:t>
            </a:r>
            <a:r>
              <a:rPr lang="en-GB" sz="6000" b="1" dirty="0" err="1"/>
              <a:t>decenas</a:t>
            </a:r>
            <a:r>
              <a:rPr lang="en-GB" sz="6000" b="1" dirty="0"/>
              <a:t> y 8 </a:t>
            </a:r>
            <a:r>
              <a:rPr lang="en-GB" sz="6000" b="1" dirty="0" err="1"/>
              <a:t>unidades</a:t>
            </a:r>
            <a:endParaRPr lang="en-GB" sz="6000" b="1" dirty="0"/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61007" y="4966190"/>
            <a:ext cx="1119603" cy="991629"/>
          </a:xfrm>
          <a:prstGeom prst="rect">
            <a:avLst/>
          </a:prstGeom>
        </p:spPr>
      </p:pic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/>
          <a:lstStyle/>
          <a:p>
            <a:r>
              <a:rPr lang="en-GB" sz="3600" dirty="0">
                <a:latin typeface="+mn-lt"/>
              </a:rPr>
              <a:t>¿Cuál es el número?</a:t>
            </a:r>
          </a:p>
        </p:txBody>
      </p:sp>
      <p:pic>
        <p:nvPicPr>
          <p:cNvPr id="36" name="Tiny Star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6495294" y="5424914"/>
            <a:ext cx="271800" cy="256794"/>
          </a:xfrm>
          <a:prstGeom prst="rect">
            <a:avLst/>
          </a:prstGeom>
        </p:spPr>
      </p:pic>
      <p:pic>
        <p:nvPicPr>
          <p:cNvPr id="33" name="Tiny Star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2436587" y="4795025"/>
            <a:ext cx="271800" cy="256794"/>
          </a:xfrm>
          <a:prstGeom prst="rect">
            <a:avLst/>
          </a:prstGeom>
        </p:spPr>
      </p:pic>
      <p:pic>
        <p:nvPicPr>
          <p:cNvPr id="32" name="Tiny Star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7915936" y="2341889"/>
            <a:ext cx="271800" cy="256794"/>
          </a:xfrm>
          <a:prstGeom prst="rect">
            <a:avLst/>
          </a:prstGeom>
        </p:spPr>
      </p:pic>
      <p:pic>
        <p:nvPicPr>
          <p:cNvPr id="30" name="Tiny Star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6820881" y="1780863"/>
            <a:ext cx="431116" cy="407314"/>
          </a:xfrm>
          <a:prstGeom prst="rect">
            <a:avLst/>
          </a:prstGeom>
        </p:spPr>
      </p:pic>
      <p:pic>
        <p:nvPicPr>
          <p:cNvPr id="31" name="Tiny Star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1950885" y="1689478"/>
            <a:ext cx="360001" cy="340125"/>
          </a:xfrm>
          <a:prstGeom prst="rect">
            <a:avLst/>
          </a:prstGeom>
        </p:spPr>
      </p:pic>
      <p:pic>
        <p:nvPicPr>
          <p:cNvPr id="34" name="Tiny Star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1012668" y="2004003"/>
            <a:ext cx="271800" cy="256794"/>
          </a:xfrm>
          <a:prstGeom prst="rect">
            <a:avLst/>
          </a:prstGeom>
        </p:spPr>
      </p:pic>
      <p:pic>
        <p:nvPicPr>
          <p:cNvPr id="35" name="Tiny Star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7960866" y="3530412"/>
            <a:ext cx="271800" cy="256794"/>
          </a:xfrm>
          <a:prstGeom prst="rect">
            <a:avLst/>
          </a:prstGeom>
        </p:spPr>
      </p:pic>
      <p:sp>
        <p:nvSpPr>
          <p:cNvPr id="38" name="Answer"/>
          <p:cNvSpPr txBox="1"/>
          <p:nvPr/>
        </p:nvSpPr>
        <p:spPr>
          <a:xfrm>
            <a:off x="2754421" y="1614483"/>
            <a:ext cx="4588406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900" b="1" dirty="0"/>
              <a:t>48</a:t>
            </a:r>
          </a:p>
        </p:txBody>
      </p:sp>
      <p:grpSp>
        <p:nvGrpSpPr>
          <p:cNvPr id="37" name="Magic Cloud"/>
          <p:cNvGrpSpPr/>
          <p:nvPr/>
        </p:nvGrpSpPr>
        <p:grpSpPr>
          <a:xfrm>
            <a:off x="1003963" y="1375542"/>
            <a:ext cx="6574594" cy="3867975"/>
            <a:chOff x="1054195" y="1600200"/>
            <a:chExt cx="6574594" cy="3867975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4195" y="1600200"/>
              <a:ext cx="6574594" cy="3867975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70980" y="1884980"/>
              <a:ext cx="591963" cy="559281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293735">
              <a:off x="6815661" y="3543410"/>
              <a:ext cx="697870" cy="659341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293735">
              <a:off x="3955063" y="4981349"/>
              <a:ext cx="448449" cy="423690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293735">
              <a:off x="1925771" y="2759832"/>
              <a:ext cx="431116" cy="407314"/>
            </a:xfrm>
            <a:prstGeom prst="rect">
              <a:avLst/>
            </a:prstGeom>
          </p:spPr>
        </p:pic>
      </p:grpSp>
      <p:sp>
        <p:nvSpPr>
          <p:cNvPr id="16" name="Magic Circle"/>
          <p:cNvSpPr/>
          <p:nvPr/>
        </p:nvSpPr>
        <p:spPr>
          <a:xfrm>
            <a:off x="661335" y="2670023"/>
            <a:ext cx="2264393" cy="1677878"/>
          </a:xfrm>
          <a:prstGeom prst="ellipse">
            <a:avLst/>
          </a:prstGeom>
          <a:noFill/>
          <a:ln w="63500" cmpd="thickThin">
            <a:solidFill>
              <a:schemeClr val="accent3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Hand and Wand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2032" y="2553440"/>
            <a:ext cx="1887682" cy="4951520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CD3B078F-079D-44F6-B23B-1DC5F832F39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877" y="5300870"/>
            <a:ext cx="1615889" cy="155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061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-3.33333E-6 C 0.06892 -3.33333E-6 0.125 0.05602 0.125 0.125 C 0.125 0.19398 0.06892 0.25 1.66667E-6 0.25 C -0.06893 0.25 -0.125 0.19398 -0.125 0.125 C -0.125 0.05602 -0.06893 -3.33333E-6 1.66667E-6 -3.33333E-6 Z " pathEditMode="relative" rAng="0" ptsTypes="AAAAA">
                                          <p:cBhvr>
                                            <p:cTn id="6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21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9" dur="2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5" presetID="8" presetClass="emph" presetSubtype="0" repeatCount="indefinite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66" dur="5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7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68" dur="5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9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0" dur="5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1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2" dur="5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3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4" dur="5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5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6" dur="5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7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8" dur="5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9" fill="hold">
                          <p:stCondLst>
                            <p:cond delay="indefinite"/>
                          </p:stCondLst>
                          <p:childTnLst>
                            <p:par>
                              <p:cTn id="8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1" presetID="23" presetClass="exit" presetSubtype="3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2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86" presetID="53" presetClass="exit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7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89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5" presetID="37" presetClass="path" presetSubtype="0" accel="50000" fill="hold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-0.01042 L -0.05903 -0.05625 C -0.07153 -0.06644 -0.08976 -0.07176 -0.10886 -0.07176 C -0.13108 -0.07176 -0.14844 -0.06644 -0.16094 -0.05625 L -0.21945 -0.01042 " pathEditMode="relative" rAng="0" ptsTypes="AAAAA" p14:bounceEnd="34000">
                                          <p:cBhvr>
                                            <p:cTn id="96" dur="2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972" y="-307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9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/>
          <p:bldP spid="41" grpId="1"/>
          <p:bldP spid="38" grpId="0"/>
          <p:bldP spid="16" grpId="0" animBg="1"/>
          <p:bldP spid="16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-3.33333E-6 C 0.06892 -3.33333E-6 0.125 0.05602 0.125 0.125 C 0.125 0.19398 0.06892 0.25 1.66667E-6 0.25 C -0.06893 0.25 -0.125 0.19398 -0.125 0.125 C -0.125 0.05602 -0.06893 -3.33333E-6 1.66667E-6 -3.33333E-6 Z " pathEditMode="relative" rAng="0" ptsTypes="AAAAA">
                                          <p:cBhvr>
                                            <p:cTn id="6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21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9" dur="2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5" presetID="8" presetClass="emph" presetSubtype="0" repeatCount="indefinite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66" dur="5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7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68" dur="5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9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0" dur="5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1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2" dur="5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3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4" dur="5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5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6" dur="5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7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8" dur="5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9" fill="hold">
                          <p:stCondLst>
                            <p:cond delay="indefinite"/>
                          </p:stCondLst>
                          <p:childTnLst>
                            <p:par>
                              <p:cTn id="8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1" presetID="23" presetClass="exit" presetSubtype="3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2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86" presetID="53" presetClass="exit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7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89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5" presetID="37" presetClass="path" presetSubtype="0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-0.01042 L -0.05903 -0.05625 C -0.07153 -0.06644 -0.08976 -0.07176 -0.10886 -0.07176 C -0.13108 -0.07176 -0.14844 -0.06644 -0.16094 -0.05625 L -0.21945 -0.01042 " pathEditMode="relative" rAng="0" ptsTypes="AAAAA">
                                          <p:cBhvr>
                                            <p:cTn id="96" dur="2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972" y="-307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9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/>
          <p:bldP spid="41" grpId="1"/>
          <p:bldP spid="38" grpId="0"/>
          <p:bldP spid="16" grpId="0" animBg="1"/>
          <p:bldP spid="16" grpId="1" animBg="1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Answer">
            <a:extLst>
              <a:ext uri="{FF2B5EF4-FFF2-40B4-BE49-F238E27FC236}">
                <a16:creationId xmlns:a16="http://schemas.microsoft.com/office/drawing/2014/main" id="{E0EFBA8B-4721-4A07-845A-F70FEC0339F0}"/>
              </a:ext>
            </a:extLst>
          </p:cNvPr>
          <p:cNvSpPr txBox="1"/>
          <p:nvPr/>
        </p:nvSpPr>
        <p:spPr>
          <a:xfrm>
            <a:off x="2855833" y="1984520"/>
            <a:ext cx="458840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b="1" dirty="0"/>
              <a:t>4 centenas, 2 decenas y 7 unidades</a:t>
            </a:r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61007" y="4966190"/>
            <a:ext cx="1119603" cy="991629"/>
          </a:xfrm>
          <a:prstGeom prst="rect">
            <a:avLst/>
          </a:prstGeom>
        </p:spPr>
      </p:pic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/>
          <a:lstStyle/>
          <a:p>
            <a:r>
              <a:rPr lang="en-GB" sz="3600" dirty="0">
                <a:latin typeface="+mn-lt"/>
              </a:rPr>
              <a:t>¿Cuál es el número?</a:t>
            </a:r>
          </a:p>
        </p:txBody>
      </p:sp>
      <p:pic>
        <p:nvPicPr>
          <p:cNvPr id="36" name="Tiny Star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6495294" y="5424914"/>
            <a:ext cx="271800" cy="256794"/>
          </a:xfrm>
          <a:prstGeom prst="rect">
            <a:avLst/>
          </a:prstGeom>
        </p:spPr>
      </p:pic>
      <p:pic>
        <p:nvPicPr>
          <p:cNvPr id="33" name="Tiny Star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2436587" y="4795025"/>
            <a:ext cx="271800" cy="256794"/>
          </a:xfrm>
          <a:prstGeom prst="rect">
            <a:avLst/>
          </a:prstGeom>
        </p:spPr>
      </p:pic>
      <p:pic>
        <p:nvPicPr>
          <p:cNvPr id="32" name="Tiny Star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7915936" y="2341889"/>
            <a:ext cx="271800" cy="256794"/>
          </a:xfrm>
          <a:prstGeom prst="rect">
            <a:avLst/>
          </a:prstGeom>
        </p:spPr>
      </p:pic>
      <p:pic>
        <p:nvPicPr>
          <p:cNvPr id="30" name="Tiny Star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6820881" y="1780863"/>
            <a:ext cx="431116" cy="407314"/>
          </a:xfrm>
          <a:prstGeom prst="rect">
            <a:avLst/>
          </a:prstGeom>
        </p:spPr>
      </p:pic>
      <p:pic>
        <p:nvPicPr>
          <p:cNvPr id="31" name="Tiny Star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1950885" y="1689478"/>
            <a:ext cx="360001" cy="340125"/>
          </a:xfrm>
          <a:prstGeom prst="rect">
            <a:avLst/>
          </a:prstGeom>
        </p:spPr>
      </p:pic>
      <p:pic>
        <p:nvPicPr>
          <p:cNvPr id="34" name="Tiny Star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1012668" y="2004003"/>
            <a:ext cx="271800" cy="256794"/>
          </a:xfrm>
          <a:prstGeom prst="rect">
            <a:avLst/>
          </a:prstGeom>
        </p:spPr>
      </p:pic>
      <p:pic>
        <p:nvPicPr>
          <p:cNvPr id="35" name="Tiny Star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7960866" y="3530412"/>
            <a:ext cx="271800" cy="256794"/>
          </a:xfrm>
          <a:prstGeom prst="rect">
            <a:avLst/>
          </a:prstGeom>
        </p:spPr>
      </p:pic>
      <p:sp>
        <p:nvSpPr>
          <p:cNvPr id="38" name="Answer"/>
          <p:cNvSpPr txBox="1"/>
          <p:nvPr/>
        </p:nvSpPr>
        <p:spPr>
          <a:xfrm>
            <a:off x="2841633" y="1637937"/>
            <a:ext cx="4588406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900" b="1" dirty="0"/>
              <a:t>427</a:t>
            </a:r>
          </a:p>
        </p:txBody>
      </p:sp>
      <p:grpSp>
        <p:nvGrpSpPr>
          <p:cNvPr id="37" name="Magic Cloud"/>
          <p:cNvGrpSpPr/>
          <p:nvPr/>
        </p:nvGrpSpPr>
        <p:grpSpPr>
          <a:xfrm>
            <a:off x="927013" y="61212"/>
            <a:ext cx="7169753" cy="5057253"/>
            <a:chOff x="1937672" y="1884980"/>
            <a:chExt cx="7169753" cy="5057253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32831" y="3074258"/>
              <a:ext cx="6574594" cy="3867975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70980" y="1884980"/>
              <a:ext cx="591963" cy="559281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293735">
              <a:off x="6815661" y="3543410"/>
              <a:ext cx="697870" cy="659341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293735">
              <a:off x="3955063" y="4981349"/>
              <a:ext cx="448449" cy="423690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293735">
              <a:off x="1925771" y="2759832"/>
              <a:ext cx="431116" cy="407314"/>
            </a:xfrm>
            <a:prstGeom prst="rect">
              <a:avLst/>
            </a:prstGeom>
          </p:spPr>
        </p:pic>
      </p:grpSp>
      <p:sp>
        <p:nvSpPr>
          <p:cNvPr id="16" name="Magic Circle"/>
          <p:cNvSpPr/>
          <p:nvPr/>
        </p:nvSpPr>
        <p:spPr>
          <a:xfrm>
            <a:off x="661335" y="2670023"/>
            <a:ext cx="2264393" cy="1677878"/>
          </a:xfrm>
          <a:prstGeom prst="ellipse">
            <a:avLst/>
          </a:prstGeom>
          <a:noFill/>
          <a:ln w="63500" cmpd="thickThin">
            <a:solidFill>
              <a:schemeClr val="accent3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Hand and Wand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2032" y="2553440"/>
            <a:ext cx="1887682" cy="4951520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891AF866-5380-4858-A845-92EBD6C3C60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877" y="5300870"/>
            <a:ext cx="1615889" cy="155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88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-3.33333E-6 C 0.06892 -3.33333E-6 0.125 0.05602 0.125 0.125 C 0.125 0.19398 0.06892 0.25 1.66667E-6 0.25 C -0.06893 0.25 -0.125 0.19398 -0.125 0.125 C -0.125 0.05602 -0.06893 -3.33333E-6 1.66667E-6 -3.33333E-6 Z " pathEditMode="relative" rAng="0" ptsTypes="AAAAA">
                                          <p:cBhvr>
                                            <p:cTn id="6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21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9" dur="2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5" presetID="8" presetClass="emph" presetSubtype="0" repeatCount="indefinite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66" dur="5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7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68" dur="5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9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0" dur="5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1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2" dur="5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3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4" dur="5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5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6" dur="5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7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8" dur="5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9" fill="hold">
                          <p:stCondLst>
                            <p:cond delay="indefinite"/>
                          </p:stCondLst>
                          <p:childTnLst>
                            <p:par>
                              <p:cTn id="8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1" presetID="23" presetClass="exit" presetSubtype="3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2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86" presetID="53" presetClass="exit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7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89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5" presetID="37" presetClass="path" presetSubtype="0" accel="50000" fill="hold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-0.01042 L -0.05903 -0.05625 C -0.07153 -0.06644 -0.08976 -0.07176 -0.10886 -0.07176 C -0.13108 -0.07176 -0.14844 -0.06644 -0.16094 -0.05625 L -0.21945 -0.01042 " pathEditMode="relative" rAng="0" ptsTypes="AAAAA" p14:bounceEnd="34000">
                                          <p:cBhvr>
                                            <p:cTn id="96" dur="2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972" y="-307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9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/>
          <p:bldP spid="41" grpId="1"/>
          <p:bldP spid="38" grpId="0"/>
          <p:bldP spid="16" grpId="0" animBg="1"/>
          <p:bldP spid="16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-3.33333E-6 C 0.06892 -3.33333E-6 0.125 0.05602 0.125 0.125 C 0.125 0.19398 0.06892 0.25 1.66667E-6 0.25 C -0.06893 0.25 -0.125 0.19398 -0.125 0.125 C -0.125 0.05602 -0.06893 -3.33333E-6 1.66667E-6 -3.33333E-6 Z " pathEditMode="relative" rAng="0" ptsTypes="AAAAA">
                                          <p:cBhvr>
                                            <p:cTn id="6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21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9" dur="2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5" presetID="8" presetClass="emph" presetSubtype="0" repeatCount="indefinite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66" dur="5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7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68" dur="5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9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0" dur="5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1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2" dur="5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3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4" dur="5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5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6" dur="5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7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8" dur="5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9" fill="hold">
                          <p:stCondLst>
                            <p:cond delay="indefinite"/>
                          </p:stCondLst>
                          <p:childTnLst>
                            <p:par>
                              <p:cTn id="8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1" presetID="23" presetClass="exit" presetSubtype="3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2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86" presetID="53" presetClass="exit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7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89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5" presetID="37" presetClass="path" presetSubtype="0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-0.01042 L -0.05903 -0.05625 C -0.07153 -0.06644 -0.08976 -0.07176 -0.10886 -0.07176 C -0.13108 -0.07176 -0.14844 -0.06644 -0.16094 -0.05625 L -0.21945 -0.01042 " pathEditMode="relative" rAng="0" ptsTypes="AAAAA">
                                          <p:cBhvr>
                                            <p:cTn id="96" dur="2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972" y="-307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9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/>
          <p:bldP spid="41" grpId="1"/>
          <p:bldP spid="38" grpId="0"/>
          <p:bldP spid="16" grpId="0" animBg="1"/>
          <p:bldP spid="16" grpId="1" animBg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Answer">
            <a:extLst>
              <a:ext uri="{FF2B5EF4-FFF2-40B4-BE49-F238E27FC236}">
                <a16:creationId xmlns:a16="http://schemas.microsoft.com/office/drawing/2014/main" id="{E0EFBA8B-4721-4A07-845A-F70FEC0339F0}"/>
              </a:ext>
            </a:extLst>
          </p:cNvPr>
          <p:cNvSpPr txBox="1"/>
          <p:nvPr/>
        </p:nvSpPr>
        <p:spPr>
          <a:xfrm>
            <a:off x="2422696" y="2442804"/>
            <a:ext cx="45884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 b="1" dirty="0"/>
              <a:t>20 + 5</a:t>
            </a:r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61007" y="4966190"/>
            <a:ext cx="1119603" cy="991629"/>
          </a:xfrm>
          <a:prstGeom prst="rect">
            <a:avLst/>
          </a:prstGeom>
        </p:spPr>
      </p:pic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/>
          <a:lstStyle/>
          <a:p>
            <a:r>
              <a:rPr lang="en-GB" sz="3600" dirty="0">
                <a:latin typeface="+mn-lt"/>
              </a:rPr>
              <a:t>¿Cuál es el número?</a:t>
            </a:r>
          </a:p>
        </p:txBody>
      </p:sp>
      <p:pic>
        <p:nvPicPr>
          <p:cNvPr id="36" name="Tiny Star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6495294" y="5424914"/>
            <a:ext cx="271800" cy="256794"/>
          </a:xfrm>
          <a:prstGeom prst="rect">
            <a:avLst/>
          </a:prstGeom>
        </p:spPr>
      </p:pic>
      <p:pic>
        <p:nvPicPr>
          <p:cNvPr id="33" name="Tiny Star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2436587" y="4795025"/>
            <a:ext cx="271800" cy="256794"/>
          </a:xfrm>
          <a:prstGeom prst="rect">
            <a:avLst/>
          </a:prstGeom>
        </p:spPr>
      </p:pic>
      <p:pic>
        <p:nvPicPr>
          <p:cNvPr id="32" name="Tiny Star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7915936" y="2341889"/>
            <a:ext cx="271800" cy="256794"/>
          </a:xfrm>
          <a:prstGeom prst="rect">
            <a:avLst/>
          </a:prstGeom>
        </p:spPr>
      </p:pic>
      <p:pic>
        <p:nvPicPr>
          <p:cNvPr id="30" name="Tiny Star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6820881" y="1780863"/>
            <a:ext cx="431116" cy="407314"/>
          </a:xfrm>
          <a:prstGeom prst="rect">
            <a:avLst/>
          </a:prstGeom>
        </p:spPr>
      </p:pic>
      <p:pic>
        <p:nvPicPr>
          <p:cNvPr id="31" name="Tiny Star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1950885" y="1689478"/>
            <a:ext cx="360001" cy="340125"/>
          </a:xfrm>
          <a:prstGeom prst="rect">
            <a:avLst/>
          </a:prstGeom>
        </p:spPr>
      </p:pic>
      <p:pic>
        <p:nvPicPr>
          <p:cNvPr id="34" name="Tiny Star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1012668" y="2004003"/>
            <a:ext cx="271800" cy="256794"/>
          </a:xfrm>
          <a:prstGeom prst="rect">
            <a:avLst/>
          </a:prstGeom>
        </p:spPr>
      </p:pic>
      <p:pic>
        <p:nvPicPr>
          <p:cNvPr id="35" name="Tiny Star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7960866" y="3530412"/>
            <a:ext cx="271800" cy="256794"/>
          </a:xfrm>
          <a:prstGeom prst="rect">
            <a:avLst/>
          </a:prstGeom>
        </p:spPr>
      </p:pic>
      <p:sp>
        <p:nvSpPr>
          <p:cNvPr id="38" name="Answer"/>
          <p:cNvSpPr txBox="1"/>
          <p:nvPr/>
        </p:nvSpPr>
        <p:spPr>
          <a:xfrm>
            <a:off x="2349813" y="1670078"/>
            <a:ext cx="4588406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9900" b="1" dirty="0"/>
              <a:t>25</a:t>
            </a:r>
          </a:p>
        </p:txBody>
      </p:sp>
      <p:grpSp>
        <p:nvGrpSpPr>
          <p:cNvPr id="37" name="Magic Cloud"/>
          <p:cNvGrpSpPr/>
          <p:nvPr/>
        </p:nvGrpSpPr>
        <p:grpSpPr>
          <a:xfrm>
            <a:off x="1262494" y="1294202"/>
            <a:ext cx="6574594" cy="4067193"/>
            <a:chOff x="1170860" y="1884980"/>
            <a:chExt cx="6574594" cy="4067193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70860" y="2084198"/>
              <a:ext cx="6574594" cy="3867975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70980" y="1884980"/>
              <a:ext cx="591963" cy="559281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293735">
              <a:off x="6815661" y="3543410"/>
              <a:ext cx="697870" cy="659341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293735">
              <a:off x="3955063" y="4981349"/>
              <a:ext cx="448449" cy="423690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293735">
              <a:off x="1925771" y="2759832"/>
              <a:ext cx="431116" cy="407314"/>
            </a:xfrm>
            <a:prstGeom prst="rect">
              <a:avLst/>
            </a:prstGeom>
          </p:spPr>
        </p:pic>
      </p:grpSp>
      <p:sp>
        <p:nvSpPr>
          <p:cNvPr id="16" name="Magic Circle"/>
          <p:cNvSpPr/>
          <p:nvPr/>
        </p:nvSpPr>
        <p:spPr>
          <a:xfrm>
            <a:off x="661335" y="2670023"/>
            <a:ext cx="2264393" cy="1677878"/>
          </a:xfrm>
          <a:prstGeom prst="ellipse">
            <a:avLst/>
          </a:prstGeom>
          <a:noFill/>
          <a:ln w="63500" cmpd="thickThin">
            <a:solidFill>
              <a:schemeClr val="accent3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Hand and Wand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2032" y="2553440"/>
            <a:ext cx="1887682" cy="4951520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EDE91DF4-9A40-4F21-A10F-34433EA7FD4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877" y="5300870"/>
            <a:ext cx="1615889" cy="155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421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-3.33333E-6 C 0.06892 -3.33333E-6 0.125 0.05602 0.125 0.125 C 0.125 0.19398 0.06892 0.25 1.66667E-6 0.25 C -0.06893 0.25 -0.125 0.19398 -0.125 0.125 C -0.125 0.05602 -0.06893 -3.33333E-6 1.66667E-6 -3.33333E-6 Z " pathEditMode="relative" rAng="0" ptsTypes="AAAAA">
                                          <p:cBhvr>
                                            <p:cTn id="6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21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9" dur="2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5" presetID="8" presetClass="emph" presetSubtype="0" repeatCount="indefinite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66" dur="5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7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68" dur="5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9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0" dur="5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1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2" dur="5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3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4" dur="5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5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6" dur="5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7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8" dur="5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9" fill="hold">
                          <p:stCondLst>
                            <p:cond delay="indefinite"/>
                          </p:stCondLst>
                          <p:childTnLst>
                            <p:par>
                              <p:cTn id="8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1" presetID="23" presetClass="exit" presetSubtype="3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2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86" presetID="53" presetClass="exit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7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89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5" presetID="37" presetClass="path" presetSubtype="0" accel="50000" fill="hold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-0.01042 L -0.05903 -0.05625 C -0.07153 -0.06644 -0.08976 -0.07176 -0.10886 -0.07176 C -0.13108 -0.07176 -0.14844 -0.06644 -0.16094 -0.05625 L -0.21945 -0.01042 " pathEditMode="relative" rAng="0" ptsTypes="AAAAA" p14:bounceEnd="34000">
                                          <p:cBhvr>
                                            <p:cTn id="96" dur="2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972" y="-307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9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/>
          <p:bldP spid="41" grpId="1"/>
          <p:bldP spid="38" grpId="0"/>
          <p:bldP spid="16" grpId="0" animBg="1"/>
          <p:bldP spid="16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-3.33333E-6 C 0.06892 -3.33333E-6 0.125 0.05602 0.125 0.125 C 0.125 0.19398 0.06892 0.25 1.66667E-6 0.25 C -0.06893 0.25 -0.125 0.19398 -0.125 0.125 C -0.125 0.05602 -0.06893 -3.33333E-6 1.66667E-6 -3.33333E-6 Z " pathEditMode="relative" rAng="0" ptsTypes="AAAAA">
                                          <p:cBhvr>
                                            <p:cTn id="6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21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9" dur="2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5" presetID="8" presetClass="emph" presetSubtype="0" repeatCount="indefinite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66" dur="5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7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68" dur="5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9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0" dur="5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1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2" dur="5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3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4" dur="5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5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6" dur="5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7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8" dur="5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9" fill="hold">
                          <p:stCondLst>
                            <p:cond delay="indefinite"/>
                          </p:stCondLst>
                          <p:childTnLst>
                            <p:par>
                              <p:cTn id="8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1" presetID="23" presetClass="exit" presetSubtype="3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2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86" presetID="53" presetClass="exit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7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89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5" presetID="37" presetClass="path" presetSubtype="0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-0.01042 L -0.05903 -0.05625 C -0.07153 -0.06644 -0.08976 -0.07176 -0.10886 -0.07176 C -0.13108 -0.07176 -0.14844 -0.06644 -0.16094 -0.05625 L -0.21945 -0.01042 " pathEditMode="relative" rAng="0" ptsTypes="AAAAA">
                                          <p:cBhvr>
                                            <p:cTn id="96" dur="2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972" y="-307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9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/>
          <p:bldP spid="41" grpId="1"/>
          <p:bldP spid="38" grpId="0"/>
          <p:bldP spid="16" grpId="0" animBg="1"/>
          <p:bldP spid="16" grpId="1" animBg="1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Answer">
            <a:extLst>
              <a:ext uri="{FF2B5EF4-FFF2-40B4-BE49-F238E27FC236}">
                <a16:creationId xmlns:a16="http://schemas.microsoft.com/office/drawing/2014/main" id="{E0EFBA8B-4721-4A07-845A-F70FEC0339F0}"/>
              </a:ext>
            </a:extLst>
          </p:cNvPr>
          <p:cNvSpPr txBox="1"/>
          <p:nvPr/>
        </p:nvSpPr>
        <p:spPr>
          <a:xfrm>
            <a:off x="2422696" y="2442804"/>
            <a:ext cx="45884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 b="1" dirty="0"/>
              <a:t>70 + 9</a:t>
            </a:r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61007" y="4966190"/>
            <a:ext cx="1119603" cy="991629"/>
          </a:xfrm>
          <a:prstGeom prst="rect">
            <a:avLst/>
          </a:prstGeom>
        </p:spPr>
      </p:pic>
      <p:sp>
        <p:nvSpPr>
          <p:cNvPr id="21" name="Title 20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/>
          <a:lstStyle/>
          <a:p>
            <a:r>
              <a:rPr lang="en-GB" sz="3600" dirty="0">
                <a:latin typeface="+mn-lt"/>
              </a:rPr>
              <a:t>¿Cuál es el número?</a:t>
            </a:r>
          </a:p>
        </p:txBody>
      </p:sp>
      <p:pic>
        <p:nvPicPr>
          <p:cNvPr id="36" name="Tiny Star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6495294" y="5424914"/>
            <a:ext cx="271800" cy="256794"/>
          </a:xfrm>
          <a:prstGeom prst="rect">
            <a:avLst/>
          </a:prstGeom>
        </p:spPr>
      </p:pic>
      <p:pic>
        <p:nvPicPr>
          <p:cNvPr id="33" name="Tiny Star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2436587" y="4795025"/>
            <a:ext cx="271800" cy="256794"/>
          </a:xfrm>
          <a:prstGeom prst="rect">
            <a:avLst/>
          </a:prstGeom>
        </p:spPr>
      </p:pic>
      <p:pic>
        <p:nvPicPr>
          <p:cNvPr id="32" name="Tiny Star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7915936" y="2341889"/>
            <a:ext cx="271800" cy="256794"/>
          </a:xfrm>
          <a:prstGeom prst="rect">
            <a:avLst/>
          </a:prstGeom>
        </p:spPr>
      </p:pic>
      <p:pic>
        <p:nvPicPr>
          <p:cNvPr id="30" name="Tiny Star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6820881" y="1780863"/>
            <a:ext cx="431116" cy="407314"/>
          </a:xfrm>
          <a:prstGeom prst="rect">
            <a:avLst/>
          </a:prstGeom>
        </p:spPr>
      </p:pic>
      <p:pic>
        <p:nvPicPr>
          <p:cNvPr id="31" name="Tiny Star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1950885" y="1689478"/>
            <a:ext cx="360001" cy="340125"/>
          </a:xfrm>
          <a:prstGeom prst="rect">
            <a:avLst/>
          </a:prstGeom>
        </p:spPr>
      </p:pic>
      <p:pic>
        <p:nvPicPr>
          <p:cNvPr id="34" name="Tiny Star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1012668" y="2004003"/>
            <a:ext cx="271800" cy="256794"/>
          </a:xfrm>
          <a:prstGeom prst="rect">
            <a:avLst/>
          </a:prstGeom>
        </p:spPr>
      </p:pic>
      <p:pic>
        <p:nvPicPr>
          <p:cNvPr id="35" name="Tiny Star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293735">
            <a:off x="7960866" y="3530412"/>
            <a:ext cx="271800" cy="256794"/>
          </a:xfrm>
          <a:prstGeom prst="rect">
            <a:avLst/>
          </a:prstGeom>
        </p:spPr>
      </p:pic>
      <p:sp>
        <p:nvSpPr>
          <p:cNvPr id="38" name="Answer"/>
          <p:cNvSpPr txBox="1"/>
          <p:nvPr/>
        </p:nvSpPr>
        <p:spPr>
          <a:xfrm>
            <a:off x="2271123" y="1484085"/>
            <a:ext cx="4588406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9900" b="1" dirty="0"/>
              <a:t>79</a:t>
            </a:r>
          </a:p>
        </p:txBody>
      </p:sp>
      <p:grpSp>
        <p:nvGrpSpPr>
          <p:cNvPr id="37" name="Magic Cloud"/>
          <p:cNvGrpSpPr/>
          <p:nvPr/>
        </p:nvGrpSpPr>
        <p:grpSpPr>
          <a:xfrm>
            <a:off x="1061560" y="1099753"/>
            <a:ext cx="6574594" cy="4067193"/>
            <a:chOff x="1170860" y="1884980"/>
            <a:chExt cx="6574594" cy="4067193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70860" y="2084198"/>
              <a:ext cx="6574594" cy="3867975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70980" y="1884980"/>
              <a:ext cx="591963" cy="559281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293735">
              <a:off x="6815661" y="3543410"/>
              <a:ext cx="697870" cy="659341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293735">
              <a:off x="3955063" y="4981349"/>
              <a:ext cx="448449" cy="423690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293735">
              <a:off x="1925771" y="2759832"/>
              <a:ext cx="431116" cy="407314"/>
            </a:xfrm>
            <a:prstGeom prst="rect">
              <a:avLst/>
            </a:prstGeom>
          </p:spPr>
        </p:pic>
      </p:grpSp>
      <p:sp>
        <p:nvSpPr>
          <p:cNvPr id="16" name="Magic Circle"/>
          <p:cNvSpPr/>
          <p:nvPr/>
        </p:nvSpPr>
        <p:spPr>
          <a:xfrm>
            <a:off x="661335" y="2670023"/>
            <a:ext cx="2264393" cy="1677878"/>
          </a:xfrm>
          <a:prstGeom prst="ellipse">
            <a:avLst/>
          </a:prstGeom>
          <a:noFill/>
          <a:ln w="63500" cmpd="thickThin">
            <a:solidFill>
              <a:schemeClr val="accent3">
                <a:lumMod val="60000"/>
                <a:lumOff val="4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Hand and Wand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2032" y="2553440"/>
            <a:ext cx="1887682" cy="4951520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8CC8B2D9-39D7-476E-82B9-2DA0455D9AF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877" y="5300870"/>
            <a:ext cx="1615889" cy="155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427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-3.33333E-6 C 0.06892 -3.33333E-6 0.125 0.05602 0.125 0.125 C 0.125 0.19398 0.06892 0.25 1.66667E-6 0.25 C -0.06893 0.25 -0.125 0.19398 -0.125 0.125 C -0.125 0.05602 -0.06893 -3.33333E-6 1.66667E-6 -3.33333E-6 Z " pathEditMode="relative" rAng="0" ptsTypes="AAAAA">
                                          <p:cBhvr>
                                            <p:cTn id="6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21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9" dur="2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5" presetID="8" presetClass="emph" presetSubtype="0" repeatCount="indefinite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66" dur="5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7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68" dur="5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9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0" dur="5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1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2" dur="5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3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4" dur="5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5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6" dur="5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7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8" dur="5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9" fill="hold">
                          <p:stCondLst>
                            <p:cond delay="indefinite"/>
                          </p:stCondLst>
                          <p:childTnLst>
                            <p:par>
                              <p:cTn id="8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1" presetID="23" presetClass="exit" presetSubtype="3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2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86" presetID="53" presetClass="exit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7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89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5" presetID="37" presetClass="path" presetSubtype="0" accel="50000" fill="hold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-0.01042 L -0.05903 -0.05625 C -0.07153 -0.06644 -0.08976 -0.07176 -0.10886 -0.07176 C -0.13108 -0.07176 -0.14844 -0.06644 -0.16094 -0.05625 L -0.21945 -0.01042 " pathEditMode="relative" rAng="0" ptsTypes="AAAAA" p14:bounceEnd="34000">
                                          <p:cBhvr>
                                            <p:cTn id="96" dur="2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972" y="-307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9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/>
          <p:bldP spid="41" grpId="1"/>
          <p:bldP spid="38" grpId="0"/>
          <p:bldP spid="16" grpId="0" animBg="1"/>
          <p:bldP spid="16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path" presetSubtype="0" accel="50000" decel="5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-3.33333E-6 C 0.06892 -3.33333E-6 0.125 0.05602 0.125 0.125 C 0.125 0.19398 0.06892 0.25 1.66667E-6 0.25 C -0.06893 0.25 -0.125 0.19398 -0.125 0.125 C -0.125 0.05602 -0.06893 -3.33333E-6 1.66667E-6 -3.33333E-6 Z " pathEditMode="relative" rAng="0" ptsTypes="AAAAA">
                                          <p:cBhvr>
                                            <p:cTn id="6" dur="2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1250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21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9" dur="2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2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5" presetID="8" presetClass="emph" presetSubtype="0" repeatCount="indefinite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66" dur="5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7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68" dur="5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9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0" dur="5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1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2" dur="5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3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4" dur="5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5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6" dur="5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77" presetID="8" presetClass="emph" presetSubtype="0" repeatCount="indefinite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78" dur="5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9" fill="hold">
                          <p:stCondLst>
                            <p:cond delay="indefinite"/>
                          </p:stCondLst>
                          <p:childTnLst>
                            <p:par>
                              <p:cTn id="8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1" presetID="23" presetClass="exit" presetSubtype="3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2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86" presetID="53" presetClass="exit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>
                                            <p:cTn id="87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out" filter="fade">
                                          <p:cBhvr>
                                            <p:cTn id="89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1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5" presetID="37" presetClass="path" presetSubtype="0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-0.01042 L -0.05903 -0.05625 C -0.07153 -0.06644 -0.08976 -0.07176 -0.10886 -0.07176 C -0.13108 -0.07176 -0.14844 -0.06644 -0.16094 -0.05625 L -0.21945 -0.01042 " pathEditMode="relative" rAng="0" ptsTypes="AAAAA">
                                          <p:cBhvr>
                                            <p:cTn id="96" dur="2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0972" y="-307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9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/>
          <p:bldP spid="41" grpId="1"/>
          <p:bldP spid="38" grpId="0"/>
          <p:bldP spid="16" grpId="0" animBg="1"/>
          <p:bldP spid="16" grpId="1" animBg="1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6F2BA4B-4B2D-48EA-8227-CBE3A34855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877" y="5300870"/>
            <a:ext cx="1615889" cy="155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0758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Guidance.pptx" id="{34442D15-F5BB-4F73-9606-C8812E688AB8}" vid="{28CC8FB8-836C-49DA-A823-EC8BE3E5205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447</TotalTime>
  <Words>154</Words>
  <Application>Microsoft Office PowerPoint</Application>
  <PresentationFormat>Presentación en pantalla (4:3)</PresentationFormat>
  <Paragraphs>42</Paragraphs>
  <Slides>20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4" baseType="lpstr">
      <vt:lpstr>Twinkl</vt:lpstr>
      <vt:lpstr>Calibri</vt:lpstr>
      <vt:lpstr>Arial</vt:lpstr>
      <vt:lpstr>Office Theme</vt:lpstr>
      <vt:lpstr>Presentación de PowerPoint</vt:lpstr>
      <vt:lpstr>¿Cuál es el número?</vt:lpstr>
      <vt:lpstr>¿Cuál es el número?</vt:lpstr>
      <vt:lpstr>¿Cuál es el número?</vt:lpstr>
      <vt:lpstr>¿Cuál es el número?</vt:lpstr>
      <vt:lpstr>¿Cuál es el número?</vt:lpstr>
      <vt:lpstr>¿Cuál es el número?</vt:lpstr>
      <vt:lpstr>¿Cuál es el número?</vt:lpstr>
      <vt:lpstr>¿Cuál es el número?</vt:lpstr>
      <vt:lpstr>¿Cuál es el número?</vt:lpstr>
      <vt:lpstr>¿Cuál es el número?</vt:lpstr>
      <vt:lpstr>¿Cuál es el número?</vt:lpstr>
      <vt:lpstr>¿Cuál es el número?</vt:lpstr>
      <vt:lpstr>¿Cuál es el número?</vt:lpstr>
      <vt:lpstr>¿Cuál es el número?</vt:lpstr>
      <vt:lpstr>¿Cuál es el número?</vt:lpstr>
      <vt:lpstr>¿Cuál es el número?</vt:lpstr>
      <vt:lpstr>¿Cuál es el número?</vt:lpstr>
      <vt:lpstr>¿Cuál es el número?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LIA</cp:lastModifiedBy>
  <cp:revision>41</cp:revision>
  <dcterms:created xsi:type="dcterms:W3CDTF">2019-09-20T09:18:32Z</dcterms:created>
  <dcterms:modified xsi:type="dcterms:W3CDTF">2023-10-15T02:52:56Z</dcterms:modified>
</cp:coreProperties>
</file>